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11" r:id="rId3"/>
    <p:sldId id="260" r:id="rId4"/>
    <p:sldId id="306" r:id="rId5"/>
    <p:sldId id="305" r:id="rId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61" autoAdjust="0"/>
  </p:normalViewPr>
  <p:slideViewPr>
    <p:cSldViewPr showGuides="1">
      <p:cViewPr varScale="1">
        <p:scale>
          <a:sx n="109" d="100"/>
          <a:sy n="109" d="100"/>
        </p:scale>
        <p:origin x="95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 smtClean="0">
              <a:solidFill>
                <a:schemeClr val="tx1"/>
              </a:solidFill>
            </a:endParaRPr>
          </a:p>
          <a:p>
            <a:r>
              <a:rPr lang="de-DE" altLang="de-DE" dirty="0" smtClean="0">
                <a:solidFill>
                  <a:schemeClr val="tx1"/>
                </a:solidFill>
              </a:rPr>
              <a:t>Tag </a:t>
            </a:r>
            <a:r>
              <a:rPr lang="de-DE" altLang="de-DE" dirty="0" smtClean="0">
                <a:solidFill>
                  <a:schemeClr val="tx1"/>
                </a:solidFill>
              </a:rPr>
              <a:t>4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Verzeichnis Setup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4752975" cy="43815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979713" y="1988840"/>
            <a:ext cx="7164287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pom.xml (Auszug)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webmvc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thymeleaf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MvcConfig.java (Auszug)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MvcConfig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WebMvcConfigurerAdapter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addViewControllers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(final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ViewControllerRegistry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registry.addViewController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setViewName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registry.addViewController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setViewName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0" y="304800"/>
            <a:ext cx="4320480" cy="1066800"/>
          </a:xfrm>
          <a:noFill/>
          <a:ln/>
        </p:spPr>
        <p:txBody>
          <a:bodyPr/>
          <a:lstStyle/>
          <a:p>
            <a:r>
              <a:rPr lang="de-DE" altLang="de-DE" dirty="0" smtClean="0"/>
              <a:t>DB Setup</a:t>
            </a:r>
            <a:endParaRPr lang="de-DE" altLang="de-DE" dirty="0"/>
          </a:p>
        </p:txBody>
      </p:sp>
      <p:sp>
        <p:nvSpPr>
          <p:cNvPr id="4" name="Rechteck 3"/>
          <p:cNvSpPr/>
          <p:nvPr/>
        </p:nvSpPr>
        <p:spPr>
          <a:xfrm>
            <a:off x="2286000" y="-11759773"/>
            <a:ext cx="4572000" cy="88639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&lt;!--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derby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javax.persistence.jdbc.driver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  		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org.apache.derby.jdbc.EmbeddedDriver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="javax.persistence.jdbc.url"      		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jdbc:derby:memory:LoginDB;create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&lt;!--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derby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--&gt; 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&lt;!-- 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javax.persistence.jdbc.driver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  		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org.apache.derby.jdbc.ClientDriver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="javax.persistence.jdbc.url"      		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jdbc:derby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://localhost:1527/C:\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DerbyDB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LoginDB;create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--&gt;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javax.persistence.jdbc.user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    		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login_user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javax.persistence.jdbc.password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		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="S3cr3ts!"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javax.persistence.schema-generation.database.action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drop-and-create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javax.persistence.schema-generation.create-source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javax.persistence.schema-generation.create-script-source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="META-INF/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create_db.sql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javax.persistence.sql-load-script-source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="META-INF/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init_db.sql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javax.persistence.schema-generation.drop-source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javax.persistence.schema-generation.drop-script-source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="META-INF/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drop_db.sql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hibernate.dialect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									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org.hibernate.dialect.DerbyDialect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2348880"/>
            <a:ext cx="95718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&lt;!--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derby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javax.persistence.jdbc.driver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org.apache.derby.jdbc.EmbeddedDriver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="javax.persistence.jdbc.url"     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jdbc:derby:memory:LoginDB;create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derby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--&gt; 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javax.persistence.jdbc.driver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org.apache.derby.jdbc.ClientDriver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="javax.persistence.jdbc.url"   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jdbc:derby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://localhost:1527/C:\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DerbyDB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LoginDB;create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javax.persistence.jdbc.user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login_user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javax.persistence.jdbc.password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="S3cr3ts!" /&gt;</a:t>
            </a:r>
          </a:p>
          <a:p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javax.persistence.schema-generation.database.action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</a:t>
            </a:r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drop-and-create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javax.persistence.schema-generation.create-source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</a:t>
            </a:r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javax.persistence.schema-generation.create-script-source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="META-INF/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create_db.sql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javax.persistence.sql-load-script-source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</a:t>
            </a:r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="META-INF/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init_db.sql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javax.persistence.schema-generation.drop-source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     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javax.persistence.schema-generation.drop-script-source</a:t>
            </a:r>
            <a:r>
              <a:rPr lang="de-DE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   </a:t>
            </a:r>
            <a:r>
              <a:rPr lang="de-DE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="META-INF/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drop_db.sql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hibernate.dialect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org.hibernate.dialect.DerbyDialect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4400550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 smtClean="0"/>
              <a:t>axxessio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dirty="0" err="1" smtClean="0"/>
              <a:t>Consider</a:t>
            </a:r>
            <a:r>
              <a:rPr lang="de-DE" sz="2200" dirty="0" smtClean="0"/>
              <a:t> IT </a:t>
            </a:r>
            <a:r>
              <a:rPr lang="de-DE" sz="2200" dirty="0" err="1" smtClean="0"/>
              <a:t>done</a:t>
            </a:r>
            <a:r>
              <a:rPr lang="de-DE" sz="2200" dirty="0" smtClean="0"/>
              <a:t>!</a:t>
            </a:r>
            <a:endParaRPr lang="de-DE" sz="2200" dirty="0"/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Backup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253</Words>
  <Application>Microsoft Office PowerPoint</Application>
  <PresentationFormat>Bildschirmpräsentation (4:3)</PresentationFormat>
  <Paragraphs>77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Courier New</vt:lpstr>
      <vt:lpstr>JAX_2016_Template</vt:lpstr>
      <vt:lpstr>Oliver Wronka | axxessio GmbH - Bonn</vt:lpstr>
      <vt:lpstr>Verzeichnis Setup</vt:lpstr>
      <vt:lpstr>DB Setup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65</cp:revision>
  <dcterms:created xsi:type="dcterms:W3CDTF">2016-03-01T09:53:34Z</dcterms:created>
  <dcterms:modified xsi:type="dcterms:W3CDTF">2019-05-24T07:28:50Z</dcterms:modified>
</cp:coreProperties>
</file>