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91" r:id="rId10"/>
    <p:sldId id="292" r:id="rId11"/>
    <p:sldId id="313" r:id="rId12"/>
    <p:sldId id="314" r:id="rId13"/>
    <p:sldId id="277" r:id="rId14"/>
    <p:sldId id="307" r:id="rId15"/>
    <p:sldId id="309" r:id="rId16"/>
    <p:sldId id="308" r:id="rId17"/>
    <p:sldId id="310" r:id="rId18"/>
    <p:sldId id="297" r:id="rId19"/>
    <p:sldId id="312" r:id="rId20"/>
    <p:sldId id="280" r:id="rId21"/>
    <p:sldId id="306" r:id="rId22"/>
    <p:sldId id="305" r:id="rId2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de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r>
              <a:rPr lang="de-DE" dirty="0" smtClean="0"/>
              <a:t> Mobile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</a:t>
            </a:r>
            <a:r>
              <a:rPr lang="de-DE" dirty="0" smtClean="0">
                <a:solidFill>
                  <a:schemeClr val="dk1"/>
                </a:solidFill>
                <a:latin typeface="+mn-lt"/>
                <a:ea typeface="+mn-ea"/>
              </a:rPr>
              <a:t>Boot</a:t>
            </a:r>
            <a:endParaRPr lang="de-DE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Derby</a:t>
            </a:r>
            <a:endParaRPr lang="de-DE" dirty="0"/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Mongo DB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</a:t>
            </a:r>
            <a:r>
              <a:rPr lang="de-DE" sz="1800" dirty="0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MQ / alt. </a:t>
            </a:r>
            <a:r>
              <a:rPr lang="de-DE" sz="1800" dirty="0" err="1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Teams mit je einem Frontend, Backend sowie DB-Entwickler</a:t>
            </a:r>
          </a:p>
          <a:p>
            <a:r>
              <a:rPr lang="de-DE" dirty="0" smtClean="0"/>
              <a:t>1 </a:t>
            </a:r>
            <a:r>
              <a:rPr lang="de-DE" dirty="0" err="1" smtClean="0"/>
              <a:t>Buildmanager</a:t>
            </a:r>
            <a:r>
              <a:rPr lang="de-DE" dirty="0" smtClean="0"/>
              <a:t> (GIT, Jenkins,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Continious</a:t>
            </a:r>
            <a:r>
              <a:rPr lang="de-DE" dirty="0" smtClean="0"/>
              <a:t> Integration &amp;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7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73352"/>
          </a:xfrm>
        </p:spPr>
        <p:txBody>
          <a:bodyPr/>
          <a:lstStyle/>
          <a:p>
            <a:r>
              <a:rPr lang="de-DE" dirty="0" smtClean="0"/>
              <a:t>7 Termine a 4 h</a:t>
            </a:r>
          </a:p>
          <a:p>
            <a:r>
              <a:rPr lang="de-DE" dirty="0" smtClean="0"/>
              <a:t>Alle 14 Tage</a:t>
            </a:r>
          </a:p>
          <a:p>
            <a:r>
              <a:rPr lang="de-DE" dirty="0" smtClean="0"/>
              <a:t>Insgesamt 40 h, also 3Termine ohne mich!</a:t>
            </a:r>
          </a:p>
          <a:p>
            <a:r>
              <a:rPr lang="de-DE" dirty="0" smtClean="0"/>
              <a:t>Terminvorschläge:</a:t>
            </a:r>
          </a:p>
          <a:p>
            <a:pPr lvl="1"/>
            <a:r>
              <a:rPr lang="de-DE" dirty="0" smtClean="0"/>
              <a:t>Setup: 5.4.</a:t>
            </a:r>
          </a:p>
          <a:p>
            <a:pPr lvl="1"/>
            <a:r>
              <a:rPr lang="de-DE" dirty="0" err="1" smtClean="0"/>
              <a:t>Resarch</a:t>
            </a:r>
            <a:r>
              <a:rPr lang="de-DE" dirty="0" smtClean="0"/>
              <a:t>: 12.4., 26.4.</a:t>
            </a:r>
          </a:p>
          <a:p>
            <a:pPr lvl="1"/>
            <a:r>
              <a:rPr lang="de-DE" dirty="0" smtClean="0"/>
              <a:t>Workshops: 10.5., 17.5, 24.5., 7.6.</a:t>
            </a:r>
          </a:p>
          <a:p>
            <a:pPr lvl="1"/>
            <a:r>
              <a:rPr lang="de-DE" dirty="0" smtClean="0"/>
              <a:t>Präsentation: 14.6.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Java 8: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://java.com/de/download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Setzen</a:t>
            </a:r>
            <a:r>
              <a:rPr lang="en-US" dirty="0" smtClean="0"/>
              <a:t> der </a:t>
            </a:r>
            <a:r>
              <a:rPr lang="en-US" dirty="0" err="1" smtClean="0"/>
              <a:t>Umgebungsvariablen</a:t>
            </a:r>
            <a:r>
              <a:rPr lang="en-US" dirty="0" smtClean="0"/>
              <a:t> JAVA_HOME</a:t>
            </a:r>
          </a:p>
          <a:p>
            <a:r>
              <a:rPr lang="en-US" dirty="0" smtClean="0"/>
              <a:t>Java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java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</a:t>
            </a:r>
            <a:r>
              <a:rPr lang="de-DE" dirty="0" err="1" smtClean="0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https://gitforwindows.org/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</a:t>
            </a:r>
            <a:r>
              <a:rPr lang="en-US" dirty="0" err="1" smtClean="0"/>
              <a:t>TortoiseGit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https://tortoisegit.org/download/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Anlegen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maven3: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https://maven.apache.org/download.cgi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mvn</a:t>
            </a:r>
            <a:endParaRPr lang="en-US" dirty="0"/>
          </a:p>
          <a:p>
            <a:r>
              <a:rPr lang="en-US" dirty="0" smtClean="0"/>
              <a:t>maven3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STS: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https://spring.io/tools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sts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Verknüpfung</a:t>
            </a:r>
            <a:r>
              <a:rPr lang="en-US" dirty="0" smtClean="0"/>
              <a:t> auf Desktop </a:t>
            </a:r>
            <a:r>
              <a:rPr lang="en-US" dirty="0" err="1" smtClean="0"/>
              <a:t>anlegen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smtClean="0"/>
              <a:t>1 Team UI</a:t>
            </a:r>
          </a:p>
          <a:p>
            <a:r>
              <a:rPr lang="en-US" dirty="0" smtClean="0"/>
              <a:t>1 Team </a:t>
            </a:r>
            <a:r>
              <a:rPr lang="en-US" dirty="0"/>
              <a:t>REST Interface</a:t>
            </a:r>
            <a:endParaRPr lang="en-US" dirty="0" smtClean="0"/>
          </a:p>
          <a:p>
            <a:r>
              <a:rPr lang="en-US" dirty="0" smtClean="0"/>
              <a:t>1 Team </a:t>
            </a:r>
            <a:r>
              <a:rPr lang="en-US" dirty="0" err="1" smtClean="0"/>
              <a:t>Persistenz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 smtClean="0"/>
              <a:t>1. Sprint – Technischer Durchstich</a:t>
            </a:r>
            <a:endParaRPr lang="de-DE" altLang="de-DE" sz="40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 smtClean="0"/>
              <a:t>2. </a:t>
            </a:r>
            <a:r>
              <a:rPr lang="de-DE" altLang="de-DE" sz="4000" dirty="0"/>
              <a:t>Sprint – </a:t>
            </a:r>
            <a:r>
              <a:rPr lang="de-DE" altLang="de-DE" sz="4000" dirty="0" smtClean="0"/>
              <a:t>Technische </a:t>
            </a:r>
            <a:r>
              <a:rPr lang="de-DE" altLang="de-DE" sz="4000" dirty="0"/>
              <a:t>I</a:t>
            </a:r>
            <a:r>
              <a:rPr lang="de-DE" altLang="de-DE" sz="4000" dirty="0" smtClean="0"/>
              <a:t>ntegration</a:t>
            </a:r>
            <a:endParaRPr lang="de-DE" altLang="de-DE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finalisieren</a:t>
            </a:r>
            <a:r>
              <a:rPr lang="en-US" dirty="0" smtClean="0"/>
              <a:t> die MS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2. Workshop </a:t>
            </a:r>
            <a:r>
              <a:rPr lang="en-US" dirty="0" err="1" smtClean="0"/>
              <a:t>Übergabe</a:t>
            </a:r>
            <a:endParaRPr lang="en-US" dirty="0" smtClean="0"/>
          </a:p>
          <a:p>
            <a:r>
              <a:rPr lang="en-US" dirty="0" err="1" smtClean="0"/>
              <a:t>Umsetzung</a:t>
            </a:r>
            <a:r>
              <a:rPr lang="en-US" dirty="0" smtClean="0"/>
              <a:t> Integration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Keycloak</a:t>
            </a:r>
            <a:r>
              <a:rPr lang="en-US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 smtClean="0"/>
              <a:t>Softwareentwicklung </a:t>
            </a:r>
            <a:r>
              <a:rPr lang="de-DE" dirty="0" err="1" smtClean="0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Dann kam </a:t>
            </a:r>
            <a:r>
              <a:rPr lang="de-DE" dirty="0" err="1" smtClean="0"/>
              <a:t>Scrum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 smtClean="0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/>
              <a:t>Dev</a:t>
            </a:r>
            <a:r>
              <a:rPr lang="de-DE" sz="1800" dirty="0" smtClean="0"/>
              <a:t> Team</a:t>
            </a:r>
            <a:endParaRPr lang="de-DE" sz="1800" dirty="0"/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Product</a:t>
            </a:r>
            <a:endParaRPr lang="de-DE" sz="1800" dirty="0" smtClean="0">
              <a:solidFill>
                <a:srgbClr val="00B050"/>
              </a:solidFill>
            </a:endParaRPr>
          </a:p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rgbClr val="00B050"/>
                </a:solidFill>
              </a:rPr>
              <a:t>Scrum</a:t>
            </a:r>
            <a:r>
              <a:rPr lang="de-DE" sz="1800" dirty="0" smtClean="0">
                <a:solidFill>
                  <a:srgbClr val="00B050"/>
                </a:solidFill>
              </a:rPr>
              <a:t> Master</a:t>
            </a:r>
            <a:endParaRPr lang="de-DE" sz="1800" dirty="0">
              <a:solidFill>
                <a:srgbClr val="00B050"/>
              </a:solidFill>
            </a:endParaRP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 smtClean="0">
                <a:solidFill>
                  <a:srgbClr val="FF0000"/>
                </a:solidFill>
              </a:rPr>
              <a:t>       Daily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Retrospektive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Review</a:t>
            </a:r>
            <a:endParaRPr lang="de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 smtClean="0"/>
              <a:t>…und mit </a:t>
            </a:r>
            <a:r>
              <a:rPr lang="de-DE" sz="3200" dirty="0" err="1" smtClean="0"/>
              <a:t>Scrum</a:t>
            </a:r>
            <a:r>
              <a:rPr lang="de-DE" sz="3200" dirty="0" smtClean="0"/>
              <a:t> kam die </a:t>
            </a:r>
            <a:r>
              <a:rPr lang="de-DE" sz="3200" dirty="0" err="1" smtClean="0"/>
              <a:t>Deployment</a:t>
            </a:r>
            <a:r>
              <a:rPr lang="de-DE" sz="3200" dirty="0" smtClean="0"/>
              <a:t> Pipeline</a:t>
            </a:r>
            <a:r>
              <a:rPr lang="de-DE" sz="3600" dirty="0" smtClean="0"/>
              <a:t>...</a:t>
            </a:r>
            <a:endParaRPr lang="de-DE" sz="3600" dirty="0"/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Code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Test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Fachl</a:t>
            </a:r>
            <a:r>
              <a:rPr lang="de-DE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Abn.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Rollout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Betrieb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Dev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(B-/T-) Architekt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Admin/Entwickler</a:t>
            </a:r>
            <a:endParaRPr lang="de-DE" sz="16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Scrum</a:t>
            </a:r>
            <a:r>
              <a:rPr lang="de-DE" sz="2000" dirty="0" smtClean="0"/>
              <a:t> Master</a:t>
            </a:r>
            <a:endParaRPr lang="de-DE" sz="2000" dirty="0"/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Integration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 smtClean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Service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Deckt Teile eines fachlichen Anforderungskatalogs ab.</a:t>
            </a:r>
          </a:p>
          <a:p>
            <a:r>
              <a:rPr lang="de-DE" dirty="0" smtClean="0"/>
              <a:t>Horizontale Skalierung durch mehrere MS Mögliche Ausprägungen sind:</a:t>
            </a:r>
          </a:p>
          <a:p>
            <a:pPr lvl="1"/>
            <a:r>
              <a:rPr lang="de-DE" dirty="0" smtClean="0"/>
              <a:t>GUI – Logik – Persistenz (vollständige Anwendung)</a:t>
            </a:r>
          </a:p>
          <a:p>
            <a:pPr lvl="1"/>
            <a:r>
              <a:rPr lang="de-DE" dirty="0" smtClean="0"/>
              <a:t>Logik – Persistenz (Service)</a:t>
            </a:r>
          </a:p>
          <a:p>
            <a:pPr lvl="1"/>
            <a:r>
              <a:rPr lang="de-DE" dirty="0" smtClean="0"/>
              <a:t>Batch</a:t>
            </a:r>
          </a:p>
          <a:p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Beispiel: Registration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MS Registration – Eine vollständige Anwendung über welche sich der Nutzer registrieren kann.</a:t>
            </a:r>
          </a:p>
          <a:p>
            <a:endParaRPr lang="de-DE" kern="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Beispiele - Login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 smtClean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 smtClean="0"/>
              <a:t>Projekt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Account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Token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Token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390</Words>
  <Application>Microsoft Office PowerPoint</Application>
  <PresentationFormat>Bildschirmpräsentation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ＭＳ Ｐゴシック</vt:lpstr>
      <vt:lpstr>Arial</vt:lpstr>
      <vt:lpstr>JAX_2016_Template</vt:lpstr>
      <vt:lpstr>Oliver Wronka | axxessio GmbH - Bonn</vt:lpstr>
      <vt:lpstr>Softwareentwicklung OldSchool</vt:lpstr>
      <vt:lpstr>PowerPoint-Präsentation</vt:lpstr>
      <vt:lpstr>…und mit Scrum kam die Deployment Pipeline...</vt:lpstr>
      <vt:lpstr>… was zur Folge hatte</vt:lpstr>
      <vt:lpstr>Micro Service</vt:lpstr>
      <vt:lpstr>MS Beispiel: Registration</vt:lpstr>
      <vt:lpstr>MS Beispiele - Login</vt:lpstr>
      <vt:lpstr>Projekt</vt:lpstr>
      <vt:lpstr>Stack</vt:lpstr>
      <vt:lpstr>Teamsetup</vt:lpstr>
      <vt:lpstr>Zeitplan</vt:lpstr>
      <vt:lpstr>Setup - Java</vt:lpstr>
      <vt:lpstr>Setup – git</vt:lpstr>
      <vt:lpstr>Setup – maven3</vt:lpstr>
      <vt:lpstr>Setup – Spring Tool Suite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56</cp:revision>
  <dcterms:created xsi:type="dcterms:W3CDTF">2016-03-01T09:53:34Z</dcterms:created>
  <dcterms:modified xsi:type="dcterms:W3CDTF">2019-04-05T09:18:16Z</dcterms:modified>
</cp:coreProperties>
</file>