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03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56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96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4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2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40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3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0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12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4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1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7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16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9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2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FCE8-5E55-4F5E-8F1C-3D676139C096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5A4BD-750F-4F67-92C9-A40BCA4D8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loremipsum.d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Bootstrap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Responsives</a:t>
            </a:r>
            <a:r>
              <a:rPr lang="de-DE" dirty="0"/>
              <a:t> Design mit CSS und JavaScript</a:t>
            </a:r>
          </a:p>
        </p:txBody>
      </p:sp>
    </p:spTree>
    <p:extLst>
      <p:ext uri="{BB962C8B-B14F-4D97-AF65-F5344CB8AC3E}">
        <p14:creationId xmlns:p14="http://schemas.microsoft.com/office/powerpoint/2010/main" val="73899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5594681" y="1930400"/>
            <a:ext cx="4263782" cy="453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77333" y="494950"/>
            <a:ext cx="4481895" cy="59667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Dokumentation: http://getbootstrap.com/</a:t>
            </a:r>
          </a:p>
          <a:p>
            <a:pPr marL="0" indent="0">
              <a:buNone/>
            </a:pPr>
            <a:r>
              <a:rPr lang="de-DE" dirty="0"/>
              <a:t>Erstellt eine Webseite auf </a:t>
            </a:r>
            <a:r>
              <a:rPr lang="de-DE" dirty="0" err="1"/>
              <a:t>JSBin</a:t>
            </a:r>
            <a:r>
              <a:rPr lang="de-DE" dirty="0"/>
              <a:t>, mit </a:t>
            </a:r>
            <a:r>
              <a:rPr lang="de-DE" u="sng" dirty="0"/>
              <a:t>Bootstrap Klassen</a:t>
            </a:r>
            <a:r>
              <a:rPr lang="de-DE" dirty="0"/>
              <a:t>, welche in Header, Navigation, Content und </a:t>
            </a:r>
            <a:r>
              <a:rPr lang="de-DE" dirty="0" err="1"/>
              <a:t>Footer</a:t>
            </a:r>
            <a:r>
              <a:rPr lang="de-DE" dirty="0"/>
              <a:t> aufgeteilt sind.</a:t>
            </a:r>
          </a:p>
          <a:p>
            <a:r>
              <a:rPr lang="de-DE" dirty="0"/>
              <a:t>Im Header soll eine Überschrift stehen und eine es soll eine Hintergrundfarbe haben</a:t>
            </a:r>
          </a:p>
          <a:p>
            <a:r>
              <a:rPr lang="de-DE" dirty="0"/>
              <a:t>Die Navigation soll aus den Links:</a:t>
            </a:r>
            <a:br>
              <a:rPr lang="de-DE" dirty="0"/>
            </a:br>
            <a:r>
              <a:rPr lang="de-DE" dirty="0"/>
              <a:t>Link 1, Link 2, Link 3 und Link 4 bestehen, wobei alle Links einen </a:t>
            </a:r>
            <a:r>
              <a:rPr lang="de-DE" dirty="0" err="1"/>
              <a:t>Border</a:t>
            </a:r>
            <a:r>
              <a:rPr lang="de-DE" dirty="0"/>
              <a:t> haben</a:t>
            </a:r>
          </a:p>
          <a:p>
            <a:r>
              <a:rPr lang="de-DE" dirty="0"/>
              <a:t>Content soll einen Fließtext(z.B. kopiert von </a:t>
            </a:r>
            <a:r>
              <a:rPr lang="de-DE" dirty="0">
                <a:hlinkClick r:id="rId2"/>
              </a:rPr>
              <a:t>www.loremipsum.de</a:t>
            </a:r>
            <a:r>
              <a:rPr lang="de-DE" dirty="0"/>
              <a:t> und einen „</a:t>
            </a:r>
            <a:r>
              <a:rPr lang="de-DE" dirty="0" err="1"/>
              <a:t>Cancel</a:t>
            </a:r>
            <a:r>
              <a:rPr lang="de-DE" dirty="0"/>
              <a:t>“ und einen „Send“ Button</a:t>
            </a:r>
          </a:p>
          <a:p>
            <a:r>
              <a:rPr lang="de-DE" dirty="0" err="1"/>
              <a:t>Footer</a:t>
            </a:r>
            <a:r>
              <a:rPr lang="de-DE" dirty="0"/>
              <a:t> soll eine Horizontale Navigation haben mit den Links:</a:t>
            </a:r>
            <a:br>
              <a:rPr lang="de-DE" dirty="0"/>
            </a:br>
            <a:r>
              <a:rPr lang="de-DE" dirty="0" err="1"/>
              <a:t>About</a:t>
            </a:r>
            <a:r>
              <a:rPr lang="de-DE" dirty="0"/>
              <a:t>, </a:t>
            </a:r>
            <a:r>
              <a:rPr lang="de-DE" dirty="0" err="1"/>
              <a:t>Contact</a:t>
            </a:r>
            <a:r>
              <a:rPr lang="de-DE" dirty="0"/>
              <a:t>, Newsletter und es soll auch eine Hintergrundfarbe haben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565" y="2322532"/>
            <a:ext cx="6593257" cy="257664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367228" y="1957143"/>
            <a:ext cx="459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Beispiellösung:</a:t>
            </a:r>
          </a:p>
        </p:txBody>
      </p:sp>
    </p:spTree>
    <p:extLst>
      <p:ext uri="{BB962C8B-B14F-4D97-AF65-F5344CB8AC3E}">
        <p14:creationId xmlns:p14="http://schemas.microsoft.com/office/powerpoint/2010/main" val="61095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593908" y="2206305"/>
            <a:ext cx="7256477" cy="3833769"/>
          </a:xfrm>
        </p:spPr>
        <p:txBody>
          <a:bodyPr>
            <a:noAutofit/>
          </a:bodyPr>
          <a:lstStyle/>
          <a:p>
            <a:r>
              <a:rPr lang="de-DE" sz="60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6038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Was ist Bootstrap?</a:t>
            </a:r>
          </a:p>
          <a:p>
            <a:pPr>
              <a:buFont typeface="+mj-lt"/>
              <a:buAutoNum type="arabicPeriod"/>
            </a:pPr>
            <a:r>
              <a:rPr lang="de-DE" dirty="0"/>
              <a:t>Wie wird Bootstrap benutzt?</a:t>
            </a:r>
          </a:p>
          <a:p>
            <a:pPr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responsive</a:t>
            </a:r>
            <a:r>
              <a:rPr lang="de-DE" dirty="0"/>
              <a:t> Design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Grid</a:t>
            </a:r>
            <a:r>
              <a:rPr lang="de-DE" dirty="0"/>
              <a:t>-System</a:t>
            </a:r>
          </a:p>
          <a:p>
            <a:pPr>
              <a:buFont typeface="+mj-lt"/>
              <a:buAutoNum type="arabicPeriod"/>
            </a:pPr>
            <a:r>
              <a:rPr lang="de-DE" dirty="0"/>
              <a:t>Aufgabe</a:t>
            </a:r>
          </a:p>
          <a:p>
            <a:pPr lvl="1">
              <a:buFont typeface="+mj-lt"/>
              <a:buAutoNum type="arabicPeriod"/>
            </a:pPr>
            <a:r>
              <a:rPr lang="de-DE" dirty="0" err="1"/>
              <a:t>JSBin</a:t>
            </a:r>
            <a:endParaRPr lang="de-DE" dirty="0"/>
          </a:p>
          <a:p>
            <a:pPr lvl="1">
              <a:buFont typeface="+mj-lt"/>
              <a:buAutoNum type="arabicPeriod"/>
            </a:pPr>
            <a:r>
              <a:rPr lang="de-DE" dirty="0"/>
              <a:t>Vorstellung Aufgabe</a:t>
            </a:r>
          </a:p>
        </p:txBody>
      </p:sp>
    </p:spTree>
    <p:extLst>
      <p:ext uri="{BB962C8B-B14F-4D97-AF65-F5344CB8AC3E}">
        <p14:creationId xmlns:p14="http://schemas.microsoft.com/office/powerpoint/2010/main" val="56038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de-DE" dirty="0"/>
              <a:t>Was ist Bootstrap?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ist das bekannteste HTML, CSS und JS Framework für die Entwicklung von </a:t>
            </a:r>
            <a:r>
              <a:rPr lang="de-DE" dirty="0" err="1"/>
              <a:t>responsiven</a:t>
            </a:r>
            <a:r>
              <a:rPr lang="de-DE" dirty="0"/>
              <a:t> Webseiten</a:t>
            </a:r>
          </a:p>
          <a:p>
            <a:r>
              <a:rPr lang="de-DE" dirty="0"/>
              <a:t>Aktuelle Version: 3, 4 in Arbeit</a:t>
            </a:r>
          </a:p>
          <a:p>
            <a:r>
              <a:rPr lang="de-DE" dirty="0"/>
              <a:t>bietet viele Designs für HTML-Elemente</a:t>
            </a:r>
          </a:p>
          <a:p>
            <a:r>
              <a:rPr lang="de-DE" dirty="0"/>
              <a:t>Mittlerweile auch für </a:t>
            </a:r>
            <a:r>
              <a:rPr lang="de-DE" dirty="0" err="1"/>
              <a:t>Sass</a:t>
            </a:r>
            <a:r>
              <a:rPr lang="de-DE" dirty="0"/>
              <a:t> und </a:t>
            </a:r>
            <a:r>
              <a:rPr lang="de-DE" dirty="0" err="1"/>
              <a:t>Less</a:t>
            </a:r>
            <a:endParaRPr lang="de-DE" dirty="0"/>
          </a:p>
          <a:p>
            <a:r>
              <a:rPr lang="de-DE" dirty="0"/>
              <a:t>bietet neue Komponenten wie z.B.:</a:t>
            </a:r>
          </a:p>
          <a:p>
            <a:pPr lvl="1"/>
            <a:r>
              <a:rPr lang="de-DE" dirty="0" err="1"/>
              <a:t>Glyphicons</a:t>
            </a:r>
            <a:r>
              <a:rPr lang="de-DE" dirty="0"/>
              <a:t>, Dropdowns, Button-dropdowns, </a:t>
            </a:r>
            <a:r>
              <a:rPr lang="de-DE" dirty="0" err="1"/>
              <a:t>Navs</a:t>
            </a:r>
            <a:r>
              <a:rPr lang="de-DE" dirty="0"/>
              <a:t>, </a:t>
            </a:r>
            <a:r>
              <a:rPr lang="de-DE" dirty="0" err="1"/>
              <a:t>Alerts</a:t>
            </a:r>
            <a:r>
              <a:rPr lang="de-DE" dirty="0"/>
              <a:t>, …</a:t>
            </a:r>
          </a:p>
          <a:p>
            <a:r>
              <a:rPr lang="de-DE" dirty="0"/>
              <a:t>bietet </a:t>
            </a:r>
            <a:r>
              <a:rPr lang="de-DE" dirty="0" err="1"/>
              <a:t>Javascript</a:t>
            </a:r>
            <a:r>
              <a:rPr lang="de-DE" dirty="0"/>
              <a:t> Komponenten wie z.B.:</a:t>
            </a:r>
          </a:p>
          <a:p>
            <a:pPr lvl="1"/>
            <a:r>
              <a:rPr lang="de-DE" dirty="0" err="1"/>
              <a:t>Pagination</a:t>
            </a:r>
            <a:r>
              <a:rPr lang="de-DE" dirty="0"/>
              <a:t>, Modal, Popups, </a:t>
            </a:r>
            <a:r>
              <a:rPr lang="de-DE" dirty="0" err="1"/>
              <a:t>Carousel</a:t>
            </a:r>
            <a:r>
              <a:rPr lang="de-DE" dirty="0"/>
              <a:t>, Tabs,…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Dokumentation: http://getbootstrap.com/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4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de-DE"/>
              <a:t>Wie </a:t>
            </a:r>
            <a:r>
              <a:rPr lang="de-DE" dirty="0"/>
              <a:t>wird Bootstrap benutzt?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10018"/>
            <a:ext cx="8596668" cy="4953187"/>
          </a:xfrm>
        </p:spPr>
        <p:txBody>
          <a:bodyPr/>
          <a:lstStyle/>
          <a:p>
            <a:r>
              <a:rPr lang="de-DE" dirty="0"/>
              <a:t>Download des Bootstrap-Pakets -&gt; </a:t>
            </a:r>
            <a:r>
              <a:rPr lang="de-DE" dirty="0">
                <a:hlinkClick r:id="rId2"/>
              </a:rPr>
              <a:t>http://getbootstrap.com/</a:t>
            </a:r>
            <a:endParaRPr lang="de-DE" dirty="0"/>
          </a:p>
          <a:p>
            <a:r>
              <a:rPr lang="de-DE" dirty="0"/>
              <a:t>Entpacken und ich das gewünschte Projekt einfügen</a:t>
            </a:r>
          </a:p>
          <a:p>
            <a:r>
              <a:rPr lang="de-DE" dirty="0"/>
              <a:t>Beinhaltet bootrap.css/</a:t>
            </a:r>
            <a:r>
              <a:rPr lang="de-DE" dirty="0" err="1"/>
              <a:t>jss</a:t>
            </a:r>
            <a:r>
              <a:rPr lang="de-DE" dirty="0"/>
              <a:t> und bootstrap-min.css/</a:t>
            </a:r>
            <a:r>
              <a:rPr lang="de-DE" dirty="0" err="1"/>
              <a:t>js</a:t>
            </a:r>
            <a:endParaRPr lang="de-DE" dirty="0"/>
          </a:p>
          <a:p>
            <a:pPr lvl="1"/>
            <a:r>
              <a:rPr lang="de-DE" dirty="0"/>
              <a:t>In HTML über &lt;link&gt; einbinden</a:t>
            </a:r>
          </a:p>
          <a:p>
            <a:pPr lvl="1"/>
            <a:r>
              <a:rPr lang="de-DE" dirty="0"/>
              <a:t>Unterschied: min beinhaltet keine Leerzeichen und Absätzen = kleiner!</a:t>
            </a:r>
          </a:p>
          <a:p>
            <a:r>
              <a:rPr lang="de-DE" dirty="0"/>
              <a:t>Um HTML-Elementen ein Design zu geben, muss einfach nur die gewünschte Klasse in das </a:t>
            </a:r>
            <a:r>
              <a:rPr lang="de-DE" dirty="0" err="1"/>
              <a:t>class</a:t>
            </a:r>
            <a:r>
              <a:rPr lang="de-DE" dirty="0"/>
              <a:t> Attribut, wie gewohnt, geschrieben werden</a:t>
            </a:r>
          </a:p>
          <a:p>
            <a:r>
              <a:rPr lang="de-DE" dirty="0"/>
              <a:t>Anmerkung: Versuchen </a:t>
            </a:r>
            <a:r>
              <a:rPr lang="de-DE" dirty="0" err="1"/>
              <a:t>input</a:t>
            </a:r>
            <a:r>
              <a:rPr lang="de-DE" dirty="0"/>
              <a:t> Elemente zu vermeiden!</a:t>
            </a:r>
          </a:p>
          <a:p>
            <a:r>
              <a:rPr lang="de-DE" dirty="0"/>
              <a:t>Beispiel für Buttons: 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5660" y="4988290"/>
            <a:ext cx="320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button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=„</a:t>
            </a:r>
            <a:r>
              <a:rPr lang="de-DE" sz="1000" dirty="0" err="1"/>
              <a:t>btn</a:t>
            </a:r>
            <a:r>
              <a:rPr lang="de-DE" sz="1000" dirty="0"/>
              <a:t>“&gt;Bootstrap&lt;/</a:t>
            </a:r>
            <a:r>
              <a:rPr lang="de-DE" sz="1000" dirty="0" err="1"/>
              <a:t>button</a:t>
            </a:r>
            <a:r>
              <a:rPr lang="de-DE" sz="1000" dirty="0"/>
              <a:t>&gt;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52" y="4910427"/>
            <a:ext cx="857250" cy="381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95658" y="5367330"/>
            <a:ext cx="320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button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=„</a:t>
            </a:r>
            <a:r>
              <a:rPr lang="de-DE" sz="1000" dirty="0" err="1"/>
              <a:t>btn</a:t>
            </a:r>
            <a:r>
              <a:rPr lang="de-DE" sz="1000" dirty="0"/>
              <a:t> </a:t>
            </a:r>
            <a:r>
              <a:rPr lang="de-DE" sz="1000" dirty="0" err="1"/>
              <a:t>btn</a:t>
            </a:r>
            <a:r>
              <a:rPr lang="de-DE" sz="1000" dirty="0"/>
              <a:t>-default“&gt;Default&lt;/</a:t>
            </a:r>
            <a:r>
              <a:rPr lang="de-DE" sz="1000" dirty="0" err="1"/>
              <a:t>button</a:t>
            </a:r>
            <a:r>
              <a:rPr lang="de-DE" sz="1000" dirty="0"/>
              <a:t>&gt;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95659" y="5765357"/>
            <a:ext cx="320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button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=„</a:t>
            </a:r>
            <a:r>
              <a:rPr lang="de-DE" sz="1000" dirty="0" err="1"/>
              <a:t>btn</a:t>
            </a:r>
            <a:r>
              <a:rPr lang="de-DE" sz="1000" dirty="0"/>
              <a:t> </a:t>
            </a:r>
            <a:r>
              <a:rPr lang="de-DE" sz="1000" dirty="0" err="1"/>
              <a:t>btn</a:t>
            </a:r>
            <a:r>
              <a:rPr lang="de-DE" sz="1000" dirty="0"/>
              <a:t>-primary“&gt;Primary&lt;/</a:t>
            </a:r>
            <a:r>
              <a:rPr lang="de-DE" sz="1000" dirty="0" err="1"/>
              <a:t>button</a:t>
            </a:r>
            <a:r>
              <a:rPr lang="de-DE" sz="1000" dirty="0"/>
              <a:t>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97883" y="5367329"/>
            <a:ext cx="380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button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=„</a:t>
            </a:r>
            <a:r>
              <a:rPr lang="de-DE" sz="1000" dirty="0" err="1"/>
              <a:t>btn</a:t>
            </a:r>
            <a:r>
              <a:rPr lang="de-DE" sz="1000" dirty="0"/>
              <a:t> </a:t>
            </a:r>
            <a:r>
              <a:rPr lang="de-DE" sz="1000" dirty="0" err="1"/>
              <a:t>btn-warning</a:t>
            </a:r>
            <a:r>
              <a:rPr lang="de-DE" sz="1000" dirty="0"/>
              <a:t>“&gt;</a:t>
            </a:r>
            <a:r>
              <a:rPr lang="de-DE" sz="1000" dirty="0" err="1"/>
              <a:t>Warning</a:t>
            </a:r>
            <a:r>
              <a:rPr lang="de-DE" sz="1000" dirty="0"/>
              <a:t>&lt;/</a:t>
            </a:r>
            <a:r>
              <a:rPr lang="de-DE" sz="1000" dirty="0" err="1"/>
              <a:t>button</a:t>
            </a:r>
            <a:r>
              <a:rPr lang="de-DE" sz="1000" dirty="0"/>
              <a:t>&gt;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97883" y="4977816"/>
            <a:ext cx="380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button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=„</a:t>
            </a:r>
            <a:r>
              <a:rPr lang="de-DE" sz="1000" dirty="0" err="1"/>
              <a:t>btn</a:t>
            </a:r>
            <a:r>
              <a:rPr lang="de-DE" sz="1000" dirty="0"/>
              <a:t> </a:t>
            </a:r>
            <a:r>
              <a:rPr lang="de-DE" sz="1000" dirty="0" err="1"/>
              <a:t>btn</a:t>
            </a:r>
            <a:r>
              <a:rPr lang="de-DE" sz="1000" dirty="0"/>
              <a:t>-info“&gt;Info&lt;/</a:t>
            </a:r>
            <a:r>
              <a:rPr lang="de-DE" sz="1000" dirty="0" err="1"/>
              <a:t>button</a:t>
            </a:r>
            <a:r>
              <a:rPr lang="de-DE" sz="1000" dirty="0"/>
              <a:t>&gt;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95658" y="6099869"/>
            <a:ext cx="380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button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=„</a:t>
            </a:r>
            <a:r>
              <a:rPr lang="de-DE" sz="1000" dirty="0" err="1"/>
              <a:t>btn</a:t>
            </a:r>
            <a:r>
              <a:rPr lang="de-DE" sz="1000" dirty="0"/>
              <a:t> </a:t>
            </a:r>
            <a:r>
              <a:rPr lang="de-DE" sz="1000" dirty="0" err="1"/>
              <a:t>btn-success</a:t>
            </a:r>
            <a:r>
              <a:rPr lang="de-DE" sz="1000" dirty="0"/>
              <a:t>“&gt;</a:t>
            </a:r>
            <a:r>
              <a:rPr lang="de-DE" sz="1000" dirty="0" err="1"/>
              <a:t>Success</a:t>
            </a:r>
            <a:r>
              <a:rPr lang="de-DE" sz="1000" dirty="0"/>
              <a:t>&lt;/</a:t>
            </a:r>
            <a:r>
              <a:rPr lang="de-DE" sz="1000" dirty="0" err="1"/>
              <a:t>button</a:t>
            </a:r>
            <a:r>
              <a:rPr lang="de-DE" sz="1000" dirty="0"/>
              <a:t>&gt;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97883" y="5756842"/>
            <a:ext cx="320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button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=„</a:t>
            </a:r>
            <a:r>
              <a:rPr lang="de-DE" sz="1000" dirty="0" err="1"/>
              <a:t>btn</a:t>
            </a:r>
            <a:r>
              <a:rPr lang="de-DE" sz="1000" dirty="0"/>
              <a:t> </a:t>
            </a:r>
            <a:r>
              <a:rPr lang="de-DE" sz="1000" dirty="0" err="1"/>
              <a:t>btn-danger</a:t>
            </a:r>
            <a:r>
              <a:rPr lang="de-DE" sz="1000" dirty="0"/>
              <a:t>“&gt;</a:t>
            </a:r>
            <a:r>
              <a:rPr lang="de-DE" sz="1000" dirty="0" err="1"/>
              <a:t>Danger</a:t>
            </a:r>
            <a:r>
              <a:rPr lang="de-DE" sz="1000" dirty="0"/>
              <a:t>&lt;/</a:t>
            </a:r>
            <a:r>
              <a:rPr lang="de-DE" sz="1000" dirty="0" err="1"/>
              <a:t>button</a:t>
            </a:r>
            <a:r>
              <a:rPr lang="de-DE" sz="1000" dirty="0"/>
              <a:t>&gt;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97883" y="6110024"/>
            <a:ext cx="320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button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=„</a:t>
            </a:r>
            <a:r>
              <a:rPr lang="de-DE" sz="1000" dirty="0" err="1"/>
              <a:t>btn</a:t>
            </a:r>
            <a:r>
              <a:rPr lang="de-DE" sz="1000" dirty="0"/>
              <a:t> </a:t>
            </a:r>
            <a:r>
              <a:rPr lang="de-DE" sz="1000" dirty="0" err="1"/>
              <a:t>btn</a:t>
            </a:r>
            <a:r>
              <a:rPr lang="de-DE" sz="1000" dirty="0"/>
              <a:t>-link“&gt;Link&lt;/</a:t>
            </a:r>
            <a:r>
              <a:rPr lang="de-DE" sz="1000" dirty="0" err="1"/>
              <a:t>button</a:t>
            </a:r>
            <a:r>
              <a:rPr lang="de-DE" sz="1000" dirty="0"/>
              <a:t>&gt;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52" y="5342360"/>
            <a:ext cx="685800" cy="3429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52" y="6053479"/>
            <a:ext cx="762000" cy="35242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252" y="5726542"/>
            <a:ext cx="714375" cy="32385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937" y="4949475"/>
            <a:ext cx="514350" cy="3238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2477" y="5351885"/>
            <a:ext cx="771525" cy="32385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5937" y="5765357"/>
            <a:ext cx="704850" cy="35242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7362" y="6196506"/>
            <a:ext cx="381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responsive</a:t>
            </a:r>
            <a:r>
              <a:rPr lang="de-DE" dirty="0"/>
              <a:t>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/>
          <a:lstStyle/>
          <a:p>
            <a:r>
              <a:rPr lang="de-DE" dirty="0"/>
              <a:t>Für die Modellierung einer Webseite und Positionierung der Elemente für verschiedene Auflösungen</a:t>
            </a:r>
          </a:p>
          <a:p>
            <a:r>
              <a:rPr lang="de-DE" dirty="0"/>
              <a:t>2 Arten Media </a:t>
            </a:r>
            <a:r>
              <a:rPr lang="de-DE" dirty="0" err="1"/>
              <a:t>Queries</a:t>
            </a:r>
            <a:r>
              <a:rPr lang="de-DE" dirty="0"/>
              <a:t> (</a:t>
            </a:r>
            <a:r>
              <a:rPr lang="de-DE" dirty="0" err="1"/>
              <a:t>abh.</a:t>
            </a:r>
            <a:r>
              <a:rPr lang="de-DE" dirty="0"/>
              <a:t> Auflösung) und </a:t>
            </a:r>
            <a:r>
              <a:rPr lang="de-DE" dirty="0" err="1"/>
              <a:t>Grid</a:t>
            </a:r>
            <a:r>
              <a:rPr lang="de-DE" dirty="0"/>
              <a:t>-System (CSS-Klassen)</a:t>
            </a:r>
          </a:p>
          <a:p>
            <a:r>
              <a:rPr lang="de-DE" dirty="0"/>
              <a:t>Bsp.: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61" y="2653717"/>
            <a:ext cx="53149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1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42905"/>
            <a:ext cx="8596668" cy="4598457"/>
          </a:xfrm>
        </p:spPr>
        <p:txBody>
          <a:bodyPr/>
          <a:lstStyle/>
          <a:p>
            <a:r>
              <a:rPr lang="de-DE" dirty="0"/>
              <a:t>Teilt Bereiche in 12 Spalten</a:t>
            </a:r>
          </a:p>
          <a:p>
            <a:r>
              <a:rPr lang="de-DE" dirty="0"/>
              <a:t>Diese Bereiche können in einzelne Bereiche aufgeteilt werden</a:t>
            </a:r>
          </a:p>
          <a:p>
            <a:r>
              <a:rPr lang="de-DE" dirty="0"/>
              <a:t>Diese können wiederrum zu neuen Bereichen mit 12 Spalten aufgeteilt werden</a:t>
            </a:r>
          </a:p>
          <a:p>
            <a:r>
              <a:rPr lang="de-DE" dirty="0"/>
              <a:t>Benötigte Klassen: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row</a:t>
            </a:r>
            <a:r>
              <a:rPr lang="de-DE" dirty="0"/>
              <a:t>“ – definiert neuen Bereich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col</a:t>
            </a:r>
            <a:r>
              <a:rPr lang="de-DE" dirty="0"/>
              <a:t>-md-(1-12)“ definiert wie groß der Bereich ist</a:t>
            </a:r>
          </a:p>
          <a:p>
            <a:pPr lvl="1"/>
            <a:r>
              <a:rPr lang="de-DE" dirty="0" err="1"/>
              <a:t>col-xs</a:t>
            </a:r>
            <a:r>
              <a:rPr lang="de-DE" dirty="0"/>
              <a:t>- (&lt;768px), </a:t>
            </a:r>
            <a:r>
              <a:rPr lang="de-DE" dirty="0" err="1"/>
              <a:t>col-sm</a:t>
            </a:r>
            <a:r>
              <a:rPr lang="de-DE" dirty="0"/>
              <a:t>- (&lt;970px), </a:t>
            </a:r>
            <a:r>
              <a:rPr lang="de-DE" dirty="0" err="1"/>
              <a:t>col-lg</a:t>
            </a:r>
            <a:r>
              <a:rPr lang="de-DE" dirty="0"/>
              <a:t>- (&gt;=1200px)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col</a:t>
            </a:r>
            <a:r>
              <a:rPr lang="de-DE" dirty="0"/>
              <a:t>-(</a:t>
            </a:r>
            <a:r>
              <a:rPr lang="de-DE" dirty="0" err="1"/>
              <a:t>xs|sm|md|lg</a:t>
            </a:r>
            <a:r>
              <a:rPr lang="de-DE" dirty="0"/>
              <a:t>)-offset-x“ verschiebt Bereich um x Spalten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Grid</a:t>
            </a:r>
            <a:r>
              <a:rPr lang="de-DE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40885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553673"/>
            <a:ext cx="8596668" cy="5487690"/>
          </a:xfrm>
        </p:spPr>
        <p:txBody>
          <a:bodyPr/>
          <a:lstStyle/>
          <a:p>
            <a:r>
              <a:rPr lang="de-DE" dirty="0"/>
              <a:t>Bsp.: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01248"/>
            <a:ext cx="4199960" cy="393081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396" y="3167351"/>
            <a:ext cx="4487194" cy="166470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939" y="1226753"/>
            <a:ext cx="4285857" cy="73129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184396" y="901248"/>
            <a:ext cx="42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Monitor (md)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84396" y="2798019"/>
            <a:ext cx="42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z.B. Smartphone (</a:t>
            </a:r>
            <a:r>
              <a:rPr lang="de-DE" dirty="0" err="1"/>
              <a:t>xs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600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704675"/>
            <a:ext cx="8596668" cy="533668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Alle Bilder sind aus dem Dokumentation von Bootstrap kopiert!</a:t>
            </a:r>
            <a:br>
              <a:rPr lang="de-DE" dirty="0"/>
            </a:br>
            <a:r>
              <a:rPr lang="de-DE" dirty="0"/>
              <a:t>http://getbootstrap.com/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303131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466363" y="2676087"/>
            <a:ext cx="5360565" cy="1140903"/>
          </a:xfrm>
        </p:spPr>
        <p:txBody>
          <a:bodyPr>
            <a:noAutofit/>
          </a:bodyPr>
          <a:lstStyle/>
          <a:p>
            <a:r>
              <a:rPr lang="de-DE" sz="7200" dirty="0"/>
              <a:t>Die Aufgabe</a:t>
            </a:r>
          </a:p>
        </p:txBody>
      </p:sp>
    </p:spTree>
    <p:extLst>
      <p:ext uri="{BB962C8B-B14F-4D97-AF65-F5344CB8AC3E}">
        <p14:creationId xmlns:p14="http://schemas.microsoft.com/office/powerpoint/2010/main" val="309566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476</Words>
  <Application>Microsoft Office PowerPoint</Application>
  <PresentationFormat>Breitbild</PresentationFormat>
  <Paragraphs>74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Bootstrap</vt:lpstr>
      <vt:lpstr>Agenda</vt:lpstr>
      <vt:lpstr>Was ist Bootstrap?</vt:lpstr>
      <vt:lpstr>Wie wird Bootstrap benutzt?</vt:lpstr>
      <vt:lpstr>Das responsive Design</vt:lpstr>
      <vt:lpstr>Das Grid System</vt:lpstr>
      <vt:lpstr>PowerPoint-Präsentation</vt:lpstr>
      <vt:lpstr>PowerPoint-Präsentation</vt:lpstr>
      <vt:lpstr>Die Aufgabe</vt:lpstr>
      <vt:lpstr>PowerPoint-Präsentation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Mario Kunstek</dc:creator>
  <cp:lastModifiedBy>Mario Kunstek</cp:lastModifiedBy>
  <cp:revision>21</cp:revision>
  <dcterms:created xsi:type="dcterms:W3CDTF">2016-11-14T16:05:51Z</dcterms:created>
  <dcterms:modified xsi:type="dcterms:W3CDTF">2017-06-14T11:16:08Z</dcterms:modified>
</cp:coreProperties>
</file>