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56" d="100"/>
          <a:sy n="56" d="100"/>
        </p:scale>
        <p:origin x="360" y="43"/>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28CFB7-9C2F-40F6-8FDC-FD081A01B174}" type="datetimeFigureOut">
              <a:rPr lang="en-US" smtClean="0"/>
              <a:t>3/5/2025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C82749-3C98-4F3F-AE1A-FCF6B34AF3E5}" type="slidenum">
              <a:rPr lang="en-US" smtClean="0"/>
              <a:t>‹#›</a:t>
            </a:fld>
            <a:endParaRPr lang="en-US"/>
          </a:p>
        </p:txBody>
      </p:sp>
    </p:spTree>
    <p:extLst>
      <p:ext uri="{BB962C8B-B14F-4D97-AF65-F5344CB8AC3E}">
        <p14:creationId xmlns:p14="http://schemas.microsoft.com/office/powerpoint/2010/main" val="1848228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Sales and Profit Performance by Time series</a:t>
            </a:r>
            <a:endParaRPr dirty="0"/>
          </a:p>
          <a:p>
            <a:r>
              <a:rPr b="0" dirty="0"/>
              <a:t>No alt text provided</a:t>
            </a:r>
            <a:endParaRPr dirty="0"/>
          </a:p>
          <a:p>
            <a:endParaRPr dirty="0"/>
          </a:p>
          <a:p>
            <a:r>
              <a:rPr b="1" dirty="0"/>
              <a:t>Top 10 Product categories by sales</a:t>
            </a:r>
            <a:endParaRPr dirty="0"/>
          </a:p>
          <a:p>
            <a:r>
              <a:rPr b="0" dirty="0"/>
              <a:t>No alt text provided</a:t>
            </a:r>
            <a:endParaRPr dirty="0"/>
          </a:p>
          <a:p>
            <a:endParaRPr dirty="0"/>
          </a:p>
          <a:p>
            <a:r>
              <a:rPr b="1" dirty="0"/>
              <a:t>Total sales by Market</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tableEx</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Sales and Profit by discount size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donutChart</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bookmarkNavigator</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slicer</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3/5/2025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3/5/2025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3/5/2025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3/5/2025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c1497ca1-b16a-474b-bb7e-4222d81eff2d?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c1497ca1-b16a-474b-bb7e-4222d81eff2d/?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c1497ca1-b16a-474b-bb7e-4222d81eff2d/?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c1497ca1-b16a-474b-bb7e-4222d81eff2d/?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c1497ca1-b16a-474b-bb7e-4222d81eff2d/?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hyperlink" Target="https://app.powerbi.com/groups/me/reports/c1497ca1-b16a-474b-bb7e-4222d81eff2d/?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163089"/>
            <a:ext cx="6314017" cy="1419136"/>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rPr>
              <a:t>Sales and Revenue Performance</a:t>
            </a: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3/4/2025 7:33:42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3/4/2025 7:30:23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ales and Profit Performance by Time series ,Top 10 Product categories by sales ,Total sales by Market ,barChart ,card ,card ,card ,slicer ,card ,card ,shape ,pageNavigator. Please refer to the notes on this slide for details">
            <a:hlinkClick r:id="rId3"/>
          </p:cNvPr>
          <p:cNvPicPr>
            <a:picLocks noChangeAspect="1"/>
          </p:cNvPicPr>
          <p:nvPr/>
        </p:nvPicPr>
        <p:blipFill>
          <a:blip r:embed="rId4"/>
          <a:stretch>
            <a:fillRect/>
          </a:stretch>
        </p:blipFill>
        <p:spPr>
          <a:xfrm>
            <a:off x="1190625" y="0"/>
            <a:ext cx="9791700" cy="6858000"/>
          </a:xfrm>
          <a:prstGeom prst="rect">
            <a:avLst/>
          </a:prstGeom>
          <a:noFill/>
        </p:spPr>
      </p:pic>
      <p:sp>
        <p:nvSpPr>
          <p:cNvPr id="4" name="Title" hidden="1"/>
          <p:cNvSpPr>
            <a:spLocks noGrp="1"/>
          </p:cNvSpPr>
          <p:nvPr>
            <p:ph type="title"/>
          </p:nvPr>
        </p:nvSpPr>
        <p:spPr/>
        <p:txBody>
          <a:bodyPr/>
          <a:lstStyle/>
          <a:p>
            <a:r>
              <a:t>Financial Report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ableEx ,pivotTable ,shape ,card ,card ,card ,card ,card ,slicer ,pageNavigator. Please refer to the notes on this slide for details">
            <a:hlinkClick r:id="rId3"/>
          </p:cNvPr>
          <p:cNvPicPr>
            <a:picLocks noChangeAspect="1"/>
          </p:cNvPicPr>
          <p:nvPr/>
        </p:nvPicPr>
        <p:blipFill>
          <a:blip r:embed="rId4"/>
          <a:stretch>
            <a:fillRect/>
          </a:stretch>
        </p:blipFill>
        <p:spPr>
          <a:xfrm>
            <a:off x="1190625" y="0"/>
            <a:ext cx="9791700" cy="6858000"/>
          </a:xfrm>
          <a:prstGeom prst="rect">
            <a:avLst/>
          </a:prstGeom>
          <a:noFill/>
        </p:spPr>
      </p:pic>
      <p:sp>
        <p:nvSpPr>
          <p:cNvPr id="4" name="Title" hidden="1"/>
          <p:cNvSpPr>
            <a:spLocks noGrp="1"/>
          </p:cNvSpPr>
          <p:nvPr>
            <p:ph type="title"/>
          </p:nvPr>
        </p:nvSpPr>
        <p:spPr/>
        <p:txBody>
          <a:bodyPr/>
          <a:lstStyle/>
          <a:p>
            <a:r>
              <a:t>Monthly Report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ales and Profit by discount size ,clusteredColumnChart ,slicer ,shape ,card ,card ,card ,card ,card ,slicer ,slicer ,pageNavigator. Please refer to the notes on this slide for details">
            <a:hlinkClick r:id="rId3"/>
          </p:cNvPr>
          <p:cNvPicPr>
            <a:picLocks noChangeAspect="1"/>
          </p:cNvPicPr>
          <p:nvPr/>
        </p:nvPicPr>
        <p:blipFill>
          <a:blip r:embed="rId4"/>
          <a:stretch>
            <a:fillRect/>
          </a:stretch>
        </p:blipFill>
        <p:spPr>
          <a:xfrm>
            <a:off x="1190625" y="0"/>
            <a:ext cx="9791700" cy="6858000"/>
          </a:xfrm>
          <a:prstGeom prst="rect">
            <a:avLst/>
          </a:prstGeom>
          <a:noFill/>
        </p:spPr>
      </p:pic>
      <p:sp>
        <p:nvSpPr>
          <p:cNvPr id="4" name="Title" hidden="1"/>
          <p:cNvSpPr>
            <a:spLocks noGrp="1"/>
          </p:cNvSpPr>
          <p:nvPr>
            <p:ph type="title"/>
          </p:nvPr>
        </p:nvSpPr>
        <p:spPr/>
        <p:txBody>
          <a:bodyPr/>
          <a:lstStyle/>
          <a:p>
            <a:r>
              <a:t>Discount Report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card ,card ,card ,card ,card ,pivotTable ,donutChart ,slicer ,pageNavigator ,bookmarkNavigator. Please refer to the notes on this slide for details">
            <a:hlinkClick r:id="rId3"/>
          </p:cNvPr>
          <p:cNvPicPr>
            <a:picLocks noChangeAspect="1"/>
          </p:cNvPicPr>
          <p:nvPr/>
        </p:nvPicPr>
        <p:blipFill>
          <a:blip r:embed="rId4"/>
          <a:stretch>
            <a:fillRect/>
          </a:stretch>
        </p:blipFill>
        <p:spPr>
          <a:xfrm>
            <a:off x="1190625" y="0"/>
            <a:ext cx="9791700" cy="6858000"/>
          </a:xfrm>
          <a:prstGeom prst="rect">
            <a:avLst/>
          </a:prstGeom>
          <a:noFill/>
        </p:spPr>
      </p:pic>
      <p:sp>
        <p:nvSpPr>
          <p:cNvPr id="4" name="Title" hidden="1"/>
          <p:cNvSpPr>
            <a:spLocks noGrp="1"/>
          </p:cNvSpPr>
          <p:nvPr>
            <p:ph type="title"/>
          </p:nvPr>
        </p:nvSpPr>
        <p:spPr/>
        <p:txBody>
          <a:bodyPr/>
          <a:lstStyle/>
          <a:p>
            <a:r>
              <a:t>Regional Report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licer ,card ,card ,card ,card ,card ,pageNavigator ,shape ,tableEx ,actionButton. Please refer to the notes on this slide for details">
            <a:hlinkClick r:id="rId3"/>
          </p:cNvPr>
          <p:cNvPicPr>
            <a:picLocks noChangeAspect="1"/>
          </p:cNvPicPr>
          <p:nvPr/>
        </p:nvPicPr>
        <p:blipFill>
          <a:blip r:embed="rId4"/>
          <a:stretch>
            <a:fillRect/>
          </a:stretch>
        </p:blipFill>
        <p:spPr>
          <a:xfrm>
            <a:off x="1190625" y="0"/>
            <a:ext cx="9791700" cy="6858000"/>
          </a:xfrm>
          <a:prstGeom prst="rect">
            <a:avLst/>
          </a:prstGeom>
          <a:noFill/>
        </p:spPr>
      </p:pic>
      <p:sp>
        <p:nvSpPr>
          <p:cNvPr id="4" name="Title" hidden="1"/>
          <p:cNvSpPr>
            <a:spLocks noGrp="1"/>
          </p:cNvSpPr>
          <p:nvPr>
            <p:ph type="title"/>
          </p:nvPr>
        </p:nvSpPr>
        <p:spPr/>
        <p:txBody>
          <a:bodyPr/>
          <a:lstStyle/>
          <a:p>
            <a:r>
              <a:t>Product Report</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TotalTime>
  <Words>327</Words>
  <Application>Microsoft Office PowerPoint</Application>
  <PresentationFormat>Widescreen</PresentationFormat>
  <Paragraphs>171</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Aptos</vt:lpstr>
      <vt:lpstr>Arial</vt:lpstr>
      <vt:lpstr>Calibri</vt:lpstr>
      <vt:lpstr>Calibri Light</vt:lpstr>
      <vt:lpstr>Segoe UI</vt:lpstr>
      <vt:lpstr>Segoe UI Light</vt:lpstr>
      <vt:lpstr>Segoe UI Semibold</vt:lpstr>
      <vt:lpstr>Custom Design</vt:lpstr>
      <vt:lpstr>Sales and Revenue Performance</vt:lpstr>
      <vt:lpstr>Financial Report</vt:lpstr>
      <vt:lpstr>Monthly Report</vt:lpstr>
      <vt:lpstr>Discount Report</vt:lpstr>
      <vt:lpstr>Regional Report</vt:lpstr>
      <vt:lpstr>Product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Maria Kuznietsova</cp:lastModifiedBy>
  <cp:revision>5</cp:revision>
  <dcterms:created xsi:type="dcterms:W3CDTF">2016-09-04T11:54:55Z</dcterms:created>
  <dcterms:modified xsi:type="dcterms:W3CDTF">2025-03-05T11:04:40Z</dcterms:modified>
</cp:coreProperties>
</file>