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B14-088E-41D9-9B57-C0E42029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F08E-A1D9-4367-AEA1-0AA3459D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E738-C77F-4B24-B4DD-09D21AE0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F93-2EBA-4853-87B6-C508D5CA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6902-6815-421B-938D-9633B94E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130F-6C6C-4448-9DAD-56864FEB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8618A-4CD0-4C77-9264-74C568E3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0B35-971F-4C88-A7A1-C6388B01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0FED-46C1-4C3F-B87A-E2020A36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1642-7390-4D92-930D-5AA916D7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CDD89-3618-4827-8E79-0C7371DA4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5558-0E51-4D43-99ED-5CA6D9D5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7118-DC22-4D79-8CC9-E7CDC20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D2AB-4345-4E6A-9367-B17F4D2B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697C-173F-4C52-98A4-E8046814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62AA-106F-46AB-98DE-FB82308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F0DC-E446-4528-87AE-13570456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3A7E-354D-4F21-9B8F-920B0EA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6D1A-E539-44F6-A442-1329C1B3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40C2-FC86-477D-97AA-362AC4AB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FCD3-1327-4F55-875B-04DB313D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9E42-6BE1-4EF7-9F33-25C9433C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1496-0B0F-4E38-A0DF-B7DB2F2C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1677-AB2E-4728-A73A-84DE678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19D8-A68C-4188-B9BF-DD8D9BF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8084-92C9-4FD4-ACE1-B0E3131F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47DE-1C68-4152-9D26-113799ED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03BD2-C57F-422E-9E85-EDD9A572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26C83-78F1-42A4-80A0-E0C80E8C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FF5F-6D1C-45F2-A6A3-B6941D03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D8B1-DF89-483E-8644-E40B7068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0442-E1D2-4E37-B1B1-7C709598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C62B-3BC5-48E2-A37F-39A5EC52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B9F0-53EA-4AA6-BC78-C6E5CC879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18A66-5782-4F83-9338-3210A775D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72C5E-4637-4333-8F66-4B058C6E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3D0FC-CE4C-45AE-AF91-0E135130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E5C5-8C77-4D0F-96AD-AE6C252D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CB76E-2304-4E97-8698-1AA6DCC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D5D-671F-40F7-A2CE-3455D62C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FD2EC-87D2-4325-8E32-BB6771C1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5EFBC-7FC4-490F-AAE6-43B7C69C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4073A-06B5-4DDC-915F-D3E0778A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624D6-F590-4258-A476-4D63BD83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4EBD4-DA6E-410F-8F33-074DD56F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A26D-B1AC-4255-ADB7-A0334663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5B61-E8F2-48B9-99C9-13E55778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64F5-471B-4292-A41F-34255A27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BB99-6274-4AEC-B5AC-47845516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B89D-DB43-4415-99E8-62014D7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88D0-E9D5-427D-8EF5-77C24FEA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95421-E4B7-452D-AD20-C5C8C276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95B-9924-48B3-A3AF-F650A36F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2F952-3A7D-4837-9064-866B14A80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2378-EFB9-4477-8545-F19BEC0F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D5C3-E94B-4829-A114-C9C6B2A6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3EB8B-C3A9-4025-9E85-A6820352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F566-2B24-4952-ABBB-3271E3D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48752-B614-4904-AEF0-EA8C13FB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0CA3-7411-47FB-A085-1BB600AE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C24A-A82A-4F13-A5F6-5BED972DF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193E-54E6-4FA5-AA4A-39E6C3EC918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BFB3-9155-489A-ADDE-D08D1574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F1B6-765F-41A7-A783-483789084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7EA2-7EA3-4311-8A17-1CC3DBED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75453-355E-43C1-985D-2B2C6ED36368}"/>
              </a:ext>
            </a:extLst>
          </p:cNvPr>
          <p:cNvSpPr txBox="1"/>
          <p:nvPr/>
        </p:nvSpPr>
        <p:spPr>
          <a:xfrm>
            <a:off x="3103927" y="0"/>
            <a:ext cx="544411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Discussion #2 12.12.2021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98AB-C92A-4CAE-8F15-DA9657F1E03F}"/>
              </a:ext>
            </a:extLst>
          </p:cNvPr>
          <p:cNvSpPr txBox="1"/>
          <p:nvPr/>
        </p:nvSpPr>
        <p:spPr>
          <a:xfrm>
            <a:off x="2994870" y="1620473"/>
            <a:ext cx="35243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Explain Data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Confusion Matrix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Data collection #4</a:t>
            </a:r>
          </a:p>
        </p:txBody>
      </p:sp>
    </p:spTree>
    <p:extLst>
      <p:ext uri="{BB962C8B-B14F-4D97-AF65-F5344CB8AC3E}">
        <p14:creationId xmlns:p14="http://schemas.microsoft.com/office/powerpoint/2010/main" val="34215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BE12E-21B9-4012-BD26-54B9022ECB6B}"/>
              </a:ext>
            </a:extLst>
          </p:cNvPr>
          <p:cNvSpPr txBox="1"/>
          <p:nvPr/>
        </p:nvSpPr>
        <p:spPr>
          <a:xfrm>
            <a:off x="4446165" y="8389"/>
            <a:ext cx="33220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417032-90A9-4BEF-AC72-93E74DB71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27306"/>
              </p:ext>
            </p:extLst>
          </p:nvPr>
        </p:nvGraphicFramePr>
        <p:xfrm>
          <a:off x="1033710" y="1673743"/>
          <a:ext cx="6096000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499888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128156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81814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215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 Seat/Human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Already have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 more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2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1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4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0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0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28344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1C7C849-CFD1-492C-A87D-AB380AD27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86801"/>
              </p:ext>
            </p:extLst>
          </p:nvPr>
        </p:nvGraphicFramePr>
        <p:xfrm>
          <a:off x="1033710" y="88647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511429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379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BE12E-21B9-4012-BD26-54B9022ECB6B}"/>
              </a:ext>
            </a:extLst>
          </p:cNvPr>
          <p:cNvSpPr txBox="1"/>
          <p:nvPr/>
        </p:nvSpPr>
        <p:spPr>
          <a:xfrm>
            <a:off x="4521666" y="-8389"/>
            <a:ext cx="33220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Confusion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8F77-7F1B-4511-9399-523F0763C523}"/>
              </a:ext>
            </a:extLst>
          </p:cNvPr>
          <p:cNvSpPr txBox="1"/>
          <p:nvPr/>
        </p:nvSpPr>
        <p:spPr>
          <a:xfrm>
            <a:off x="1065403" y="1536583"/>
            <a:ext cx="975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we need CNN model before creating 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BB9E3-4B22-470E-BCD1-FC4E27368934}"/>
              </a:ext>
            </a:extLst>
          </p:cNvPr>
          <p:cNvSpPr txBox="1"/>
          <p:nvPr/>
        </p:nvSpPr>
        <p:spPr>
          <a:xfrm>
            <a:off x="1090570" y="3128223"/>
            <a:ext cx="635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create Confusion Matrix?</a:t>
            </a:r>
          </a:p>
        </p:txBody>
      </p:sp>
    </p:spTree>
    <p:extLst>
      <p:ext uri="{BB962C8B-B14F-4D97-AF65-F5344CB8AC3E}">
        <p14:creationId xmlns:p14="http://schemas.microsoft.com/office/powerpoint/2010/main" val="179522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B150AF-457C-4C84-87B7-2084774D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9" y="93306"/>
            <a:ext cx="11504382" cy="676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AF77B-F940-4DAE-8E95-5B552BBA5860}"/>
              </a:ext>
            </a:extLst>
          </p:cNvPr>
          <p:cNvSpPr txBox="1"/>
          <p:nvPr/>
        </p:nvSpPr>
        <p:spPr>
          <a:xfrm>
            <a:off x="3573625" y="3508311"/>
            <a:ext cx="168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Measurement #4</a:t>
            </a:r>
            <a:br>
              <a:rPr lang="en-US" sz="1600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rgbClr val="00B0F0"/>
                </a:solidFill>
              </a:rPr>
              <a:t>15:00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93A98-DECD-4DC3-B20C-5401D3F7636F}"/>
              </a:ext>
            </a:extLst>
          </p:cNvPr>
          <p:cNvSpPr txBox="1"/>
          <p:nvPr/>
        </p:nvSpPr>
        <p:spPr>
          <a:xfrm>
            <a:off x="7038363" y="3565321"/>
            <a:ext cx="47091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in Frankfurt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AB5C1-ECA7-4FF5-B19C-0F608A0E94BB}"/>
              </a:ext>
            </a:extLst>
          </p:cNvPr>
          <p:cNvSpPr txBox="1"/>
          <p:nvPr/>
        </p:nvSpPr>
        <p:spPr>
          <a:xfrm>
            <a:off x="630573" y="4921545"/>
            <a:ext cx="111169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in Frankfurt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1812-67A4-4DC3-8CBD-932B371F594F}"/>
              </a:ext>
            </a:extLst>
          </p:cNvPr>
          <p:cNvSpPr txBox="1"/>
          <p:nvPr/>
        </p:nvSpPr>
        <p:spPr>
          <a:xfrm>
            <a:off x="630573" y="6093103"/>
            <a:ext cx="111169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in Frankfurt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BBC41-13F6-43B1-A858-1BAABA57AB88}"/>
              </a:ext>
            </a:extLst>
          </p:cNvPr>
          <p:cNvSpPr txBox="1"/>
          <p:nvPr/>
        </p:nvSpPr>
        <p:spPr>
          <a:xfrm>
            <a:off x="4337108" y="8389"/>
            <a:ext cx="33220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55642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5</cp:revision>
  <dcterms:created xsi:type="dcterms:W3CDTF">2021-12-12T08:39:00Z</dcterms:created>
  <dcterms:modified xsi:type="dcterms:W3CDTF">2021-12-12T08:52:26Z</dcterms:modified>
</cp:coreProperties>
</file>