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65C9-1AC0-4B3F-A536-E21366A23E4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B6B7-45DE-42F1-A2A7-6DDFFE79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rial Narrow" pitchFamily="34" charset="0"/>
              </a:rPr>
              <a:t>Covid</a:t>
            </a:r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 Detection using Chest X-Ray</a:t>
            </a:r>
            <a:b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4800600" cy="182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 smtClean="0">
                <a:solidFill>
                  <a:schemeClr val="bg2"/>
                </a:solidFill>
                <a:latin typeface="Arial Narrow" pitchFamily="34" charset="0"/>
              </a:rPr>
              <a:t>Submitted by :</a:t>
            </a:r>
          </a:p>
          <a:p>
            <a:pPr algn="l"/>
            <a:r>
              <a:rPr lang="en-US" sz="3600" dirty="0" err="1" smtClean="0">
                <a:solidFill>
                  <a:schemeClr val="bg2"/>
                </a:solidFill>
                <a:latin typeface="Arial Narrow" pitchFamily="34" charset="0"/>
              </a:rPr>
              <a:t>Ansh</a:t>
            </a:r>
            <a:r>
              <a:rPr lang="en-US" sz="36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Arial Narrow" pitchFamily="34" charset="0"/>
              </a:rPr>
              <a:t>Sinha</a:t>
            </a:r>
            <a:r>
              <a:rPr lang="en-US" sz="3600" dirty="0" smtClean="0">
                <a:solidFill>
                  <a:schemeClr val="bg2"/>
                </a:solidFill>
                <a:latin typeface="Arial Narrow" pitchFamily="34" charset="0"/>
              </a:rPr>
              <a:t> (1802913032)</a:t>
            </a:r>
          </a:p>
          <a:p>
            <a:pPr algn="l"/>
            <a:r>
              <a:rPr lang="en-US" sz="3600" dirty="0" err="1" smtClean="0">
                <a:solidFill>
                  <a:schemeClr val="bg2"/>
                </a:solidFill>
                <a:latin typeface="Arial Narrow" pitchFamily="34" charset="0"/>
              </a:rPr>
              <a:t>Archit</a:t>
            </a:r>
            <a:r>
              <a:rPr lang="en-US" sz="3600" dirty="0" smtClean="0">
                <a:solidFill>
                  <a:schemeClr val="bg2"/>
                </a:solidFill>
                <a:latin typeface="Arial Narrow" pitchFamily="34" charset="0"/>
              </a:rPr>
              <a:t> Mittal (1802913042)</a:t>
            </a:r>
          </a:p>
          <a:p>
            <a:endParaRPr lang="en-US" sz="3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9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rial Narrow" pitchFamily="34" charset="0"/>
              </a:rPr>
              <a:t>Covid</a:t>
            </a:r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 Detection using Chest X-Ray</a:t>
            </a:r>
            <a:b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" y="2371499"/>
            <a:ext cx="8839200" cy="4181701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In this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Project,we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have built a Machine Learning Model to detect Covid-19 using Chest X-Ray.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Using this model, we can classify between a person having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covid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or not with 95% of accuracy rate.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We have used Transfer Learning method to train our model.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The Deep Learning Algorithm we have used here is CNN i.e. Convolutional Neural Network.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300" y="172516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Introduction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7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rial Narrow" pitchFamily="34" charset="0"/>
              </a:rPr>
              <a:t>Covid</a:t>
            </a:r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 Detection using Chest X-Ray</a:t>
            </a:r>
            <a:b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" y="2371499"/>
            <a:ext cx="8839200" cy="4181701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The main goal of this project is to differentiate or to detect the person suffering from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covid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or not.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Our Project will help the doctors to detect Covid-19.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Suppose the doctors have to do operation related to chest ,instead of detecting covid-19 separately they can easily detect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covid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using our model.</a:t>
            </a:r>
          </a:p>
          <a:p>
            <a:pPr algn="l"/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300" y="172516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Objective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rial Narrow" pitchFamily="34" charset="0"/>
              </a:rPr>
              <a:t>Covid</a:t>
            </a:r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 Detection using Chest X-Ray</a:t>
            </a:r>
            <a:b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" y="2371499"/>
            <a:ext cx="8839200" cy="4181701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Initially,we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have plotted the chest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Xray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Comparison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Then, we have done Label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Binarization</a:t>
            </a: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We have used VGG-16 to train our model, we removed the top most layer of VGG-16, then add our layer having Average Pooling 2D,Flatten it and dense layer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We used ‘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relu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’ function to filter the image.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We  used  </a:t>
            </a: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adam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optimizer to optimize our model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algn="l"/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300" y="172516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2"/>
                </a:solidFill>
              </a:rPr>
              <a:t>WorkFlow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rial Narrow" pitchFamily="34" charset="0"/>
              </a:rPr>
              <a:t>Covid</a:t>
            </a:r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 Detection using Chest X-Ray</a:t>
            </a:r>
            <a:b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" y="2371499"/>
            <a:ext cx="8839200" cy="4181701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We are able to differentiate or to detect covid-19 with accuracy rate of 95%.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2"/>
                </a:solidFill>
                <a:latin typeface="Franklin Gothic Book" pitchFamily="34" charset="0"/>
              </a:rPr>
              <a:t>Git</a:t>
            </a: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 Repo: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Franklin Gothic Book" pitchFamily="34" charset="0"/>
              </a:rPr>
              <a:t>https://github.com/archit-26/Corona-Virus-Detection-using-Chest-X-ray/blob/main/Coronavirus_Detection_using_Chest_X_ray%20(3)-checkpoint.ipynb</a:t>
            </a: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algn="l"/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300" y="172516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Results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248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Covid Detection using Chest X-Ray </vt:lpstr>
      <vt:lpstr>Covid Detection using Chest X-Ray </vt:lpstr>
      <vt:lpstr>Covid Detection using Chest X-Ray </vt:lpstr>
      <vt:lpstr>Covid Detection using Chest X-Ray </vt:lpstr>
      <vt:lpstr>Covid Detection using Chest X-Ray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2020-12-15T06:42:44Z</dcterms:created>
  <dcterms:modified xsi:type="dcterms:W3CDTF">2020-12-15T07:56:56Z</dcterms:modified>
</cp:coreProperties>
</file>