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6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F0F7-1BE6-4BA1-9BF8-F743614222E2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1301-0749-49DE-BD90-F3A9C1C94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F0F7-1BE6-4BA1-9BF8-F743614222E2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1301-0749-49DE-BD90-F3A9C1C94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F0F7-1BE6-4BA1-9BF8-F743614222E2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1301-0749-49DE-BD90-F3A9C1C94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F0F7-1BE6-4BA1-9BF8-F743614222E2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1301-0749-49DE-BD90-F3A9C1C94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F0F7-1BE6-4BA1-9BF8-F743614222E2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1301-0749-49DE-BD90-F3A9C1C94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F0F7-1BE6-4BA1-9BF8-F743614222E2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1301-0749-49DE-BD90-F3A9C1C94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F0F7-1BE6-4BA1-9BF8-F743614222E2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1301-0749-49DE-BD90-F3A9C1C94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F0F7-1BE6-4BA1-9BF8-F743614222E2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1301-0749-49DE-BD90-F3A9C1C94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F0F7-1BE6-4BA1-9BF8-F743614222E2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1301-0749-49DE-BD90-F3A9C1C94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F0F7-1BE6-4BA1-9BF8-F743614222E2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1301-0749-49DE-BD90-F3A9C1C948D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F0F7-1BE6-4BA1-9BF8-F743614222E2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4D1301-0749-49DE-BD90-F3A9C1C948D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04D1301-0749-49DE-BD90-F3A9C1C948D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263F0F7-1BE6-4BA1-9BF8-F743614222E2}" type="datetimeFigureOut">
              <a:rPr lang="en-IN" smtClean="0"/>
              <a:t>19-12-2020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smtClean="0">
                <a:solidFill>
                  <a:schemeClr val="accent4">
                    <a:lumMod val="75000"/>
                  </a:schemeClr>
                </a:solidFill>
              </a:rPr>
              <a:t>Hand Written Digit</a:t>
            </a:r>
            <a:br>
              <a:rPr lang="en-IN" b="1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b="1" smtClean="0">
                <a:solidFill>
                  <a:schemeClr val="accent4">
                    <a:lumMod val="75000"/>
                  </a:schemeClr>
                </a:solidFill>
              </a:rPr>
              <a:t>Recognition using Convolution Neural Network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6016" y="5781682"/>
            <a:ext cx="6461760" cy="1066800"/>
          </a:xfrm>
        </p:spPr>
        <p:txBody>
          <a:bodyPr/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Submitted by :</a:t>
            </a:r>
          </a:p>
          <a:p>
            <a:r>
              <a:rPr lang="en-IN" b="1" smtClean="0">
                <a:solidFill>
                  <a:schemeClr val="accent2">
                    <a:lumMod val="75000"/>
                  </a:schemeClr>
                </a:solidFill>
              </a:rPr>
              <a:t>Priyanshu Gupta (1802911033)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5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REFERENCES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Google 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Some channels of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Youtube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like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CodeWithHarry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etc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Blogs on Convolutional Neural Network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TensorFlow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website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5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88" y="116632"/>
            <a:ext cx="7673248" cy="3456384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THANK YOU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11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Contents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Abstract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 MNIST Dataset</a:t>
            </a:r>
            <a:endParaRPr lang="en-I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Objective</a:t>
            </a:r>
          </a:p>
          <a:p>
            <a:pPr>
              <a:buFont typeface="Wingdings" pitchFamily="2" charset="2"/>
              <a:buChar char="Ø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Flow Process</a:t>
            </a:r>
          </a:p>
          <a:p>
            <a:pPr>
              <a:buFont typeface="Wingdings" pitchFamily="2" charset="2"/>
              <a:buChar char="Ø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Results</a:t>
            </a:r>
          </a:p>
          <a:p>
            <a:pPr>
              <a:buFont typeface="Wingdings" pitchFamily="2" charset="2"/>
              <a:buChar char="Ø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Conclusion </a:t>
            </a:r>
          </a:p>
          <a:p>
            <a:pPr>
              <a:buFont typeface="Wingdings" pitchFamily="2" charset="2"/>
              <a:buChar char="Ø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References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628800"/>
            <a:ext cx="4889580" cy="326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ABSTRACT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The field of machine learning is a rapidly developing one. Recent developments in the field of image processing and machine learning has led to efficient extraction of features from images of peoples’ faces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Recognizing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handwritten digits from images isn’t easy. It involves the difficulty of visual pattern recognition which becomes very apparent when an attempt is made to write a computer program to recognize digits. The goal of our work will be to create a model that will be able to recognize and determine the handwritten digits from its image. 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We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aim to complete this by using the concepts of Convolution Neural Network. </a:t>
            </a:r>
          </a:p>
        </p:txBody>
      </p:sp>
    </p:spTree>
    <p:extLst>
      <p:ext uri="{BB962C8B-B14F-4D97-AF65-F5344CB8AC3E}">
        <p14:creationId xmlns:p14="http://schemas.microsoft.com/office/powerpoint/2010/main" val="18598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There are many fields concern with numbers, for example, checks in banks or recognizing numbers in car plates, the subject of digit recognition appears. 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 other words, to let the computer understand the Arabic numbers that is written manually by users and views them according to the computer process. Here, we present a way to recognize isolated Arabic digits exist in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93190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MNIST DATASET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MNIST Dataset stands for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Modified National Institute of Standards and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Technology Dataset.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It has 70,000 samples of hand written images.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Each image has small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square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of 28×28 pixel.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All the images are in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rayscale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Each image has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hand written single digits between 0 and 9.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Each pixel has value between [0-255] where 0 represents black and 255 represents white.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2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OBJECTIVE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main objective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of our project is to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recognize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hand written digits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exist in different application. 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example, different users have their own handwriting styles where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main challenge falls to let computer system understand these different handwriting styles and recognize them as standard writing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114300" indent="0">
              <a:buNone/>
            </a:pP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8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FLOW PROCESS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Juypter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Notebook is created.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Imported libraries like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Numpy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Keras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Matplotlib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etc.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Load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Mnist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dataset in train &amp; test variables.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Visualize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randam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images using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Matplotlib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Reshaping images in required format.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Normalized dataset using  One hot encoding.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Building the CNN model with layers such as Conv2D,                               MaxPooling2D, Dropout, Flatten and Dense to attain    maximum accuracy.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Compiled the model with loss =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categorical_crossentropy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, optimizer =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adam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, and  metrics attributes.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Fitted the model with epochs = 10 so that model can train 10 times on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batch_size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= 200 on entire dataset.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 Last, checking the accuracy of model.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5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RESULTS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We get increasing accuracy in every epochs and decreasing loss in every epochs. 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Finally, We clearly Recognize hand written digits with the accuracy of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98.88 %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CONCLUSION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We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can conclude that we reached the computer to the human’s brain by the importance use of isolated digits recognition for different applications. 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This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recognition starts with acquiring the image to be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preprocessed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throw a number of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steps.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As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an important point, classification and recognition have to be done to gain a numeral text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 final conclusion,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convolutional neural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network seems to be better than other techniques used for recognition.</a:t>
            </a:r>
          </a:p>
        </p:txBody>
      </p:sp>
    </p:spTree>
    <p:extLst>
      <p:ext uri="{BB962C8B-B14F-4D97-AF65-F5344CB8AC3E}">
        <p14:creationId xmlns:p14="http://schemas.microsoft.com/office/powerpoint/2010/main" val="6916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139</TotalTime>
  <Words>582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Hand Written Digit Recognition using Convolution Neural Network</vt:lpstr>
      <vt:lpstr>Contents</vt:lpstr>
      <vt:lpstr>ABSTRACT</vt:lpstr>
      <vt:lpstr>INTRODUCTION</vt:lpstr>
      <vt:lpstr>MNIST DATASET</vt:lpstr>
      <vt:lpstr>OBJECTIVE</vt:lpstr>
      <vt:lpstr>FLOW PROCESS</vt:lpstr>
      <vt:lpstr>RESULTS</vt:lpstr>
      <vt:lpstr>CONCLUSION</vt:lpstr>
      <vt:lpstr>REFERENCES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13</cp:revision>
  <dcterms:created xsi:type="dcterms:W3CDTF">2020-12-19T03:30:24Z</dcterms:created>
  <dcterms:modified xsi:type="dcterms:W3CDTF">2020-12-19T05:51:46Z</dcterms:modified>
</cp:coreProperties>
</file>