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2641600" y="5747657"/>
            <a:ext cx="67636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7184575" y="2688252"/>
            <a:ext cx="4717200" cy="1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E69138"/>
                </a:solidFill>
                <a:latin typeface="Calibri"/>
                <a:ea typeface="Calibri"/>
                <a:cs typeface="Calibri"/>
                <a:sym typeface="Calibri"/>
              </a:rPr>
              <a:t>Python for Data Science</a:t>
            </a:r>
            <a:endParaRPr sz="4400">
              <a:solidFill>
                <a:srgbClr val="E691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2177151" y="389425"/>
            <a:ext cx="101979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So what type of activities are involved in DS?</a:t>
            </a:r>
            <a:endParaRPr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2177150" y="1169149"/>
            <a:ext cx="9797100" cy="51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Data cleaning/munging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- Pandas</a:t>
            </a:r>
            <a:endParaRPr sz="2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Data exploration (summary statistics etc.)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	   </a:t>
            </a: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- Pandas, Numpy</a:t>
            </a:r>
            <a:endParaRPr sz="2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Data Visualization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- Pandas, Numpy, Matplotlib, Bokeh</a:t>
            </a:r>
            <a:endParaRPr sz="2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Data Modelling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- Statsmodel, Sklearn, Keras , Sklearn-Image</a:t>
            </a:r>
            <a:endParaRPr sz="2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Mathematical programming (calc. apart from modelling)</a:t>
            </a:r>
            <a:endParaRPr sz="2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         - SciPy,Numpy, Math, TensorFlow</a:t>
            </a:r>
            <a:endParaRPr sz="2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Miscellaneous tasks (creating new variables etc.)</a:t>
            </a:r>
            <a:endParaRPr sz="2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         - Sklearn</a:t>
            </a:r>
            <a:endParaRPr sz="2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2177150" y="389425"/>
            <a:ext cx="103377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Why different libraries, what does each do?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2177150" y="1169149"/>
            <a:ext cx="9797100" cy="51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Pandas : Data manipulation and analysis tool. Offers data structures and operations for manipulating numerical tables and time series.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NumPy: support for large, multi-dimensional arrays and matrices, along with a large library of high-level mathematical functions to operate on these arrays. Similar to MATLAB.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SciPy: Collection of mathematical algorithms and convenience functions built on the Numpy extension of Python.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Sklearn: Python module for machine learning built on top of SciPy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Matplotlib: plotting library which produces quality figures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2177141" y="389414"/>
            <a:ext cx="89988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Relationship b/w libraries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2177150" y="1169149"/>
            <a:ext cx="9797100" cy="51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6300" y="1357925"/>
            <a:ext cx="8998800" cy="51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