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2641600" y="5747657"/>
            <a:ext cx="67636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1371600" y="5562600"/>
            <a:ext cx="9448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MongoDB</a:t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4790825" y="0"/>
            <a:ext cx="53826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MongoDB..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2229250" y="800625"/>
            <a:ext cx="9797100" cy="55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Times New Roman"/>
              <a:buChar char="-"/>
            </a:pPr>
            <a:r>
              <a:rPr lang="en-US" sz="2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Mongodb closely resembles a JSON object which in turn closely resembles a python dictionary. Before exploring MongoDB, lets consider JSON documents and python dictionaries. </a:t>
            </a:r>
            <a:endParaRPr sz="26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Times New Roman"/>
              <a:buChar char="-"/>
            </a:pPr>
            <a:r>
              <a:rPr lang="en-US" sz="2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Dictionaries: In Python, Dictionaries are unordered collections of associated pairs of items where each pair consists of a key and a value. This key-value pair is typically written as key:value.</a:t>
            </a:r>
            <a:endParaRPr sz="26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 u="sng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2600" u="sng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 u="sng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user_doc</a:t>
            </a:r>
            <a:r>
              <a:rPr i="1" lang="en-US" sz="2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{"username" : "janedoe", "firstname" : "Jane","surname" : "Doe",</a:t>
            </a:r>
            <a:endParaRPr i="1" sz="26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"dateofbirth" : datetime(1974, 4, 12), "email" : "janedoe74@example.com", "score" : 0}</a:t>
            </a:r>
            <a:endParaRPr i="1" sz="26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4790825" y="0"/>
            <a:ext cx="53826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MongoDB..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2229250" y="800625"/>
            <a:ext cx="9797100" cy="55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Times New Roman"/>
              <a:buChar char="-"/>
            </a:pPr>
            <a:r>
              <a:rPr lang="en-US" sz="2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key can have multiple values that can be passed as a list or tuple.</a:t>
            </a:r>
            <a:endParaRPr sz="26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Example,</a:t>
            </a:r>
            <a:endParaRPr sz="26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user_doc = {'username': ['janedoe', 'johndoe']}</a:t>
            </a:r>
            <a:endParaRPr i="1" sz="26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2085225" y="228600"/>
            <a:ext cx="107289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What IS MongoDb?</a:t>
            </a:r>
            <a:endParaRPr b="0" i="0" sz="3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2170125" y="989950"/>
            <a:ext cx="9797100" cy="55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lang="en-US" sz="2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MongoDb is a document-oriented database which means data is stored in key:value pairs.</a:t>
            </a:r>
            <a:endParaRPr sz="28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lang="en-US" sz="2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different from a plain relational (SQL) database in that a relational databases  store data in separate programmer defined tables, and a single object may be spread across several tables.</a:t>
            </a:r>
            <a:endParaRPr sz="28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lang="en-US" sz="2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means two things or documents databases: 1) All information for a given object in a single instance (think dictionary) in the database and 2)  Entries dont have to adhere to the same schema.</a:t>
            </a:r>
            <a:endParaRPr sz="28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lang="en-US" sz="2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 databases require their structure to be specified in advance, which means any changes to the information schema require time-consuming ALTER statements to be run on a table.</a:t>
            </a:r>
            <a:endParaRPr sz="28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2085225" y="228600"/>
            <a:ext cx="107289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is all this useful/required?</a:t>
            </a:r>
            <a:endParaRPr b="0" i="0" sz="3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2170125" y="989950"/>
            <a:ext cx="9797100" cy="55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lang="en-US" sz="2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Rise of unstructured data: We now have more photos, webpages, audio files, text documents. These are not easily handled in SQL databases. </a:t>
            </a:r>
            <a:endParaRPr sz="28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lang="en-US" sz="2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DS, we want quick access to our data which may exist in an unstructured form. Not having to worry about schemas and joins makes a data scientists relationship with databases a whole lot friendlier and faster. </a:t>
            </a:r>
            <a:endParaRPr sz="28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lang="en-US" sz="2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there any concerns? Yes, there are some sacrifices made to</a:t>
            </a:r>
            <a:endParaRPr sz="28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ensure such speed and scale. For example, when you write to </a:t>
            </a:r>
            <a:endParaRPr sz="28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MongoDb you are actualling staging your data to be written at </a:t>
            </a:r>
            <a:endParaRPr sz="28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another time. So you don’t know with absolute certainty if your</a:t>
            </a:r>
            <a:endParaRPr sz="28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data is written or not.</a:t>
            </a:r>
            <a:endParaRPr sz="28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2085225" y="228600"/>
            <a:ext cx="107289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Python going to help us with MongoDb?</a:t>
            </a:r>
            <a:endParaRPr b="0" i="0" sz="3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2170125" y="989950"/>
            <a:ext cx="9797100" cy="55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lang="en-US" sz="2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Yes!! The best way to connect, read and write data to MongoDb is with PyMongo, a python package. </a:t>
            </a:r>
            <a:endParaRPr sz="28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