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10F1E6-EE21-4F18-B7FE-B34CC3CD1A5F}">
  <a:tblStyle styleId="{4410F1E6-EE21-4F18-B7FE-B34CC3CD1A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DBD610C-1B2D-4147-8831-883F04FD86CA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386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77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89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74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48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8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0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20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60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43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08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41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90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nasrkar91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Introduction to NLP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Think </a:t>
            </a:r>
            <a:r>
              <a:rPr lang="en" sz="1400" i="1">
                <a:latin typeface="Proxima Nova"/>
                <a:ea typeface="Proxima Nova"/>
                <a:cs typeface="Proxima Nova"/>
                <a:sym typeface="Proxima Nova"/>
              </a:rPr>
              <a:t>tokens</a:t>
            </a: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, not words 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862" y="1294423"/>
            <a:ext cx="1884273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86600" y="4420375"/>
            <a:ext cx="2869200" cy="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Manas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Ranjan </a:t>
            </a:r>
            <a:r>
              <a:rPr lang="en" b="1" smtClean="0">
                <a:latin typeface="Proxima Nova"/>
                <a:ea typeface="Proxima Nova"/>
                <a:cs typeface="Proxima Nova"/>
                <a:sym typeface="Proxima Nova"/>
              </a:rPr>
              <a:t>Kar</a:t>
            </a:r>
            <a:endParaRPr lang="en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5143500" y="4420375"/>
            <a:ext cx="3793500" cy="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48400" y="188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Makings of a good NLP Scientist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61550" y="1014700"/>
            <a:ext cx="8421000" cy="38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Maximum enrichment - add more information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Minimum information loss - minimal stopwords, minimal stemming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Assume word dependencies - do BOW, don’t think BOW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Features engineering is key !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Make a pipeline - clean, tokenize, NER, phrase extraction, ML - reuse architectures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*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your datasets - Crowdflower, Amazon MT or scrape !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Learning to create grammars for parsing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Understanding Linguistics and how it affects your pipeline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 close to the business problem - don’t make it an academic hunt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48400" y="188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Data Resources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952500" y="126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{4410F1E6-EE21-4F18-B7FE-B34CC3CD1A5F}</a:tableStyleId>
              </a:tblPr>
              <a:tblGrid>
                <a:gridCol w="1771525"/>
                <a:gridCol w="3521000"/>
                <a:gridCol w="194647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RESOURCE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LINK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WORDNET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Large lexical database of English. Nouns, verbs, adjectives and adverbs are grouped into sets of cognitive synonyms (synsets), each expressing a distinct concept.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https://wordnet.princeton.edu/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SENTIWORDNET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SentiWordNet assigns to each synset of WordNet three sentiment scores: positivity, negativity, objectivity.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http://sentiwordnet.isti.cnr.it/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LDC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LDC's Catalog contains hundreds of datasets for research, both free and paid.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https://www.ldc.upenn.edu/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WIKIPEDIA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Wikipedia offers free copies of all available content to interested users. These databases can be used for mirroring, personal use, informal backups, offline use or database queries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https://dumps.wikimedia.org/enwiki/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MOVIE REVIEWS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Dataset of 25,000 highly polar movie reviews for training, and 25,000 for testing.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http://ai.stanford.edu/~amaas/data/sentiment/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1770733" y="40662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{1DBD610C-1B2D-4147-8831-883F04FD86CA}</a:tableStyleId>
              </a:tblPr>
              <a:tblGrid>
                <a:gridCol w="2841025"/>
                <a:gridCol w="3041400"/>
              </a:tblGrid>
              <a:tr h="61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Manas Ranjan Kar</a:t>
                      </a:r>
                    </a:p>
                  </a:txBody>
                  <a:tcPr marL="120475" marR="120475" marT="55600" marB="55600" anchor="ctr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u="sng" strike="noStrike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/>
                        </a:rPr>
                        <a:t>manasrkar91@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/>
                        </a:rPr>
                        <a:t>gmail.com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>
                          <a:solidFill>
                            <a:srgbClr val="4078C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GitHub: manasRK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>
                          <a:solidFill>
                            <a:srgbClr val="4078C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@manasrnkar</a:t>
                      </a:r>
                    </a:p>
                  </a:txBody>
                  <a:tcPr marL="120475" marR="120475" marT="55600" marB="55600" anchor="ctr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83400" y="200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NLP 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31550" y="1108000"/>
            <a:ext cx="8272500" cy="356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(NLP) is processing information contained in human language, applying computational techniques to language domain. 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started off as a branch of AI, borrows from linguistics, psycholinguistics, cognitive science and statistics. It makes computers learn our language than we learn theirs. NLP &amp; Computational Linguistics (CL) are used interchangeably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95050" y="165100"/>
            <a:ext cx="8520600" cy="572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There’s a deluge of information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25" y="1164674"/>
            <a:ext cx="7509408" cy="39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83400" y="200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Analyzing information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00" y="1502763"/>
            <a:ext cx="7988300" cy="260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50" y="618150"/>
            <a:ext cx="7013473" cy="43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48400" y="188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NLP difficult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61550" y="1014700"/>
            <a:ext cx="8421000" cy="38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single architecture works everywhere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Pipelines need to be modified for different domain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Languages - US vs UK vs Indian English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Preprocessing kills people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Clustering techniques need maximum love and care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Font typeface="Proxima Nova"/>
              <a:buAutoNum type="arabicPeriod"/>
            </a:pP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Lack of training data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Turnaround times can be higher for clients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28600" rtl="0">
              <a:spcBef>
                <a:spcPts val="0"/>
              </a:spcBef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CS +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Linguistics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+ Algorithms + Databases -&gt; Beat that 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48400" y="188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 NLP Pipeline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425" y="947749"/>
            <a:ext cx="6285000" cy="41260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886400" y="2775850"/>
            <a:ext cx="420000" cy="408300"/>
          </a:xfrm>
          <a:prstGeom prst="star4">
            <a:avLst>
              <a:gd name="adj" fmla="val 12500"/>
            </a:avLst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8400" y="188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Stepwise into NLP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2" y="1020474"/>
            <a:ext cx="7219575" cy="40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48400" y="188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Transformations for tokens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657550" y="867025"/>
            <a:ext cx="3828900" cy="95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Google, headquartered in Mountain View, unveiled the new Android phone.  Sundar Pichai said in his keynote that users love their new Android phones’ operating systems.</a:t>
            </a:r>
          </a:p>
        </p:txBody>
      </p:sp>
      <p:cxnSp>
        <p:nvCxnSpPr>
          <p:cNvPr id="106" name="Shape 106"/>
          <p:cNvCxnSpPr>
            <a:stCxn id="105" idx="2"/>
            <a:endCxn id="107" idx="0"/>
          </p:cNvCxnSpPr>
          <p:nvPr/>
        </p:nvCxnSpPr>
        <p:spPr>
          <a:xfrm>
            <a:off x="4572000" y="1817725"/>
            <a:ext cx="2182500" cy="1960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4840100" y="3778175"/>
            <a:ext cx="3828900" cy="112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⟨EN_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google</a:t>
            </a: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⟩</a:t>
            </a:r>
            <a:r>
              <a:rPr lang="en" sz="1050">
                <a:solidFill>
                  <a:srgbClr val="888888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, headquartered in </a:t>
            </a: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⟨EN_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mountain_view</a:t>
            </a: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⟩</a:t>
            </a:r>
            <a:r>
              <a:rPr lang="en" sz="1050">
                <a:solidFill>
                  <a:srgbClr val="888888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, unveiled the new </a:t>
            </a: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⟨EN_</a:t>
            </a:r>
            <a:r>
              <a:rPr lang="en" sz="1050">
                <a:solidFill>
                  <a:srgbClr val="800080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android</a:t>
            </a: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⟩</a:t>
            </a:r>
            <a:r>
              <a:rPr lang="en" sz="1050" baseline="-2500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050">
                <a:solidFill>
                  <a:srgbClr val="888888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 phone. </a:t>
            </a:r>
          </a:p>
          <a:p>
            <a:pPr lvl="0" algn="ctr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⟨EN_</a:t>
            </a:r>
            <a:r>
              <a:rPr lang="en" sz="1050">
                <a:solidFill>
                  <a:srgbClr val="DB4437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sundar_pichai</a:t>
            </a: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⟩</a:t>
            </a:r>
            <a:r>
              <a:rPr lang="en" sz="1050" baseline="-2500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050">
                <a:solidFill>
                  <a:srgbClr val="888888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said in his keynote that users love their new </a:t>
            </a: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⟨EN_</a:t>
            </a:r>
            <a:r>
              <a:rPr lang="en" sz="1050">
                <a:solidFill>
                  <a:srgbClr val="800080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android</a:t>
            </a: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⟩</a:t>
            </a:r>
            <a:r>
              <a:rPr lang="en" sz="1050">
                <a:solidFill>
                  <a:srgbClr val="888888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 phones’ 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PHR_</a:t>
            </a:r>
            <a:r>
              <a:rPr lang="en" sz="1050">
                <a:solidFill>
                  <a:srgbClr val="FF9900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operating_systems</a:t>
            </a:r>
            <a:r>
              <a:rPr lang="en" sz="1050">
                <a:solidFill>
                  <a:srgbClr val="888888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70275" y="3778175"/>
            <a:ext cx="3828900" cy="112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00008B"/>
                </a:solidFill>
                <a:highlight>
                  <a:srgbClr val="F7F7F7"/>
                </a:highlight>
                <a:latin typeface="Proxima Nova"/>
                <a:ea typeface="Proxima Nova"/>
                <a:cs typeface="Proxima Nova"/>
                <a:sym typeface="Proxima Nova"/>
              </a:rPr>
              <a:t>['google,', 'headquartered', 'in', 'mountain', 'view,', 'unveiled', 'the', 'new', 'android', 'phone.', 'sundar', 'pichai', 'said', 'in', 'his', 'keynote', 'that', 'users', 'love', 'their', 'new', 'android', 'phones’', 'operating', 'systems.']</a:t>
            </a:r>
          </a:p>
        </p:txBody>
      </p:sp>
      <p:cxnSp>
        <p:nvCxnSpPr>
          <p:cNvPr id="109" name="Shape 109"/>
          <p:cNvCxnSpPr>
            <a:stCxn id="105" idx="2"/>
            <a:endCxn id="108" idx="0"/>
          </p:cNvCxnSpPr>
          <p:nvPr/>
        </p:nvCxnSpPr>
        <p:spPr>
          <a:xfrm flipH="1">
            <a:off x="2284800" y="1817725"/>
            <a:ext cx="2287200" cy="1960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Proxima Nova</vt:lpstr>
      <vt:lpstr>Calibri</vt:lpstr>
      <vt:lpstr>simple-light-2</vt:lpstr>
      <vt:lpstr>PowerPoint Presentation</vt:lpstr>
      <vt:lpstr>What’s NLP ?</vt:lpstr>
      <vt:lpstr>There’s a deluge of information</vt:lpstr>
      <vt:lpstr>Analyzing information</vt:lpstr>
      <vt:lpstr>PowerPoint Presentation</vt:lpstr>
      <vt:lpstr>Why is NLP difficult</vt:lpstr>
      <vt:lpstr>Typical NLP Pipeline</vt:lpstr>
      <vt:lpstr>Stepwise into NLP</vt:lpstr>
      <vt:lpstr>Possible Transformations for tokens</vt:lpstr>
      <vt:lpstr>Makings of a good NLP Scientist</vt:lpstr>
      <vt:lpstr>Data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Guest</cp:lastModifiedBy>
  <cp:revision>1</cp:revision>
  <dcterms:modified xsi:type="dcterms:W3CDTF">2017-03-09T06:58:39Z</dcterms:modified>
</cp:coreProperties>
</file>