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A625-E8E0-47AB-B4DF-9E0A94656BD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D3EF-4D44-48A6-AF07-1B67C92AB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04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A625-E8E0-47AB-B4DF-9E0A94656BD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D3EF-4D44-48A6-AF07-1B67C92AB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791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A625-E8E0-47AB-B4DF-9E0A94656BD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D3EF-4D44-48A6-AF07-1B67C92AB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569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A625-E8E0-47AB-B4DF-9E0A94656BD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D3EF-4D44-48A6-AF07-1B67C92AB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295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A625-E8E0-47AB-B4DF-9E0A94656BD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D3EF-4D44-48A6-AF07-1B67C92AB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561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A625-E8E0-47AB-B4DF-9E0A94656BD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D3EF-4D44-48A6-AF07-1B67C92AB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112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A625-E8E0-47AB-B4DF-9E0A94656BD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D3EF-4D44-48A6-AF07-1B67C92AB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271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A625-E8E0-47AB-B4DF-9E0A94656BD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D3EF-4D44-48A6-AF07-1B67C92AB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39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A625-E8E0-47AB-B4DF-9E0A94656BD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D3EF-4D44-48A6-AF07-1B67C92AB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48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A625-E8E0-47AB-B4DF-9E0A94656BD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D3EF-4D44-48A6-AF07-1B67C92AB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067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A625-E8E0-47AB-B4DF-9E0A94656BD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D3EF-4D44-48A6-AF07-1B67C92AB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57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8A625-E8E0-47AB-B4DF-9E0A94656BD5}" type="datetimeFigureOut">
              <a:rPr lang="de-CH" smtClean="0"/>
              <a:t>04.06.2016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D3EF-4D44-48A6-AF07-1B67C92AB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988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454728" y="1473710"/>
            <a:ext cx="8523172" cy="551515"/>
          </a:xfrm>
          <a:prstGeom prst="chevr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/>
          <p:cNvSpPr/>
          <p:nvPr/>
        </p:nvSpPr>
        <p:spPr>
          <a:xfrm>
            <a:off x="6478711" y="1473710"/>
            <a:ext cx="2119765" cy="55151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C000"/>
              </a:solidFill>
            </a:endParaRPr>
          </a:p>
        </p:txBody>
      </p:sp>
      <p:sp>
        <p:nvSpPr>
          <p:cNvPr id="29" name="Legende mit Linie 1 (ohne Rahmen) 28"/>
          <p:cNvSpPr/>
          <p:nvPr/>
        </p:nvSpPr>
        <p:spPr>
          <a:xfrm>
            <a:off x="6478712" y="669644"/>
            <a:ext cx="1335232" cy="467311"/>
          </a:xfrm>
          <a:prstGeom prst="callout1">
            <a:avLst>
              <a:gd name="adj1" fmla="val 75451"/>
              <a:gd name="adj2" fmla="val 27854"/>
              <a:gd name="adj3" fmla="val 184765"/>
              <a:gd name="adj4" fmla="val 1653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Testset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17995" y="2076723"/>
            <a:ext cx="4438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58775"/>
            <a:r>
              <a:rPr lang="de-CH" sz="1400" dirty="0"/>
              <a:t>Jan	Feb	Mär	Apr	Mai	Jun	Jul	Aug	Sep	Okt	Nov	Dez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011077" y="23537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58775"/>
            <a:r>
              <a:rPr lang="de-CH" dirty="0"/>
              <a:t>2014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21563" y="2080321"/>
            <a:ext cx="3568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58775"/>
            <a:r>
              <a:rPr lang="de-CH" sz="1400" dirty="0"/>
              <a:t>Jan	Feb	Mär	Apr	Mai	Jun	Jul	Aug	Sep	…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879495" y="23573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58775"/>
            <a:r>
              <a:rPr lang="de-CH" dirty="0"/>
              <a:t>2015</a:t>
            </a:r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6486417" y="1468313"/>
            <a:ext cx="0" cy="11012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2117995" y="1475509"/>
            <a:ext cx="0" cy="10940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019376" y="2073125"/>
            <a:ext cx="1178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58775"/>
            <a:r>
              <a:rPr lang="de-CH" sz="1400" dirty="0"/>
              <a:t>…	Nov	Dez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454728" y="1135980"/>
            <a:ext cx="21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58775"/>
            <a:r>
              <a:rPr lang="de-CH" dirty="0"/>
              <a:t>Projekt-Lebensdauer</a:t>
            </a:r>
          </a:p>
        </p:txBody>
      </p:sp>
      <p:sp>
        <p:nvSpPr>
          <p:cNvPr id="22" name="Legende mit Linie 1 (ohne Rahmen) 21"/>
          <p:cNvSpPr/>
          <p:nvPr/>
        </p:nvSpPr>
        <p:spPr>
          <a:xfrm>
            <a:off x="3669832" y="666046"/>
            <a:ext cx="1335232" cy="467311"/>
          </a:xfrm>
          <a:prstGeom prst="callout1">
            <a:avLst>
              <a:gd name="adj1" fmla="val 82122"/>
              <a:gd name="adj2" fmla="val 88554"/>
              <a:gd name="adj3" fmla="val 176983"/>
              <a:gd name="adj4" fmla="val 1114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Trainingsset</a:t>
            </a:r>
          </a:p>
        </p:txBody>
      </p:sp>
      <p:sp>
        <p:nvSpPr>
          <p:cNvPr id="5" name="Rechteck 4"/>
          <p:cNvSpPr/>
          <p:nvPr/>
        </p:nvSpPr>
        <p:spPr>
          <a:xfrm>
            <a:off x="4711556" y="1473710"/>
            <a:ext cx="1767156" cy="55151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/>
          <p:cNvSpPr/>
          <p:nvPr/>
        </p:nvSpPr>
        <p:spPr>
          <a:xfrm>
            <a:off x="6486417" y="1473710"/>
            <a:ext cx="330020" cy="551515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C000"/>
              </a:solidFill>
            </a:endParaRPr>
          </a:p>
        </p:txBody>
      </p:sp>
      <p:sp>
        <p:nvSpPr>
          <p:cNvPr id="31" name="Legende mit Linie 1 (ohne Rahmen) 30"/>
          <p:cNvSpPr/>
          <p:nvPr/>
        </p:nvSpPr>
        <p:spPr>
          <a:xfrm>
            <a:off x="8141258" y="666046"/>
            <a:ext cx="1335232" cy="467311"/>
          </a:xfrm>
          <a:prstGeom prst="callout1">
            <a:avLst>
              <a:gd name="adj1" fmla="val 70559"/>
              <a:gd name="adj2" fmla="val 14158"/>
              <a:gd name="adj3" fmla="val 172535"/>
              <a:gd name="adj4" fmla="val -2085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Vorhersage-Zeitraum</a:t>
            </a:r>
          </a:p>
        </p:txBody>
      </p:sp>
      <p:sp>
        <p:nvSpPr>
          <p:cNvPr id="32" name="Chevron 31"/>
          <p:cNvSpPr/>
          <p:nvPr/>
        </p:nvSpPr>
        <p:spPr>
          <a:xfrm>
            <a:off x="1454728" y="4847291"/>
            <a:ext cx="8523172" cy="551515"/>
          </a:xfrm>
          <a:prstGeom prst="chevr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Legende mit Linie 1 (ohne Rahmen) 33"/>
          <p:cNvSpPr/>
          <p:nvPr/>
        </p:nvSpPr>
        <p:spPr>
          <a:xfrm>
            <a:off x="4883707" y="4045024"/>
            <a:ext cx="1335232" cy="467311"/>
          </a:xfrm>
          <a:prstGeom prst="callout1">
            <a:avLst>
              <a:gd name="adj1" fmla="val 75451"/>
              <a:gd name="adj2" fmla="val 27854"/>
              <a:gd name="adj3" fmla="val 179206"/>
              <a:gd name="adj4" fmla="val -589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Testset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117995" y="5450304"/>
            <a:ext cx="4438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58775"/>
            <a:r>
              <a:rPr lang="de-CH" sz="1400" dirty="0"/>
              <a:t>Jan	Feb	Mär	Apr	Mai	Jun	Jul	Aug	Sep	Okt	Nov	Dez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4011077" y="57273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58775"/>
            <a:r>
              <a:rPr lang="de-CH" dirty="0"/>
              <a:t>2014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421563" y="5453902"/>
            <a:ext cx="3568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58775"/>
            <a:r>
              <a:rPr lang="de-CH" sz="1400" dirty="0"/>
              <a:t>Jan	Feb	Mär	Apr	Mai	Jun	Jul	Aug	Sep	…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7879495" y="5730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58775"/>
            <a:r>
              <a:rPr lang="de-CH" dirty="0"/>
              <a:t>2015</a:t>
            </a:r>
          </a:p>
        </p:txBody>
      </p:sp>
      <p:cxnSp>
        <p:nvCxnSpPr>
          <p:cNvPr id="39" name="Gerader Verbinder 38"/>
          <p:cNvCxnSpPr/>
          <p:nvPr/>
        </p:nvCxnSpPr>
        <p:spPr>
          <a:xfrm flipV="1">
            <a:off x="6486417" y="4841894"/>
            <a:ext cx="0" cy="11012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V="1">
            <a:off x="2117995" y="4849090"/>
            <a:ext cx="0" cy="10940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019376" y="5446706"/>
            <a:ext cx="1178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58775"/>
            <a:r>
              <a:rPr lang="de-CH" sz="1400" dirty="0"/>
              <a:t>…	Nov	Dez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454728" y="4509561"/>
            <a:ext cx="21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58775"/>
            <a:r>
              <a:rPr lang="de-CH" dirty="0"/>
              <a:t>Projekt-Lebensdauer</a:t>
            </a:r>
          </a:p>
        </p:txBody>
      </p:sp>
      <p:sp>
        <p:nvSpPr>
          <p:cNvPr id="43" name="Legende mit Linie 1 (ohne Rahmen) 42"/>
          <p:cNvSpPr/>
          <p:nvPr/>
        </p:nvSpPr>
        <p:spPr>
          <a:xfrm>
            <a:off x="3487991" y="4038652"/>
            <a:ext cx="1335232" cy="467311"/>
          </a:xfrm>
          <a:prstGeom prst="callout1">
            <a:avLst>
              <a:gd name="adj1" fmla="val 77675"/>
              <a:gd name="adj2" fmla="val 15791"/>
              <a:gd name="adj3" fmla="val 189212"/>
              <a:gd name="adj4" fmla="val 913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Trainingsset</a:t>
            </a:r>
          </a:p>
        </p:txBody>
      </p:sp>
      <p:sp>
        <p:nvSpPr>
          <p:cNvPr id="44" name="Rechteck 43"/>
          <p:cNvSpPr/>
          <p:nvPr/>
        </p:nvSpPr>
        <p:spPr>
          <a:xfrm>
            <a:off x="2117995" y="4847291"/>
            <a:ext cx="1767156" cy="55151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Rechteck 44"/>
          <p:cNvSpPr/>
          <p:nvPr/>
        </p:nvSpPr>
        <p:spPr>
          <a:xfrm>
            <a:off x="3892856" y="4847291"/>
            <a:ext cx="330020" cy="551515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C000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7548388" y="4847291"/>
            <a:ext cx="1767156" cy="5515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Rechteck 47"/>
          <p:cNvSpPr/>
          <p:nvPr/>
        </p:nvSpPr>
        <p:spPr>
          <a:xfrm>
            <a:off x="9323249" y="4847291"/>
            <a:ext cx="330020" cy="551515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C000"/>
              </a:solidFill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4222876" y="5123048"/>
            <a:ext cx="3325512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40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Yacine Mekesser</dc:creator>
  <cp:lastModifiedBy>Yacine Mekesser</cp:lastModifiedBy>
  <cp:revision>5</cp:revision>
  <dcterms:created xsi:type="dcterms:W3CDTF">2016-06-04T15:06:32Z</dcterms:created>
  <dcterms:modified xsi:type="dcterms:W3CDTF">2016-06-04T16:26:15Z</dcterms:modified>
</cp:coreProperties>
</file>