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0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1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1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00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9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9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A407-0FFD-41A5-B005-CFB5B8451060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B254-A6AE-4712-BA62-D7EF848B6C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 Data Challenge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err="1" smtClean="0"/>
              <a:t>Machine</a:t>
            </a:r>
            <a:r>
              <a:rPr lang="de-DE" b="1" dirty="0" smtClean="0"/>
              <a:t> Learning Karlsruhe </a:t>
            </a:r>
            <a:r>
              <a:rPr lang="de-DE" dirty="0" smtClean="0"/>
              <a:t>(HSG)</a:t>
            </a:r>
            <a:endParaRPr lang="de-DE" b="1" dirty="0" smtClean="0"/>
          </a:p>
          <a:p>
            <a:r>
              <a:rPr lang="de-DE" dirty="0" smtClean="0"/>
              <a:t>Robin Rüde, Tam Nguyen, Thomas Neureuther, Tino Fuhrmann, </a:t>
            </a:r>
            <a:br>
              <a:rPr lang="de-DE" dirty="0" smtClean="0"/>
            </a:br>
            <a:r>
              <a:rPr lang="de-DE" dirty="0" smtClean="0"/>
              <a:t>Leonard Lausen, Marvin Schweizer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3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mit deskriptivem Überblick (Datensatz, Graphen, Gruppierung Merkmale)</a:t>
            </a:r>
          </a:p>
          <a:p>
            <a:r>
              <a:rPr lang="de-DE" dirty="0" smtClean="0"/>
              <a:t>Warenkorbanalyse und Assoziationsregeln</a:t>
            </a:r>
          </a:p>
          <a:p>
            <a:r>
              <a:rPr lang="de-DE" dirty="0" smtClean="0"/>
              <a:t>Prädiktion von Nutzerverhalten</a:t>
            </a:r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6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und deskriptiver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Welchen Datensatz genommen</a:t>
            </a:r>
          </a:p>
          <a:p>
            <a:r>
              <a:rPr lang="de-DE" dirty="0" err="1" smtClean="0"/>
              <a:t>Pre-processing</a:t>
            </a:r>
            <a:r>
              <a:rPr lang="de-DE" dirty="0" smtClean="0"/>
              <a:t> – Vorgehen</a:t>
            </a:r>
          </a:p>
          <a:p>
            <a:r>
              <a:rPr lang="de-DE" dirty="0" smtClean="0"/>
              <a:t>Gruppierung Merkmale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und deskriptiver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Graphen einfügen (Histogramm Attributen, </a:t>
            </a:r>
            <a:r>
              <a:rPr lang="de-DE" u="sng" dirty="0" smtClean="0"/>
              <a:t>Thomas</a:t>
            </a:r>
            <a:r>
              <a:rPr lang="de-DE" dirty="0" smtClean="0"/>
              <a:t> Ideen)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2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Warenkorbanalyse und Assoziationsregeln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Eingesetzter Algorithmus:. …</a:t>
            </a:r>
          </a:p>
          <a:p>
            <a:r>
              <a:rPr lang="de-DE" dirty="0" smtClean="0"/>
              <a:t>Warenkorb: </a:t>
            </a:r>
          </a:p>
          <a:p>
            <a:pPr lvl="1"/>
            <a:r>
              <a:rPr lang="de-DE" dirty="0" smtClean="0"/>
              <a:t>Häufige </a:t>
            </a:r>
            <a:r>
              <a:rPr lang="de-DE" dirty="0" err="1" smtClean="0"/>
              <a:t>Itemsets</a:t>
            </a:r>
            <a:r>
              <a:rPr lang="de-DE" dirty="0" smtClean="0"/>
              <a:t> (Apriori Output): TOP-Kandidaten</a:t>
            </a:r>
          </a:p>
          <a:p>
            <a:r>
              <a:rPr lang="de-DE" dirty="0" smtClean="0"/>
              <a:t>Assoziationsregeln</a:t>
            </a:r>
          </a:p>
          <a:p>
            <a:pPr lvl="1"/>
            <a:r>
              <a:rPr lang="de-DE" dirty="0" smtClean="0"/>
              <a:t>Eingesetzte Interessantheitsmaße</a:t>
            </a:r>
          </a:p>
          <a:p>
            <a:pPr lvl="1"/>
            <a:r>
              <a:rPr lang="de-DE" dirty="0" smtClean="0"/>
              <a:t>Pakete: Wenn ein Paket ausgewählt, dann…</a:t>
            </a:r>
          </a:p>
          <a:p>
            <a:pPr lvl="1"/>
            <a:r>
              <a:rPr lang="de-DE" dirty="0" smtClean="0"/>
              <a:t>Aussage: Sind Pakete schon gut? Ja sind sie (Daten?)</a:t>
            </a:r>
          </a:p>
          <a:p>
            <a:pPr lvl="1"/>
            <a:r>
              <a:rPr lang="de-DE" dirty="0" smtClean="0"/>
              <a:t>Neues Paket?</a:t>
            </a:r>
          </a:p>
          <a:p>
            <a:pPr lvl="1"/>
            <a:r>
              <a:rPr lang="de-DE" dirty="0" smtClean="0"/>
              <a:t>Skalierbarkeit: Laufzeit Algorithmus, ggf. </a:t>
            </a:r>
            <a:r>
              <a:rPr lang="de-DE" dirty="0" err="1" smtClean="0"/>
              <a:t>Proximus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64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Prädiktion von Nutzerverhalten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Fragestellung: Konfiguriert ein Nutzer ein weiteres Auto?</a:t>
            </a:r>
          </a:p>
          <a:p>
            <a:r>
              <a:rPr lang="de-DE" dirty="0" smtClean="0"/>
              <a:t>Möglicher </a:t>
            </a:r>
            <a:r>
              <a:rPr lang="de-DE" dirty="0" smtClean="0"/>
              <a:t>Nutzen</a:t>
            </a:r>
            <a:r>
              <a:rPr lang="de-DE" dirty="0" smtClean="0"/>
              <a:t>: z.B. Bei </a:t>
            </a:r>
            <a:endParaRPr lang="de-DE" dirty="0" smtClean="0"/>
          </a:p>
          <a:p>
            <a:r>
              <a:rPr lang="de-DE" dirty="0" smtClean="0"/>
              <a:t>Eingesetzte </a:t>
            </a:r>
            <a:r>
              <a:rPr lang="de-DE" dirty="0"/>
              <a:t>Technologie: Torch7 basierend auf </a:t>
            </a:r>
            <a:r>
              <a:rPr lang="de-DE" dirty="0" err="1"/>
              <a:t>Luaund</a:t>
            </a:r>
            <a:r>
              <a:rPr lang="de-DE" dirty="0"/>
              <a:t> C/C++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6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Feed-Forward Netz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466877"/>
            <a:ext cx="4067175" cy="50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 mit </a:t>
            </a:r>
            <a:r>
              <a:rPr lang="de-DE" dirty="0" err="1"/>
              <a:t>Bottleneck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603" t="1097" r="565" b="930"/>
          <a:stretch/>
        </p:blipFill>
        <p:spPr>
          <a:xfrm>
            <a:off x="2414587" y="1690688"/>
            <a:ext cx="7362825" cy="47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Klassifikationsergebnisse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Naive Prädiktion: </a:t>
            </a:r>
          </a:p>
          <a:p>
            <a:pPr lvl="1"/>
            <a:r>
              <a:rPr lang="de-DE" dirty="0" smtClean="0"/>
              <a:t>Nach </a:t>
            </a:r>
            <a:r>
              <a:rPr lang="de-DE" dirty="0"/>
              <a:t>jeder Konfiguration folgt eine weitere: 52,6%</a:t>
            </a:r>
          </a:p>
          <a:p>
            <a:pPr lvl="1"/>
            <a:r>
              <a:rPr lang="de-DE" dirty="0" smtClean="0"/>
              <a:t>Der </a:t>
            </a:r>
            <a:r>
              <a:rPr lang="de-DE" dirty="0"/>
              <a:t>Nutzer stoppt das Konfigurieren nach dem aktuellem Auto: 47,4 %</a:t>
            </a:r>
          </a:p>
          <a:p>
            <a:r>
              <a:rPr lang="de-DE" dirty="0" smtClean="0"/>
              <a:t>Einfaches </a:t>
            </a:r>
            <a:r>
              <a:rPr lang="de-DE" dirty="0"/>
              <a:t>NN: 72,9 % richtige Entscheidungen prädiziert</a:t>
            </a:r>
          </a:p>
          <a:p>
            <a:r>
              <a:rPr lang="de-DE" dirty="0" smtClean="0"/>
              <a:t>BNF-NN</a:t>
            </a:r>
            <a:r>
              <a:rPr lang="de-DE" dirty="0"/>
              <a:t>: 74,07 % </a:t>
            </a:r>
          </a:p>
        </p:txBody>
      </p:sp>
    </p:spTree>
    <p:extLst>
      <p:ext uri="{BB962C8B-B14F-4D97-AF65-F5344CB8AC3E}">
        <p14:creationId xmlns:p14="http://schemas.microsoft.com/office/powerpoint/2010/main" val="36258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DANK Data Challenge</vt:lpstr>
      <vt:lpstr>Gliederung</vt:lpstr>
      <vt:lpstr>Einführung und deskriptiver Überblick</vt:lpstr>
      <vt:lpstr>Einführung und deskriptiver Überblick</vt:lpstr>
      <vt:lpstr>Warenkorbanalyse und Assoziationsregeln</vt:lpstr>
      <vt:lpstr>Prädiktion von Nutzerverhalten</vt:lpstr>
      <vt:lpstr>Einfaches Feed-Forward Netz</vt:lpstr>
      <vt:lpstr>Netz mit Bottleneck</vt:lpstr>
      <vt:lpstr>Klassifikationsergebnisse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 Data Challenge</dc:title>
  <dc:creator>Marvin Schweizer</dc:creator>
  <cp:lastModifiedBy>Marvin Schweizer</cp:lastModifiedBy>
  <cp:revision>7</cp:revision>
  <dcterms:created xsi:type="dcterms:W3CDTF">2015-11-19T17:21:22Z</dcterms:created>
  <dcterms:modified xsi:type="dcterms:W3CDTF">2015-11-19T18:43:24Z</dcterms:modified>
</cp:coreProperties>
</file>