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77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Bild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Bild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Bild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Bild 7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024-9E28-D246-B3BB-7EAB036F0F61}" type="datetimeFigureOut">
              <a:rPr lang="de-DE" smtClean="0"/>
              <a:t>20.11.15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1500-FE59-1149-AAB2-3210A45724D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BDCF1A-4E50-4A41-B7CC-F997D296DBBE}" type="slidenum">
              <a:rPr lang="de-DE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DANK Data Challenge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Karlsruhe </a:t>
            </a: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(HSG)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Rüde, Tam Nguyen, Thomas Neureuther, Tino Fuhrmann, 
Leonard Lausen, Marvin Schweizer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Beispieloutput (nur Schritt 7, Voraussetzung enthält nur ein Element, Konfidenz &lt; 100%)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84.03% of 58428 people: If (Variable Sportlenkung)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85.07% of 69680 people: If (Vollelektrische Sitzverstellung mit Memoryfunktion für Fahrer)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85.09% of 42318 people: If (Head Up Display (HUD))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85.16% of 42918 people: If (Spurverlassenswarnung)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85.21% of 42378 people: If (Head Up Display (HUD))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85.26% of 42970 people: If (Spurverlassenswarnung) then (Klimaautomatik, 2 Zonen mit erweitertem Umfang)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85.33% of 36395 people: If (Sonnenschutzrollo für Heckscheibe, elektrisch)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85.36% of 59354 people: If (Variable Sportlenkung)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85.76% of 49882 people: If (Komfortzugang)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86.54% of 70885 people: If (Vollelektrische Sitzverstellung mit Memoryfunktion für Fahrer) then (Xenonlicht für Abblend- und Fernlicht)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87.09% of 43892 people: If (Spurverlassenswarnung) then (Parkassistent)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88.64% of 44675 people: If (Spurverlassenswarnung)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88.97% of 51749 people: If (Komfortzugang) then (Navigationssystem Business)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90.54% of 52662 people: If (Komfortzugang) then (Sitzheizung für Fahrer und Beifahrer)</a:t>
            </a:r>
            <a:endParaRPr/>
          </a:p>
          <a:p>
            <a:pPr>
              <a:lnSpc>
                <a:spcPct val="90000"/>
              </a:lnSpc>
            </a:pPr>
            <a:r>
              <a:rPr lang="de-DE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90.92% of 54429 people: If (Spurwechselwarnung) then (Parkassistent)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Interessantheit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Suche nach alternativen „Interessantheitsmaßen“: Lift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Lift(X⇒Y) = Confidence(X⇒Y)/Support(Y) = P(X∩Y)/(P(X)·P(Y))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Sortierung der Regeln nach hohem Lift, z.B.: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Wenn man Polster Stoff "Salome" Sattelbraun / Anthrazit oder "Luxury" Räder gewählt hat, ist es 10x so wahrscheinlich dass man Leisten in Edelholzausführung Nussbaumwurzel wählt.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 andere Zusammenhänge von "Line: Luxury" mit edleren Komponenten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4000" y="185040"/>
            <a:ext cx="11736000" cy="651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Beispielausgabe, sortiert nach |Voraussetzung|, Lift: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=15.9336817238; 95.77%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20140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 &amp;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Ablagenpaket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=17.8853609108; 90.50%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18040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(Komfortzugang: 1 &amp; Aktive Geschwindigkeitsregelung mit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Stop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&amp; Go Funktion: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=18.7918878923; 95.09%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19271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Variable Sportlenkung: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=18.8751943598; 95.51%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20556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Komfortzugang: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Spurverlassenswarnung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=19.2441266409; 82.41%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17105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(Spurwechselwarnung: 1 &amp; Rückfahrkamera: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(Sonnenschutzrollo für Heckscheibe, elektrisch: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=2.27171193731; 85.09%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42318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(Head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Up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Display (HUD): 1)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(Klimaautomatik, 2 Zonen mit erweitertem Umfang: 1)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=3.85802119583; 95.75%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164828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Keine Line)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=4.65103559361; 80.38%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25857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(Raeder: 16'' Alu "Basis")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Anthrazit)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=5.09192881201; 80.30%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34073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(Raeder: 16 Zoll Stahlräder mit Radvollblenden)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(Leisten: Satinsilber, matt)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=5.95112465993; 96.30%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45443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Stoff-Lederkombination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Modern)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=7.72051040099; 96.61%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45593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Stoff „Salome“ Sattelbraun / Anthrazit)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Luxury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lift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=7.76450453372; 97.16%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of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38456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people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If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(Polster: Leder Dakota Schwarz)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then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(Line: </a:t>
            </a:r>
            <a:r>
              <a:rPr lang="de-DE" sz="15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Luxury</a:t>
            </a:r>
            <a:r>
              <a:rPr lang="de-DE" sz="1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Skalierbarkeit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Laufzeit auf Laptop (für 1 Mio Konfigurationen mit pyfim)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Apriori-Common-Itemsets: 5.6s (findet 244k Sets mit support ≥ 2%)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1.4s (support ≥ 10%)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13.4s (support ≥ 2% → 920k Regeln)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skaliert linear in Anzahl Transaktionen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Pyfim hat auch alternative, modernere Algorithmen mit gleichem Interface (z.B.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ggf. Proximus?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Prädiktion von Nutzerverhalten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Fragestellung: Konfiguriert ein Nutzer ein weiteres Auto?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Eingabe: Alle Features jeweils als 1 oder 0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Ausgabe: 1 falls Nutzer nach Konfiguration weiteres Auto konfiguriert, 0 sonst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Möglicher Nutzen: z.B. Um Nutzer mit Sonderangeboten zum dableiben zu bewegen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 Technologie: Torch7 basierend auf Lua und C/C++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Einfaches Feed-Forward Netz</a:t>
            </a:r>
            <a:endParaRPr/>
          </a:p>
        </p:txBody>
      </p:sp>
      <p:pic>
        <p:nvPicPr>
          <p:cNvPr id="105" name="Grafik 3"/>
          <p:cNvPicPr/>
          <p:nvPr/>
        </p:nvPicPr>
        <p:blipFill>
          <a:blip r:embed="rId2"/>
          <a:stretch/>
        </p:blipFill>
        <p:spPr>
          <a:xfrm>
            <a:off x="3905280" y="1467000"/>
            <a:ext cx="4066920" cy="503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Netz mit Bottleneck</a:t>
            </a:r>
            <a:endParaRPr/>
          </a:p>
        </p:txBody>
      </p:sp>
      <p:pic>
        <p:nvPicPr>
          <p:cNvPr id="107" name="Grafik 3"/>
          <p:cNvPicPr/>
          <p:nvPr/>
        </p:nvPicPr>
        <p:blipFill>
          <a:blip r:embed="rId2"/>
          <a:srcRect l="2603" t="1096" r="565" b="930"/>
          <a:stretch/>
        </p:blipFill>
        <p:spPr>
          <a:xfrm>
            <a:off x="2414520" y="1690560"/>
            <a:ext cx="7362360" cy="473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Klassifikationsergebnisse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Prädiktion: 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 jeder Konfiguration folgt eine weitere: 52,6%</a:t>
            </a:r>
            <a:endParaRPr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Nutzer stoppt das Konfigurieren nach dem aktuellem Auto: 47,4 %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Einfaches NN: 72,9 % richtige Entscheidungen prädiziert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BNF-NN: 74,07 %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Andere Anwendungen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vorhersagen, ob Auto gekauft wird (Trainingsdaten haben gefehlt)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Bild 11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Bild 11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Gliederung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Einführung mit deskriptivem Überblick (Datensatz, Graphen, Gruppierung Merkmale)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Warenkorbanalyse und Assoziationsregeln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Prädiktion von Nutzerverhalten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Bild 11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1" name="Bild 120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Bild 124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6" name="Bild 12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Welchen Datensatz genommen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Pre-processing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Vorgehen (JSON, </a:t>
            </a:r>
            <a:r>
              <a:rPr lang="de-DE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Trennung einzelner Konfigurationen von Kunden)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Gruppierung Merkmale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Bild 1" descr="Ag-Dank_ca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20" y="2602966"/>
            <a:ext cx="5499100" cy="397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 Graphen einfügen (Histogramm Attributen, </a:t>
            </a:r>
            <a:r>
              <a:rPr lang="de-DE" sz="280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Thomas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Ideen)</a:t>
            </a:r>
            <a:endParaRPr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773680"/>
            <a:ext cx="4003805" cy="315976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68" y="2641600"/>
            <a:ext cx="4171168" cy="32918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073" y="2540000"/>
            <a:ext cx="4504927" cy="355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809240"/>
            <a:ext cx="6339840" cy="118739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295400"/>
            <a:ext cx="9168171" cy="141224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27" y="2611120"/>
            <a:ext cx="5110967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Eingesetzter Algorithmus: Apriori (bzw.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Einfachste Ausführung: Suche nach häufigsten Itemsets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im gegebenen Datensatz: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52% Parkassistent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49% Navigationssystem Business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48% Sitzheizung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45% Xenonlicht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43% Line: Sportline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8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152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Itemsets mit möglichst vielen Elementen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Anwendung: Mögliche neue Paketekonfigurationen finden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Glas-Schiebe-Hebedach, elektrisch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Armauflage vorn, verstellbar für Fahrer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Automatik Getriebe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Handy-Vorbereitung mit Bluetooth-Schnittstelle incl. USB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mit erweitertem Umfang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für Fahrer und Beifahrer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und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 Support = 2.7% (mehr als Support von Sportpaket)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 Sortierung nach Konfidenz: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Erzwungene Zusammenhänge werden sichtbar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 Line=Luxury hängt zu 100% mit "Luxury" Rädern und Edelholzleisten zusammen.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Wingdings" charset="2"/>
              <a:buChar char="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Assoziationen mit Konfidenz=100% eher uninteressant</a:t>
            </a:r>
            <a:endParaRPr/>
          </a:p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Einschränkungen für bessere Ergebnisse, z.B.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einem einzigen Feature in der Vorraussetzung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Schritt 7 betrachten (Ja/Nein Features)</a:t>
            </a:r>
            <a:endParaRPr/>
          </a:p>
          <a:p>
            <a:pPr marL="864000" lvl="1" indent="-324000">
              <a:buSzPct val="45000"/>
              <a:buFont typeface="Wingdings" charset="2"/>
              <a:buChar char="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Regeln mit Paketen als Voraussetzung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Pakete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Einschränkung auf Regeln mit Paketen als Voraussetzung: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Sportpaket wählen (2.7%) wollen auch: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(77%)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Navigationssystem Business (68%)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anderen Optionen nur mit &lt; 65%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Comfortpaket (24.7%) wählen (24.7%)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Ablagenpaket wählen (15.2%) wollen alle Optionen nur mit &lt; 65% Wsk.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Kunden die Lichtpaket Interieur wählen (20%) wollen auch: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Xenonlicht für Abblend- und Fernlicht (73%)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Klimaautomatik, 2 Zonen (71%)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Sitzheizung (71%)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Parkassistent (70%)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Macintosh PowerPoint</Application>
  <PresentationFormat>Benutzerdefiniert</PresentationFormat>
  <Paragraphs>127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Office-Design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 Data Challenge</dc:title>
  <dc:creator>Marvin Schweizer</dc:creator>
  <cp:lastModifiedBy>Thomas Neureuther</cp:lastModifiedBy>
  <cp:revision>115</cp:revision>
  <dcterms:created xsi:type="dcterms:W3CDTF">2015-11-19T17:21:22Z</dcterms:created>
  <dcterms:modified xsi:type="dcterms:W3CDTF">2015-11-20T11:49:41Z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