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Formatvorlage des Untertitelmasters durch Klicken bearbeiten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20.11.15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1F841B-5AC1-4848-A8AB-009A4561380B}" type="slidenum"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pc="-1">
                <a:latin typeface="Calibri"/>
              </a:rPr>
              <a:t>Format des Gliederungstextes durch Klicken bearbeiten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pc="-1">
                <a:latin typeface="Calibri"/>
              </a:rPr>
              <a:t>Zweite Gliederungsebene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Calibri"/>
              </a:rPr>
              <a:t>Dritte Gliederungsebene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pc="-1">
                <a:latin typeface="Calibri"/>
              </a:rPr>
              <a:t>Vierte Gliederungsebene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spc="-1">
                <a:latin typeface="Calibri"/>
              </a:rPr>
              <a:t>Fünfte Gliederungsebene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spc="-1">
                <a:latin typeface="Calibri"/>
              </a:rPr>
              <a:t>Sechste Gliederungsebene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spc="-1">
                <a:latin typeface="Calibri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/>
          </a:p>
          <a:p>
            <a:pPr marL="228600" indent="-228240">
              <a:lnSpc>
                <a:spcPct val="10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GliederungsebeneTextmasterformat bearbeiten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•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•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20.11.15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BDCF1A-4E50-4A41-B7CC-F997D296DBBE}" type="slidenum"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DANK Data Challenge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Karlsruhe </a:t>
            </a: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(HSG)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Rüde, Tam Nguyen, Thomas Neureuther, Tino Fuhrmann, </a:t>
            </a: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Leonard Lausen, Marvin Schweizer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Interessantheit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Suche nach alternativen „Interessantheitsmaßen“: Lift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Lift(X⇒Y) = Confidence(X⇒Y)/Support(Y) = P(X∩Y)/(P(X)·P(Y))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Sortierung der Regeln nach hohem Lift, z.B.: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Wenn man Polster Stoff "Salome" Sattelbraun / Anthrazit oder "Luxury" Räder gewählt hat, ist es 10x so wahrscheinlich dass man Leisten in Edelholzausführung Nussbaumwurzel wählt.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Viele andere Zusammenhänge von "Line: Luxury" mit edleren Komponenten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44000" y="185040"/>
            <a:ext cx="11736000" cy="651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Beispielausgabe, sortiert nach |Voraussetzung|, Lift:</a:t>
            </a:r>
            <a:endParaRPr/>
          </a:p>
          <a:p>
            <a:pPr>
              <a:lnSpc>
                <a:spcPct val="90000"/>
              </a:lnSpc>
            </a:pPr>
            <a:r>
              <a:rPr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lift=15.9336817238; 95.77% of 20140 people: If (Spurverlassenswarnung: 1 &amp; Ablagenpaket: 1) then (Spurwechselwarnung: 1)</a:t>
            </a:r>
            <a:endParaRPr/>
          </a:p>
          <a:p>
            <a:pPr>
              <a:lnSpc>
                <a:spcPct val="90000"/>
              </a:lnSpc>
            </a:pPr>
            <a:r>
              <a:rPr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lift=17.8853609108; 90.50% of 18040 people: If (Komfortzugang: 1 &amp; Aktive Geschwindigkeitsregelung mit Stop &amp; Go Funktion: 1) then (Spurverlassenswarnung: 1)</a:t>
            </a:r>
            <a:endParaRPr/>
          </a:p>
          <a:p>
            <a:pPr>
              <a:lnSpc>
                <a:spcPct val="90000"/>
              </a:lnSpc>
            </a:pPr>
            <a:r>
              <a:rPr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lift=18.7918878923; 95.09% of 19271 people: If (Spurwechselwarnung: 1 &amp; Variable Sportlenkung: 1) then (Spurverlassenswarnung: 1)</a:t>
            </a:r>
            <a:endParaRPr/>
          </a:p>
          <a:p>
            <a:pPr>
              <a:lnSpc>
                <a:spcPct val="90000"/>
              </a:lnSpc>
            </a:pPr>
            <a:r>
              <a:rPr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lift=18.8751943598; 95.51% of 20556 people: If (Spurwechselwarnung: 1 &amp; Komfortzugang: 1) then (Spurverlassenswarnung: 1)</a:t>
            </a:r>
            <a:endParaRPr/>
          </a:p>
          <a:p>
            <a:pPr>
              <a:lnSpc>
                <a:spcPct val="90000"/>
              </a:lnSpc>
            </a:pPr>
            <a:r>
              <a:rPr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lift=19.2441266409; 82.41% of 17105 people: If (Spurwechselwarnung: 1 &amp; Rückfahrkamera: 1) then (Sonnenschutzrollo für Heckscheibe, elektrisch: 1)</a:t>
            </a:r>
            <a:endParaRPr/>
          </a:p>
          <a:p>
            <a:pPr>
              <a:lnSpc>
                <a:spcPct val="90000"/>
              </a:lnSpc>
            </a:pPr>
            <a:r>
              <a:rPr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lift=2.27171193731; 85.09% of 42318 people: If (Head Up Display (HUD): 1) then (Klimaautomatik, 2 Zonen mit erweitertem Umfang: 1)</a:t>
            </a:r>
            <a:endParaRPr/>
          </a:p>
          <a:p>
            <a:pPr>
              <a:lnSpc>
                <a:spcPct val="90000"/>
              </a:lnSpc>
            </a:pPr>
            <a:r>
              <a:rPr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lift=3.85802119583; 95.75% of 164828 people: If (Polster: Stoff Anthrazit) then (Line: Keine Line)</a:t>
            </a:r>
            <a:endParaRPr/>
          </a:p>
          <a:p>
            <a:pPr>
              <a:lnSpc>
                <a:spcPct val="90000"/>
              </a:lnSpc>
            </a:pPr>
            <a:r>
              <a:rPr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lift=4.65103559361; 80.38% of 25857 people: If (Raeder: 16'' Alu "Basis") then (Polster: Stoff Anthrazit)</a:t>
            </a:r>
            <a:endParaRPr/>
          </a:p>
          <a:p>
            <a:pPr>
              <a:lnSpc>
                <a:spcPct val="90000"/>
              </a:lnSpc>
            </a:pPr>
            <a:r>
              <a:rPr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lift=5.09192881201; 80.30% of 34073 people: If (Raeder: 16 Zoll Stahlräder mit Radvollblenden) then (Leisten: Satinsilber, matt)</a:t>
            </a:r>
            <a:endParaRPr/>
          </a:p>
          <a:p>
            <a:pPr>
              <a:lnSpc>
                <a:spcPct val="90000"/>
              </a:lnSpc>
            </a:pPr>
            <a:r>
              <a:rPr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lift=5.95112465993; 96.30% of 45443 people: If (Polster: Stoff-Lederkombination Anthrazit) then (Line: Modern)</a:t>
            </a:r>
            <a:endParaRPr/>
          </a:p>
          <a:p>
            <a:pPr>
              <a:lnSpc>
                <a:spcPct val="90000"/>
              </a:lnSpc>
            </a:pPr>
            <a:r>
              <a:rPr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lift=7.72051040099; 96.61% of 45593 people: If (Polster: Stoff „Salome“ Sattelbraun / Anthrazit) then (Line: Luxury)</a:t>
            </a:r>
            <a:endParaRPr/>
          </a:p>
          <a:p>
            <a:pPr>
              <a:lnSpc>
                <a:spcPct val="90000"/>
              </a:lnSpc>
            </a:pPr>
            <a:r>
              <a:rPr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lift=7.76450453372; 97.16% of 38456 people: If (Polster: Leder Dakota Schwarz) then (Line: Luxury)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Skalierbarkeit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Laufzeit auf Laptop (für 1 Mio Konfigurationen mit pyfim)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Apriori-Common-Itemsets: 5.6s (findet 244k Sets mit support ≥ 2%)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Apriori-Regeln inkl. Lift-Berechnung: 1.4s (support ≥ 10%)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Apriori-Regeln inkl. Lift-Berechnung: 13.4s (support ≥ 2% → 920k Regeln)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 skaliert linear in Anzahl Transaktionen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Pyfim hat auch alternative, modernere Algorithmen mit gleichem Interface (z.B. eclat)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ggf. Proximus?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Prädiktion von Nutzerverhalten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Fragestellung: Konfiguriert ein Nutzer ein weiteres Auto?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Eingabe: Alle Features jeweils als 1 oder 0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Ausgabe: 1 falls Nutzer nach Konfiguration weiteres Auto konfiguriert, 0 sonst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Möglicher Nutzen: z.B. Um Nutzer mit Sonderangeboten zum dableiben zu bewegen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Eingesetzte Technologie: Torch7 basierend auf Lua und C/C++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Einfaches Feed-Forward Netz</a:t>
            </a:r>
            <a:endParaRPr/>
          </a:p>
        </p:txBody>
      </p:sp>
      <p:pic>
        <p:nvPicPr>
          <p:cNvPr id="105" name="Grafik 3" descr=""/>
          <p:cNvPicPr/>
          <p:nvPr/>
        </p:nvPicPr>
        <p:blipFill>
          <a:blip r:embed="rId1"/>
          <a:stretch/>
        </p:blipFill>
        <p:spPr>
          <a:xfrm>
            <a:off x="3905280" y="1467000"/>
            <a:ext cx="4066920" cy="503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Netz mit Bottleneck</a:t>
            </a:r>
            <a:endParaRPr/>
          </a:p>
        </p:txBody>
      </p:sp>
      <p:pic>
        <p:nvPicPr>
          <p:cNvPr id="107" name="Grafik 3" descr=""/>
          <p:cNvPicPr/>
          <p:nvPr/>
        </p:nvPicPr>
        <p:blipFill>
          <a:blip r:embed="rId1"/>
          <a:srcRect l="2603" t="1096" r="565" b="930"/>
          <a:stretch/>
        </p:blipFill>
        <p:spPr>
          <a:xfrm>
            <a:off x="2414520" y="1690560"/>
            <a:ext cx="7362360" cy="473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Klassifikationsergebnisse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Naive Prädiktion: 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 jeder Konfiguration folgt eine weitere: 52,6%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Nutzer stoppt das Konfigurieren nach dem aktuellem Auto: 47,4 %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Einfaches NN: 72,9 % richtige Entscheidungen prädiziert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BNF-NN: 74,07 %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Andere Anwendungen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z.B. vorhersagen, ob Auto gekauft wird (Trainingsdaten haben gefehlt)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119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Gliederung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Einführung mit deskriptivem Überblick (Datensatz, Graphen, Gruppierung Merkmale)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Warenkorbanalyse und Assoziationsregeln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Prädiktion von Nutzerverhalten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124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Einführung und deskriptiver Überblick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Welchen Datensatz genommen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Pre-processing – Vorgehen (JSON, SQLite, Trennung einzelner Konfigurationen von Kunden)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Gruppierung Merkmale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Einführung und deskriptiver Überblick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Hier Graphen einfügen (Histogramm Attributen, </a:t>
            </a:r>
            <a:r>
              <a:rPr lang="de-DE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Thomas</a:t>
            </a: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Ideen)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Warenkorbanalyse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Eingesetzter Algorithmus: Apriori (bzw. Eclat)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Einfachste Ausführung: Suche nach häufigsten Itemsets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Häufigste Itemsets im gegebenen Datensatz: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52% Parkassistent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49% Navigationssystem Business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48% Sitzheizung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45% Xenonlicht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43% Line: Sportline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786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Warenkorbanalyse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152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Häufigste Itemsets mit möglichst vielen Elementen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Anwendung: Mögliche neue Paketekonfigurationen finden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z.B.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Glas-Schiebe-Hebedach, elektrisch und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Armauflage vorn, verstellbar für Fahrer und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Automatik Getriebe und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Handy-Vorbereitung mit Bluetooth-Schnittstelle incl. USB und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Klimaautomatik, 2 Zonen mit erweitertem Umfang und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Xenonlicht für Abblend- und Fernlicht und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Sitzheizung für Fahrer und Beifahrer und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Parkassistent und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Navigationssystem Business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 Support = 2.7% (mehr als Support von Sportpaket)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 Sortierung nach Konfidenz: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Erzwungene Zusammenhänge werden sichtbar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z.B. Line=Luxury hängt zu 100% mit "Luxury" Rädern und Edelholzleisten zusammen.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Wingdings" charset="2"/>
              <a:buChar char="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Assoziationen mit Konfidenz=100% eher uninteressant</a:t>
            </a:r>
            <a:endParaRPr/>
          </a:p>
          <a:p>
            <a:pPr marL="228600" indent="-228240">
              <a:lnSpc>
                <a:spcPct val="90000"/>
              </a:lnSpc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Einschränkungen für bessere Ergebnisse, z.B.</a:t>
            </a:r>
            <a:endParaRPr/>
          </a:p>
          <a:p>
            <a:pPr lvl="1" marL="864000" indent="-324000"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 Regeln mit einem einzigen Feature in der Vorraussetzung</a:t>
            </a:r>
            <a:endParaRPr/>
          </a:p>
          <a:p>
            <a:pPr lvl="1" marL="864000" indent="-324000"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 Schritt 7 betrachten (Ja/Nein Features)</a:t>
            </a:r>
            <a:endParaRPr/>
          </a:p>
          <a:p>
            <a:pPr lvl="1" marL="864000" indent="-324000">
              <a:buSzPct val="45000"/>
              <a:buFont typeface="Wingdings" charset="2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 Regeln mit Paketen als Voraussetzung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Pakete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838080" y="1584000"/>
            <a:ext cx="10515240" cy="459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Einschränkung auf Regeln mit Paketen als Voraussetzung: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Kunden die Sportpaket wählen </a:t>
            </a: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(2.7%) </a:t>
            </a: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wollen auch: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Parkassistent (77%)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Navigationssystem Business (68%)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 anderen Optionen nur mit &lt; 65%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Kunden</a:t>
            </a: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Comfortpaket (24.7%) wählen (24.7%) wollen alle Optionen nur mit &lt; 65% Wsk.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Kunden</a:t>
            </a: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Ablagenpaket wählen (15.2%) wollen alle Optionen nur mit &lt; 65% Wsk.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Kunden</a:t>
            </a: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Lichtpaket Interieur wählen (20%) wollen auch: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Xenonlicht für Abblend- und Fernlicht (73%)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Klimaautomatik, 2 Zonen (71%)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Sitzheizung (71%)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Parkassistent (70%)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838080" y="1584000"/>
            <a:ext cx="10515240" cy="459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Beispieloutput (nur Schritt 7, Voraussetzung enthält nur ein Element, Konfidenz &lt; 100%)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84.03% of 58428 people: If (Variable Sportlenkung) then (Sitzheizung für Fahrer und Beifahrer)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85.07% of 69680 people: If (Vollelektrische Sitzverstellung mit Memoryfunktion für Fahrer) then (Navigationssystem Business)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85.09% of 42318 people: If (Head Up Display (HUD)) then (Klimaautomatik, 2 Zonen mit erweitertem Umfang)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85.16% of 42918 people: If (Spurverlassenswarnung) then (Sitzheizung für Fahrer und Beifahrer)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85.21% of 42378 people: If (Head Up Display (HUD)) then (Xenonlicht für Abblend- und Fernlicht)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85.26% of 42970 people: If (Spurverlassenswarnung) then (Klimaautomatik, 2 Zonen mit erweitertem Umfang)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85.33% of 36395 people: If (Sonnenschutzrollo für Heckscheibe, elektrisch) then (Navigationssystem Business)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85.36% of 59354 people: If (Variable Sportlenkung) then (Parkassistent)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85.76% of 49882 people: If (Komfortzugang) then (Xenonlicht für Abblend- und Fernlicht)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86.54% of 70885 people: If (Vollelektrische Sitzverstellung mit Memoryfunktion für Fahrer) then (Xenonlicht für Abblend- und Fernlicht)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87.09% of 43892 people: If (Spurverlassenswarnung) then (Parkassistent)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88.64% of 44675 people: If (Spurverlassenswarnung) then (Navigationssystem Business)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88.97% of 51749 people: If (Komfortzugang) then (Navigationssystem Business)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90.54% of 52662 people: If (Komfortzugang) then (Sitzheizung für Fahrer und Beifahrer)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90.92% of 54429 people: If (Spurwechselwarnung) then (Parkassistent)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Application>LibreOffice/5.0.3.2$Linux_X86_64 LibreOffice_project/00m0$Build-2</Application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2015-11-19T17:21:22Z</dcterms:created>
  <dc:creator>Marvin Schweizer</dc:creator>
  <dc:language>de-DE</dc:language>
  <dcterms:modified xsi:type="dcterms:W3CDTF">2015-11-20T01:17:44Z</dcterms:modified>
  <cp:revision>110</cp:revision>
  <dc:title>DANK Data Challenge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