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8" r:id="rId4"/>
    <p:sldId id="262" r:id="rId5"/>
    <p:sldId id="261" r:id="rId6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0B9"/>
    <a:srgbClr val="A03E82"/>
    <a:srgbClr val="F1DBEA"/>
    <a:srgbClr val="DCE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539AB-66B7-4583-BDCE-DB73D557DB26}" v="17" dt="2024-12-12T14:39:23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21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Carpentier" userId="7cc48953-6dcb-4fbe-829f-93e75ff6afe1" providerId="ADAL" clId="{F2D539AB-66B7-4583-BDCE-DB73D557DB26}"/>
    <pc:docChg chg="undo redo custSel addSld delSld modSld">
      <pc:chgData name="Louis Carpentier" userId="7cc48953-6dcb-4fbe-829f-93e75ff6afe1" providerId="ADAL" clId="{F2D539AB-66B7-4583-BDCE-DB73D557DB26}" dt="2024-12-12T14:39:52.877" v="109" actId="14861"/>
      <pc:docMkLst>
        <pc:docMk/>
      </pc:docMkLst>
      <pc:sldChg chg="modSp mod">
        <pc:chgData name="Louis Carpentier" userId="7cc48953-6dcb-4fbe-829f-93e75ff6afe1" providerId="ADAL" clId="{F2D539AB-66B7-4583-BDCE-DB73D557DB26}" dt="2024-12-12T14:39:06.768" v="104" actId="14861"/>
        <pc:sldMkLst>
          <pc:docMk/>
          <pc:sldMk cId="3898855232" sldId="256"/>
        </pc:sldMkLst>
        <pc:spChg chg="mod">
          <ac:chgData name="Louis Carpentier" userId="7cc48953-6dcb-4fbe-829f-93e75ff6afe1" providerId="ADAL" clId="{F2D539AB-66B7-4583-BDCE-DB73D557DB26}" dt="2024-12-12T14:39:06.768" v="104" actId="14861"/>
          <ac:spMkLst>
            <pc:docMk/>
            <pc:sldMk cId="3898855232" sldId="256"/>
            <ac:spMk id="6" creationId="{2E2F5CF4-0F95-4379-8212-D2EC464682C7}"/>
          </ac:spMkLst>
        </pc:spChg>
        <pc:spChg chg="mod">
          <ac:chgData name="Louis Carpentier" userId="7cc48953-6dcb-4fbe-829f-93e75ff6afe1" providerId="ADAL" clId="{F2D539AB-66B7-4583-BDCE-DB73D557DB26}" dt="2024-12-10T22:57:40.221" v="31" actId="1036"/>
          <ac:spMkLst>
            <pc:docMk/>
            <pc:sldMk cId="3898855232" sldId="256"/>
            <ac:spMk id="7" creationId="{D7F79D88-9703-0D63-1919-7DF6EDD4A849}"/>
          </ac:spMkLst>
        </pc:spChg>
      </pc:sldChg>
      <pc:sldChg chg="addSp delSp modSp add del mod">
        <pc:chgData name="Louis Carpentier" userId="7cc48953-6dcb-4fbe-829f-93e75ff6afe1" providerId="ADAL" clId="{F2D539AB-66B7-4583-BDCE-DB73D557DB26}" dt="2024-12-12T14:39:41.403" v="108" actId="47"/>
        <pc:sldMkLst>
          <pc:docMk/>
          <pc:sldMk cId="1173583601" sldId="257"/>
        </pc:sldMkLst>
        <pc:spChg chg="add del mod">
          <ac:chgData name="Louis Carpentier" userId="7cc48953-6dcb-4fbe-829f-93e75ff6afe1" providerId="ADAL" clId="{F2D539AB-66B7-4583-BDCE-DB73D557DB26}" dt="2024-12-10T22:50:34.738" v="9" actId="478"/>
          <ac:spMkLst>
            <pc:docMk/>
            <pc:sldMk cId="1173583601" sldId="257"/>
            <ac:spMk id="2" creationId="{AA94A047-2D15-2E0C-BF7C-C37F5F2CE251}"/>
          </ac:spMkLst>
        </pc:spChg>
        <pc:spChg chg="add del mod">
          <ac:chgData name="Louis Carpentier" userId="7cc48953-6dcb-4fbe-829f-93e75ff6afe1" providerId="ADAL" clId="{F2D539AB-66B7-4583-BDCE-DB73D557DB26}" dt="2024-12-10T22:50:41.998" v="10" actId="478"/>
          <ac:spMkLst>
            <pc:docMk/>
            <pc:sldMk cId="1173583601" sldId="257"/>
            <ac:spMk id="3" creationId="{A1A1840E-4C4A-61A1-077B-2D49DFB19421}"/>
          </ac:spMkLst>
        </pc:spChg>
        <pc:spChg chg="mod">
          <ac:chgData name="Louis Carpentier" userId="7cc48953-6dcb-4fbe-829f-93e75ff6afe1" providerId="ADAL" clId="{F2D539AB-66B7-4583-BDCE-DB73D557DB26}" dt="2024-12-10T22:50:21.589" v="6" actId="14826"/>
          <ac:spMkLst>
            <pc:docMk/>
            <pc:sldMk cId="1173583601" sldId="257"/>
            <ac:spMk id="5" creationId="{7935931F-B243-570E-DC81-36EE05B4C3F6}"/>
          </ac:spMkLst>
        </pc:spChg>
        <pc:spChg chg="mod">
          <ac:chgData name="Louis Carpentier" userId="7cc48953-6dcb-4fbe-829f-93e75ff6afe1" providerId="ADAL" clId="{F2D539AB-66B7-4583-BDCE-DB73D557DB26}" dt="2024-12-12T14:39:36.370" v="107" actId="14861"/>
          <ac:spMkLst>
            <pc:docMk/>
            <pc:sldMk cId="1173583601" sldId="257"/>
            <ac:spMk id="6" creationId="{B1BD2D85-4E85-00EE-A708-49CEB64D05DD}"/>
          </ac:spMkLst>
        </pc:spChg>
        <pc:spChg chg="mod">
          <ac:chgData name="Louis Carpentier" userId="7cc48953-6dcb-4fbe-829f-93e75ff6afe1" providerId="ADAL" clId="{F2D539AB-66B7-4583-BDCE-DB73D557DB26}" dt="2024-12-10T22:58:30.774" v="34" actId="403"/>
          <ac:spMkLst>
            <pc:docMk/>
            <pc:sldMk cId="1173583601" sldId="257"/>
            <ac:spMk id="7" creationId="{59A4BA98-6D47-11A0-B704-700845698CF7}"/>
          </ac:spMkLst>
        </pc:spChg>
        <pc:spChg chg="add del mod">
          <ac:chgData name="Louis Carpentier" userId="7cc48953-6dcb-4fbe-829f-93e75ff6afe1" providerId="ADAL" clId="{F2D539AB-66B7-4583-BDCE-DB73D557DB26}" dt="2024-12-10T22:50:45.572" v="12" actId="478"/>
          <ac:spMkLst>
            <pc:docMk/>
            <pc:sldMk cId="1173583601" sldId="257"/>
            <ac:spMk id="9" creationId="{8ECEB1E7-722B-DF1A-A3F2-387A5CB5D886}"/>
          </ac:spMkLst>
        </pc:spChg>
        <pc:grpChg chg="mod">
          <ac:chgData name="Louis Carpentier" userId="7cc48953-6dcb-4fbe-829f-93e75ff6afe1" providerId="ADAL" clId="{F2D539AB-66B7-4583-BDCE-DB73D557DB26}" dt="2024-12-10T22:50:21.589" v="6" actId="14826"/>
          <ac:grpSpMkLst>
            <pc:docMk/>
            <pc:sldMk cId="1173583601" sldId="257"/>
            <ac:grpSpMk id="4" creationId="{A9A02229-A54F-390C-3197-EFE7936C5C19}"/>
          </ac:grpSpMkLst>
        </pc:grpChg>
        <pc:picChg chg="mod">
          <ac:chgData name="Louis Carpentier" userId="7cc48953-6dcb-4fbe-829f-93e75ff6afe1" providerId="ADAL" clId="{F2D539AB-66B7-4583-BDCE-DB73D557DB26}" dt="2024-12-10T22:50:21.589" v="6" actId="14826"/>
          <ac:picMkLst>
            <pc:docMk/>
            <pc:sldMk cId="1173583601" sldId="257"/>
            <ac:picMk id="8" creationId="{4A95A50E-BD5F-AD29-519A-CAB289355D0D}"/>
          </ac:picMkLst>
        </pc:picChg>
        <pc:picChg chg="add del mod">
          <ac:chgData name="Louis Carpentier" userId="7cc48953-6dcb-4fbe-829f-93e75ff6afe1" providerId="ADAL" clId="{F2D539AB-66B7-4583-BDCE-DB73D557DB26}" dt="2024-12-10T22:50:43.748" v="11" actId="478"/>
          <ac:picMkLst>
            <pc:docMk/>
            <pc:sldMk cId="1173583601" sldId="257"/>
            <ac:picMk id="10" creationId="{AFB794A9-EDA2-44BD-C09D-77E3F0E5FC00}"/>
          </ac:picMkLst>
        </pc:picChg>
      </pc:sldChg>
      <pc:sldChg chg="addSp delSp modSp new del mod setBg">
        <pc:chgData name="Louis Carpentier" userId="7cc48953-6dcb-4fbe-829f-93e75ff6afe1" providerId="ADAL" clId="{F2D539AB-66B7-4583-BDCE-DB73D557DB26}" dt="2024-12-10T22:57:26.590" v="26" actId="47"/>
        <pc:sldMkLst>
          <pc:docMk/>
          <pc:sldMk cId="3185911865" sldId="258"/>
        </pc:sldMkLst>
        <pc:spChg chg="del">
          <ac:chgData name="Louis Carpentier" userId="7cc48953-6dcb-4fbe-829f-93e75ff6afe1" providerId="ADAL" clId="{F2D539AB-66B7-4583-BDCE-DB73D557DB26}" dt="2024-12-10T22:53:25.748" v="16" actId="478"/>
          <ac:spMkLst>
            <pc:docMk/>
            <pc:sldMk cId="3185911865" sldId="258"/>
            <ac:spMk id="2" creationId="{AA867591-4CD2-8373-A007-4FB2294CB3D8}"/>
          </ac:spMkLst>
        </pc:spChg>
        <pc:spChg chg="del">
          <ac:chgData name="Louis Carpentier" userId="7cc48953-6dcb-4fbe-829f-93e75ff6afe1" providerId="ADAL" clId="{F2D539AB-66B7-4583-BDCE-DB73D557DB26}" dt="2024-12-10T22:53:27.049" v="17" actId="478"/>
          <ac:spMkLst>
            <pc:docMk/>
            <pc:sldMk cId="3185911865" sldId="258"/>
            <ac:spMk id="3" creationId="{7FD5FE33-E295-157E-C628-8EE7B87A8E3C}"/>
          </ac:spMkLst>
        </pc:spChg>
        <pc:picChg chg="add del mod">
          <ac:chgData name="Louis Carpentier" userId="7cc48953-6dcb-4fbe-829f-93e75ff6afe1" providerId="ADAL" clId="{F2D539AB-66B7-4583-BDCE-DB73D557DB26}" dt="2024-12-10T22:53:59.732" v="20" actId="478"/>
          <ac:picMkLst>
            <pc:docMk/>
            <pc:sldMk cId="3185911865" sldId="258"/>
            <ac:picMk id="5" creationId="{7D4188E2-FA7D-0F9C-24FF-210B495BC5B2}"/>
          </ac:picMkLst>
        </pc:picChg>
        <pc:picChg chg="add del mod">
          <ac:chgData name="Louis Carpentier" userId="7cc48953-6dcb-4fbe-829f-93e75ff6afe1" providerId="ADAL" clId="{F2D539AB-66B7-4583-BDCE-DB73D557DB26}" dt="2024-12-10T22:55:22.630" v="22" actId="478"/>
          <ac:picMkLst>
            <pc:docMk/>
            <pc:sldMk cId="3185911865" sldId="258"/>
            <ac:picMk id="7" creationId="{D7278BBD-21BE-9181-9A91-72125929FD21}"/>
          </ac:picMkLst>
        </pc:picChg>
      </pc:sldChg>
      <pc:sldChg chg="addSp delSp modSp add mod">
        <pc:chgData name="Louis Carpentier" userId="7cc48953-6dcb-4fbe-829f-93e75ff6afe1" providerId="ADAL" clId="{F2D539AB-66B7-4583-BDCE-DB73D557DB26}" dt="2024-12-12T14:38:58.962" v="103" actId="14861"/>
        <pc:sldMkLst>
          <pc:docMk/>
          <pc:sldMk cId="3308496277" sldId="258"/>
        </pc:sldMkLst>
        <pc:spChg chg="mod topLvl">
          <ac:chgData name="Louis Carpentier" userId="7cc48953-6dcb-4fbe-829f-93e75ff6afe1" providerId="ADAL" clId="{F2D539AB-66B7-4583-BDCE-DB73D557DB26}" dt="2024-12-11T23:56:23.970" v="64" actId="164"/>
          <ac:spMkLst>
            <pc:docMk/>
            <pc:sldMk cId="3308496277" sldId="258"/>
            <ac:spMk id="5" creationId="{A3C54551-B955-B3F5-5A4C-E5F0B35956B3}"/>
          </ac:spMkLst>
        </pc:spChg>
        <pc:spChg chg="mod topLvl">
          <ac:chgData name="Louis Carpentier" userId="7cc48953-6dcb-4fbe-829f-93e75ff6afe1" providerId="ADAL" clId="{F2D539AB-66B7-4583-BDCE-DB73D557DB26}" dt="2024-12-12T14:38:58.962" v="103" actId="14861"/>
          <ac:spMkLst>
            <pc:docMk/>
            <pc:sldMk cId="3308496277" sldId="258"/>
            <ac:spMk id="6" creationId="{309B4F61-EDBC-D0BD-3636-39A09CC9A9BA}"/>
          </ac:spMkLst>
        </pc:spChg>
        <pc:spChg chg="del">
          <ac:chgData name="Louis Carpentier" userId="7cc48953-6dcb-4fbe-829f-93e75ff6afe1" providerId="ADAL" clId="{F2D539AB-66B7-4583-BDCE-DB73D557DB26}" dt="2024-12-11T23:54:56.334" v="36" actId="478"/>
          <ac:spMkLst>
            <pc:docMk/>
            <pc:sldMk cId="3308496277" sldId="258"/>
            <ac:spMk id="7" creationId="{0FE62C7D-F2CB-BDD1-3E85-F4D6FFE2A581}"/>
          </ac:spMkLst>
        </pc:spChg>
        <pc:grpChg chg="add mod">
          <ac:chgData name="Louis Carpentier" userId="7cc48953-6dcb-4fbe-829f-93e75ff6afe1" providerId="ADAL" clId="{F2D539AB-66B7-4583-BDCE-DB73D557DB26}" dt="2024-12-11T23:56:23.970" v="64" actId="164"/>
          <ac:grpSpMkLst>
            <pc:docMk/>
            <pc:sldMk cId="3308496277" sldId="258"/>
            <ac:grpSpMk id="2" creationId="{B1E98E12-4D5E-31A5-99EF-7D8066E3D6BE}"/>
          </ac:grpSpMkLst>
        </pc:grpChg>
        <pc:grpChg chg="add mod">
          <ac:chgData name="Louis Carpentier" userId="7cc48953-6dcb-4fbe-829f-93e75ff6afe1" providerId="ADAL" clId="{F2D539AB-66B7-4583-BDCE-DB73D557DB26}" dt="2024-12-11T23:56:29.045" v="66" actId="12789"/>
          <ac:grpSpMkLst>
            <pc:docMk/>
            <pc:sldMk cId="3308496277" sldId="258"/>
            <ac:grpSpMk id="3" creationId="{95A25802-2EB3-E871-B886-4B03A71F564B}"/>
          </ac:grpSpMkLst>
        </pc:grpChg>
        <pc:grpChg chg="del mod">
          <ac:chgData name="Louis Carpentier" userId="7cc48953-6dcb-4fbe-829f-93e75ff6afe1" providerId="ADAL" clId="{F2D539AB-66B7-4583-BDCE-DB73D557DB26}" dt="2024-12-11T23:55:07.801" v="39" actId="165"/>
          <ac:grpSpMkLst>
            <pc:docMk/>
            <pc:sldMk cId="3308496277" sldId="258"/>
            <ac:grpSpMk id="4" creationId="{F4824B0F-D5C2-B5AD-A33B-17216B163AC4}"/>
          </ac:grpSpMkLst>
        </pc:grpChg>
        <pc:picChg chg="mod topLvl">
          <ac:chgData name="Louis Carpentier" userId="7cc48953-6dcb-4fbe-829f-93e75ff6afe1" providerId="ADAL" clId="{F2D539AB-66B7-4583-BDCE-DB73D557DB26}" dt="2024-12-11T23:55:14.715" v="40" actId="164"/>
          <ac:picMkLst>
            <pc:docMk/>
            <pc:sldMk cId="3308496277" sldId="258"/>
            <ac:picMk id="8" creationId="{895BF6BC-B058-D298-72D1-80FF6E619A84}"/>
          </ac:picMkLst>
        </pc:picChg>
      </pc:sldChg>
      <pc:sldChg chg="add del">
        <pc:chgData name="Louis Carpentier" userId="7cc48953-6dcb-4fbe-829f-93e75ff6afe1" providerId="ADAL" clId="{F2D539AB-66B7-4583-BDCE-DB73D557DB26}" dt="2024-12-10T22:53:20.650" v="14" actId="2890"/>
        <pc:sldMkLst>
          <pc:docMk/>
          <pc:sldMk cId="4045548633" sldId="258"/>
        </pc:sldMkLst>
      </pc:sldChg>
      <pc:sldChg chg="delSp modSp add del mod">
        <pc:chgData name="Louis Carpentier" userId="7cc48953-6dcb-4fbe-829f-93e75ff6afe1" providerId="ADAL" clId="{F2D539AB-66B7-4583-BDCE-DB73D557DB26}" dt="2024-12-12T14:30:57.038" v="94" actId="47"/>
        <pc:sldMkLst>
          <pc:docMk/>
          <pc:sldMk cId="1253565217" sldId="259"/>
        </pc:sldMkLst>
        <pc:spChg chg="del mod topLvl">
          <ac:chgData name="Louis Carpentier" userId="7cc48953-6dcb-4fbe-829f-93e75ff6afe1" providerId="ADAL" clId="{F2D539AB-66B7-4583-BDCE-DB73D557DB26}" dt="2024-12-11T23:57:08.180" v="69" actId="478"/>
          <ac:spMkLst>
            <pc:docMk/>
            <pc:sldMk cId="1253565217" sldId="259"/>
            <ac:spMk id="5" creationId="{D7FA7FDF-6A0A-A083-C3E1-445C53CD66ED}"/>
          </ac:spMkLst>
        </pc:spChg>
        <pc:spChg chg="mod">
          <ac:chgData name="Louis Carpentier" userId="7cc48953-6dcb-4fbe-829f-93e75ff6afe1" providerId="ADAL" clId="{F2D539AB-66B7-4583-BDCE-DB73D557DB26}" dt="2024-12-11T23:57:06.078" v="68" actId="165"/>
          <ac:spMkLst>
            <pc:docMk/>
            <pc:sldMk cId="1253565217" sldId="259"/>
            <ac:spMk id="6" creationId="{AA150ED7-1F7C-2130-A2BA-2AFF7C699474}"/>
          </ac:spMkLst>
        </pc:spChg>
        <pc:grpChg chg="mod topLvl">
          <ac:chgData name="Louis Carpentier" userId="7cc48953-6dcb-4fbe-829f-93e75ff6afe1" providerId="ADAL" clId="{F2D539AB-66B7-4583-BDCE-DB73D557DB26}" dt="2024-12-11T23:57:06.078" v="68" actId="165"/>
          <ac:grpSpMkLst>
            <pc:docMk/>
            <pc:sldMk cId="1253565217" sldId="259"/>
            <ac:grpSpMk id="2" creationId="{C1933832-342D-BCDF-A9AB-0FFB96004751}"/>
          </ac:grpSpMkLst>
        </pc:grpChg>
        <pc:grpChg chg="del">
          <ac:chgData name="Louis Carpentier" userId="7cc48953-6dcb-4fbe-829f-93e75ff6afe1" providerId="ADAL" clId="{F2D539AB-66B7-4583-BDCE-DB73D557DB26}" dt="2024-12-11T23:57:06.078" v="68" actId="165"/>
          <ac:grpSpMkLst>
            <pc:docMk/>
            <pc:sldMk cId="1253565217" sldId="259"/>
            <ac:grpSpMk id="3" creationId="{4345D38C-ED6B-6290-F058-9AE30C34E8E2}"/>
          </ac:grpSpMkLst>
        </pc:grpChg>
        <pc:picChg chg="mod">
          <ac:chgData name="Louis Carpentier" userId="7cc48953-6dcb-4fbe-829f-93e75ff6afe1" providerId="ADAL" clId="{F2D539AB-66B7-4583-BDCE-DB73D557DB26}" dt="2024-12-11T23:57:06.078" v="68" actId="165"/>
          <ac:picMkLst>
            <pc:docMk/>
            <pc:sldMk cId="1253565217" sldId="259"/>
            <ac:picMk id="8" creationId="{C7F45E03-B46B-9FEC-CDC5-9CD53960AD8F}"/>
          </ac:picMkLst>
        </pc:picChg>
      </pc:sldChg>
      <pc:sldChg chg="addSp delSp modSp add mod">
        <pc:chgData name="Louis Carpentier" userId="7cc48953-6dcb-4fbe-829f-93e75ff6afe1" providerId="ADAL" clId="{F2D539AB-66B7-4583-BDCE-DB73D557DB26}" dt="2024-12-12T14:39:52.877" v="109" actId="14861"/>
        <pc:sldMkLst>
          <pc:docMk/>
          <pc:sldMk cId="2678799404" sldId="260"/>
        </pc:sldMkLst>
        <pc:spChg chg="del mod topLvl">
          <ac:chgData name="Louis Carpentier" userId="7cc48953-6dcb-4fbe-829f-93e75ff6afe1" providerId="ADAL" clId="{F2D539AB-66B7-4583-BDCE-DB73D557DB26}" dt="2024-12-11T23:57:35.245" v="74" actId="478"/>
          <ac:spMkLst>
            <pc:docMk/>
            <pc:sldMk cId="2678799404" sldId="260"/>
            <ac:spMk id="5" creationId="{2953C820-00AC-9ABE-9FC6-D8051736EEC2}"/>
          </ac:spMkLst>
        </pc:spChg>
        <pc:spChg chg="mod topLvl">
          <ac:chgData name="Louis Carpentier" userId="7cc48953-6dcb-4fbe-829f-93e75ff6afe1" providerId="ADAL" clId="{F2D539AB-66B7-4583-BDCE-DB73D557DB26}" dt="2024-12-12T14:39:52.877" v="109" actId="14861"/>
          <ac:spMkLst>
            <pc:docMk/>
            <pc:sldMk cId="2678799404" sldId="260"/>
            <ac:spMk id="6" creationId="{1F690C49-BA8D-92EB-089E-73BD6664B399}"/>
          </ac:spMkLst>
        </pc:spChg>
        <pc:spChg chg="mod topLvl">
          <ac:chgData name="Louis Carpentier" userId="7cc48953-6dcb-4fbe-829f-93e75ff6afe1" providerId="ADAL" clId="{F2D539AB-66B7-4583-BDCE-DB73D557DB26}" dt="2024-12-11T23:57:41.213" v="75" actId="164"/>
          <ac:spMkLst>
            <pc:docMk/>
            <pc:sldMk cId="2678799404" sldId="260"/>
            <ac:spMk id="7" creationId="{FAAD0244-6FC6-8A47-A10B-D537A23CC986}"/>
          </ac:spMkLst>
        </pc:spChg>
        <pc:grpChg chg="add mod">
          <ac:chgData name="Louis Carpentier" userId="7cc48953-6dcb-4fbe-829f-93e75ff6afe1" providerId="ADAL" clId="{F2D539AB-66B7-4583-BDCE-DB73D557DB26}" dt="2024-12-11T23:57:41.213" v="75" actId="164"/>
          <ac:grpSpMkLst>
            <pc:docMk/>
            <pc:sldMk cId="2678799404" sldId="260"/>
            <ac:grpSpMk id="2" creationId="{70660D74-796D-E764-FA31-EF827B08284B}"/>
          </ac:grpSpMkLst>
        </pc:grpChg>
        <pc:grpChg chg="add del">
          <ac:chgData name="Louis Carpentier" userId="7cc48953-6dcb-4fbe-829f-93e75ff6afe1" providerId="ADAL" clId="{F2D539AB-66B7-4583-BDCE-DB73D557DB26}" dt="2024-12-11T23:57:32.757" v="73" actId="165"/>
          <ac:grpSpMkLst>
            <pc:docMk/>
            <pc:sldMk cId="2678799404" sldId="260"/>
            <ac:grpSpMk id="4" creationId="{94C7DC8D-5839-EDFB-ECED-7E70628F11C3}"/>
          </ac:grpSpMkLst>
        </pc:grpChg>
        <pc:picChg chg="mod topLvl">
          <ac:chgData name="Louis Carpentier" userId="7cc48953-6dcb-4fbe-829f-93e75ff6afe1" providerId="ADAL" clId="{F2D539AB-66B7-4583-BDCE-DB73D557DB26}" dt="2024-12-11T23:57:41.213" v="75" actId="164"/>
          <ac:picMkLst>
            <pc:docMk/>
            <pc:sldMk cId="2678799404" sldId="260"/>
            <ac:picMk id="8" creationId="{83CDF372-8EB7-B89A-51B0-712B682459E4}"/>
          </ac:picMkLst>
        </pc:picChg>
      </pc:sldChg>
      <pc:sldChg chg="addSp delSp modSp add del mod">
        <pc:chgData name="Louis Carpentier" userId="7cc48953-6dcb-4fbe-829f-93e75ff6afe1" providerId="ADAL" clId="{F2D539AB-66B7-4583-BDCE-DB73D557DB26}" dt="2024-12-12T14:30:50.431" v="93" actId="207"/>
        <pc:sldMkLst>
          <pc:docMk/>
          <pc:sldMk cId="3892601649" sldId="261"/>
        </pc:sldMkLst>
        <pc:spChg chg="add del mod">
          <ac:chgData name="Louis Carpentier" userId="7cc48953-6dcb-4fbe-829f-93e75ff6afe1" providerId="ADAL" clId="{F2D539AB-66B7-4583-BDCE-DB73D557DB26}" dt="2024-12-12T14:29:50.604" v="83" actId="478"/>
          <ac:spMkLst>
            <pc:docMk/>
            <pc:sldMk cId="3892601649" sldId="261"/>
            <ac:spMk id="5" creationId="{8BC603A1-A149-E6C3-460C-50D0FDBED353}"/>
          </ac:spMkLst>
        </pc:spChg>
        <pc:spChg chg="del mod">
          <ac:chgData name="Louis Carpentier" userId="7cc48953-6dcb-4fbe-829f-93e75ff6afe1" providerId="ADAL" clId="{F2D539AB-66B7-4583-BDCE-DB73D557DB26}" dt="2024-12-12T14:30:25.645" v="91" actId="478"/>
          <ac:spMkLst>
            <pc:docMk/>
            <pc:sldMk cId="3892601649" sldId="261"/>
            <ac:spMk id="9" creationId="{26BDB1AE-2BB6-6F81-7164-9E3B34086E71}"/>
          </ac:spMkLst>
        </pc:spChg>
        <pc:spChg chg="mod">
          <ac:chgData name="Louis Carpentier" userId="7cc48953-6dcb-4fbe-829f-93e75ff6afe1" providerId="ADAL" clId="{F2D539AB-66B7-4583-BDCE-DB73D557DB26}" dt="2024-12-12T14:30:36.055" v="92" actId="14861"/>
          <ac:spMkLst>
            <pc:docMk/>
            <pc:sldMk cId="3892601649" sldId="261"/>
            <ac:spMk id="10" creationId="{900F6E35-6608-BB98-D442-C21D6B152641}"/>
          </ac:spMkLst>
        </pc:spChg>
        <pc:spChg chg="mod">
          <ac:chgData name="Louis Carpentier" userId="7cc48953-6dcb-4fbe-829f-93e75ff6afe1" providerId="ADAL" clId="{F2D539AB-66B7-4583-BDCE-DB73D557DB26}" dt="2024-12-12T14:30:50.431" v="93" actId="207"/>
          <ac:spMkLst>
            <pc:docMk/>
            <pc:sldMk cId="3892601649" sldId="261"/>
            <ac:spMk id="11" creationId="{EFE28569-4F84-9A5B-B416-687B03E81512}"/>
          </ac:spMkLst>
        </pc:spChg>
        <pc:grpChg chg="del">
          <ac:chgData name="Louis Carpentier" userId="7cc48953-6dcb-4fbe-829f-93e75ff6afe1" providerId="ADAL" clId="{F2D539AB-66B7-4583-BDCE-DB73D557DB26}" dt="2024-12-12T14:30:01.962" v="84" actId="478"/>
          <ac:grpSpMkLst>
            <pc:docMk/>
            <pc:sldMk cId="3892601649" sldId="261"/>
            <ac:grpSpMk id="2" creationId="{628914BB-FEFC-62A9-C323-09AC1D0E8CAA}"/>
          </ac:grpSpMkLst>
        </pc:grpChg>
        <pc:grpChg chg="add mod">
          <ac:chgData name="Louis Carpentier" userId="7cc48953-6dcb-4fbe-829f-93e75ff6afe1" providerId="ADAL" clId="{F2D539AB-66B7-4583-BDCE-DB73D557DB26}" dt="2024-12-12T14:30:14.491" v="88"/>
          <ac:grpSpMkLst>
            <pc:docMk/>
            <pc:sldMk cId="3892601649" sldId="261"/>
            <ac:grpSpMk id="7" creationId="{DDAE5467-DC7B-47CC-52B2-59BF925AFEDF}"/>
          </ac:grpSpMkLst>
        </pc:grpChg>
        <pc:picChg chg="add del mod">
          <ac:chgData name="Louis Carpentier" userId="7cc48953-6dcb-4fbe-829f-93e75ff6afe1" providerId="ADAL" clId="{F2D539AB-66B7-4583-BDCE-DB73D557DB26}" dt="2024-12-12T14:29:49.127" v="82" actId="478"/>
          <ac:picMkLst>
            <pc:docMk/>
            <pc:sldMk cId="3892601649" sldId="261"/>
            <ac:picMk id="4" creationId="{64C7845F-24D7-20D1-A98E-A2D944DD92C6}"/>
          </ac:picMkLst>
        </pc:picChg>
        <pc:picChg chg="mod">
          <ac:chgData name="Louis Carpentier" userId="7cc48953-6dcb-4fbe-829f-93e75ff6afe1" providerId="ADAL" clId="{F2D539AB-66B7-4583-BDCE-DB73D557DB26}" dt="2024-12-12T14:30:14.491" v="88"/>
          <ac:picMkLst>
            <pc:docMk/>
            <pc:sldMk cId="3892601649" sldId="261"/>
            <ac:picMk id="12" creationId="{2716BE86-34B8-6266-3794-331A6DD40ED7}"/>
          </ac:picMkLst>
        </pc:picChg>
      </pc:sldChg>
      <pc:sldChg chg="delSp modSp add mod">
        <pc:chgData name="Louis Carpentier" userId="7cc48953-6dcb-4fbe-829f-93e75ff6afe1" providerId="ADAL" clId="{F2D539AB-66B7-4583-BDCE-DB73D557DB26}" dt="2024-12-12T14:39:29.128" v="106" actId="14861"/>
        <pc:sldMkLst>
          <pc:docMk/>
          <pc:sldMk cId="907163739" sldId="262"/>
        </pc:sldMkLst>
        <pc:spChg chg="del topLvl">
          <ac:chgData name="Louis Carpentier" userId="7cc48953-6dcb-4fbe-829f-93e75ff6afe1" providerId="ADAL" clId="{F2D539AB-66B7-4583-BDCE-DB73D557DB26}" dt="2024-12-12T14:36:11.730" v="100" actId="478"/>
          <ac:spMkLst>
            <pc:docMk/>
            <pc:sldMk cId="907163739" sldId="262"/>
            <ac:spMk id="5" creationId="{D384CC34-6F1A-1B9D-CF6E-94329FC4AFD2}"/>
          </ac:spMkLst>
        </pc:spChg>
        <pc:spChg chg="mod">
          <ac:chgData name="Louis Carpentier" userId="7cc48953-6dcb-4fbe-829f-93e75ff6afe1" providerId="ADAL" clId="{F2D539AB-66B7-4583-BDCE-DB73D557DB26}" dt="2024-12-12T14:39:29.128" v="106" actId="14861"/>
          <ac:spMkLst>
            <pc:docMk/>
            <pc:sldMk cId="907163739" sldId="262"/>
            <ac:spMk id="6" creationId="{B74326BB-7DAF-81C1-460D-D200506D74C5}"/>
          </ac:spMkLst>
        </pc:spChg>
        <pc:grpChg chg="mod topLvl">
          <ac:chgData name="Louis Carpentier" userId="7cc48953-6dcb-4fbe-829f-93e75ff6afe1" providerId="ADAL" clId="{F2D539AB-66B7-4583-BDCE-DB73D557DB26}" dt="2024-12-12T14:39:23.989" v="105" actId="14861"/>
          <ac:grpSpMkLst>
            <pc:docMk/>
            <pc:sldMk cId="907163739" sldId="262"/>
            <ac:grpSpMk id="2" creationId="{3248006B-3673-9266-9276-4FEB9B5089DF}"/>
          </ac:grpSpMkLst>
        </pc:grpChg>
        <pc:grpChg chg="del">
          <ac:chgData name="Louis Carpentier" userId="7cc48953-6dcb-4fbe-829f-93e75ff6afe1" providerId="ADAL" clId="{F2D539AB-66B7-4583-BDCE-DB73D557DB26}" dt="2024-12-12T14:36:11.730" v="100" actId="478"/>
          <ac:grpSpMkLst>
            <pc:docMk/>
            <pc:sldMk cId="907163739" sldId="262"/>
            <ac:grpSpMk id="3" creationId="{DD564C9F-F0B2-3295-B6B2-BDBBA7386C21}"/>
          </ac:grpSpMkLst>
        </pc:grpChg>
      </pc:sldChg>
      <pc:sldChg chg="add del">
        <pc:chgData name="Louis Carpentier" userId="7cc48953-6dcb-4fbe-829f-93e75ff6afe1" providerId="ADAL" clId="{F2D539AB-66B7-4583-BDCE-DB73D557DB26}" dt="2024-12-12T14:30:12.540" v="87" actId="47"/>
        <pc:sldMkLst>
          <pc:docMk/>
          <pc:sldMk cId="2265685014" sldId="262"/>
        </pc:sldMkLst>
      </pc:sldChg>
      <pc:sldChg chg="addSp delSp modSp add del mod">
        <pc:chgData name="Louis Carpentier" userId="7cc48953-6dcb-4fbe-829f-93e75ff6afe1" providerId="ADAL" clId="{F2D539AB-66B7-4583-BDCE-DB73D557DB26}" dt="2024-12-12T14:36:01.906" v="98" actId="47"/>
        <pc:sldMkLst>
          <pc:docMk/>
          <pc:sldMk cId="3048796473" sldId="262"/>
        </pc:sldMkLst>
        <pc:spChg chg="mod">
          <ac:chgData name="Louis Carpentier" userId="7cc48953-6dcb-4fbe-829f-93e75ff6afe1" providerId="ADAL" clId="{F2D539AB-66B7-4583-BDCE-DB73D557DB26}" dt="2024-12-12T14:35:55.124" v="97"/>
          <ac:spMkLst>
            <pc:docMk/>
            <pc:sldMk cId="3048796473" sldId="262"/>
            <ac:spMk id="3" creationId="{896407A2-B1BB-9F4F-9A9C-40DBCBF16DFF}"/>
          </ac:spMkLst>
        </pc:spChg>
        <pc:spChg chg="mod">
          <ac:chgData name="Louis Carpentier" userId="7cc48953-6dcb-4fbe-829f-93e75ff6afe1" providerId="ADAL" clId="{F2D539AB-66B7-4583-BDCE-DB73D557DB26}" dt="2024-12-12T14:35:55.124" v="97"/>
          <ac:spMkLst>
            <pc:docMk/>
            <pc:sldMk cId="3048796473" sldId="262"/>
            <ac:spMk id="5" creationId="{74BA0050-EE7A-B87C-881B-AA79058499A6}"/>
          </ac:spMkLst>
        </pc:spChg>
        <pc:grpChg chg="add mod">
          <ac:chgData name="Louis Carpentier" userId="7cc48953-6dcb-4fbe-829f-93e75ff6afe1" providerId="ADAL" clId="{F2D539AB-66B7-4583-BDCE-DB73D557DB26}" dt="2024-12-12T14:35:55.124" v="97"/>
          <ac:grpSpMkLst>
            <pc:docMk/>
            <pc:sldMk cId="3048796473" sldId="262"/>
            <ac:grpSpMk id="2" creationId="{2A3E09BB-26CD-469F-D6A0-E19F5A2F4080}"/>
          </ac:grpSpMkLst>
        </pc:grpChg>
        <pc:grpChg chg="mod">
          <ac:chgData name="Louis Carpentier" userId="7cc48953-6dcb-4fbe-829f-93e75ff6afe1" providerId="ADAL" clId="{F2D539AB-66B7-4583-BDCE-DB73D557DB26}" dt="2024-12-12T14:35:55.124" v="97"/>
          <ac:grpSpMkLst>
            <pc:docMk/>
            <pc:sldMk cId="3048796473" sldId="262"/>
            <ac:grpSpMk id="4" creationId="{8D71259E-AE20-4201-74BC-5C21E75F5B12}"/>
          </ac:grpSpMkLst>
        </pc:grpChg>
        <pc:grpChg chg="del">
          <ac:chgData name="Louis Carpentier" userId="7cc48953-6dcb-4fbe-829f-93e75ff6afe1" providerId="ADAL" clId="{F2D539AB-66B7-4583-BDCE-DB73D557DB26}" dt="2024-12-12T14:35:47.701" v="96" actId="478"/>
          <ac:grpSpMkLst>
            <pc:docMk/>
            <pc:sldMk cId="3048796473" sldId="262"/>
            <ac:grpSpMk id="7" creationId="{12A014B4-0DDF-A094-8ADC-9847517A1ACF}"/>
          </ac:grpSpMkLst>
        </pc:grpChg>
        <pc:picChg chg="mod">
          <ac:chgData name="Louis Carpentier" userId="7cc48953-6dcb-4fbe-829f-93e75ff6afe1" providerId="ADAL" clId="{F2D539AB-66B7-4583-BDCE-DB73D557DB26}" dt="2024-12-12T14:35:55.124" v="97"/>
          <ac:picMkLst>
            <pc:docMk/>
            <pc:sldMk cId="3048796473" sldId="262"/>
            <ac:picMk id="6" creationId="{29C49BDC-9E97-45E2-07C0-D31511C811B0}"/>
          </ac:picMkLst>
        </pc:picChg>
      </pc:sldChg>
      <pc:sldChg chg="add del">
        <pc:chgData name="Louis Carpentier" userId="7cc48953-6dcb-4fbe-829f-93e75ff6afe1" providerId="ADAL" clId="{F2D539AB-66B7-4583-BDCE-DB73D557DB26}" dt="2024-12-12T14:30:12.540" v="87" actId="47"/>
        <pc:sldMkLst>
          <pc:docMk/>
          <pc:sldMk cId="2740388418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1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48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1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3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6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48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13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24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EBD9BC-8B18-4DA6-8AA8-A6CD51BCB149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753E-ED80-4B10-9997-B289CAC870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02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ep 3">
            <a:extLst>
              <a:ext uri="{FF2B5EF4-FFF2-40B4-BE49-F238E27FC236}">
                <a16:creationId xmlns:a16="http://schemas.microsoft.com/office/drawing/2014/main" id="{7F9CA274-5A1B-EB7B-4D9C-A33CCEA472AB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0"/>
            <a:ext cx="5400675" cy="5400675"/>
            <a:chOff x="3396000" y="350196"/>
            <a:chExt cx="5400000" cy="5400000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1E0E31CD-3BE4-5995-1AAF-52D20D9CC211}"/>
                </a:ext>
              </a:extLst>
            </p:cNvPr>
            <p:cNvSpPr/>
            <p:nvPr/>
          </p:nvSpPr>
          <p:spPr>
            <a:xfrm>
              <a:off x="3396000" y="350196"/>
              <a:ext cx="5400000" cy="5400000"/>
            </a:xfrm>
            <a:prstGeom prst="roundRect">
              <a:avLst>
                <a:gd name="adj" fmla="val 11593"/>
              </a:avLst>
            </a:prstGeom>
            <a:solidFill>
              <a:srgbClr val="DCE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/>
            </a:p>
          </p:txBody>
        </p:sp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2E2F5CF4-0F95-4379-8212-D2EC464682C7}"/>
                </a:ext>
              </a:extLst>
            </p:cNvPr>
            <p:cNvSpPr/>
            <p:nvPr/>
          </p:nvSpPr>
          <p:spPr>
            <a:xfrm>
              <a:off x="4656000" y="918696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>
                <a:solidFill>
                  <a:srgbClr val="00407A"/>
                </a:solidFill>
              </a:endParaRP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D7F79D88-9703-0D63-1919-7DF6EDD4A849}"/>
                </a:ext>
              </a:extLst>
            </p:cNvPr>
            <p:cNvSpPr txBox="1"/>
            <p:nvPr/>
          </p:nvSpPr>
          <p:spPr>
            <a:xfrm>
              <a:off x="3679617" y="3966916"/>
              <a:ext cx="4832770" cy="138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6000" b="1" dirty="0" err="1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dtaianomaly</a:t>
              </a:r>
              <a:endParaRPr lang="nl-BE" sz="5400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2400" b="1" dirty="0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Time series anomaly detection</a:t>
              </a:r>
              <a:endParaRPr lang="en-US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A9515D8-9B36-D63D-8F3D-99534D60BA9F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6000" y="1083696"/>
              <a:ext cx="3060000" cy="25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885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10A7A-5BE2-EF20-83CC-8FF983D40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70660D74-796D-E764-FA31-EF827B08284B}"/>
              </a:ext>
            </a:extLst>
          </p:cNvPr>
          <p:cNvGrpSpPr/>
          <p:nvPr/>
        </p:nvGrpSpPr>
        <p:grpSpPr>
          <a:xfrm>
            <a:off x="283652" y="568571"/>
            <a:ext cx="4833374" cy="4433596"/>
            <a:chOff x="283652" y="568571"/>
            <a:chExt cx="4833374" cy="4433596"/>
          </a:xfrm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1F690C49-BA8D-92EB-089E-73BD6664B399}"/>
                </a:ext>
              </a:extLst>
            </p:cNvPr>
            <p:cNvSpPr/>
            <p:nvPr/>
          </p:nvSpPr>
          <p:spPr>
            <a:xfrm>
              <a:off x="1260158" y="568571"/>
              <a:ext cx="2880360" cy="288036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>
                <a:solidFill>
                  <a:srgbClr val="00407A"/>
                </a:solidFill>
              </a:endParaRPr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FAAD0244-6FC6-8A47-A10B-D537A23CC986}"/>
                </a:ext>
              </a:extLst>
            </p:cNvPr>
            <p:cNvSpPr txBox="1"/>
            <p:nvPr/>
          </p:nvSpPr>
          <p:spPr>
            <a:xfrm>
              <a:off x="283652" y="3617172"/>
              <a:ext cx="48333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6000" b="1" dirty="0" err="1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dtaianomaly</a:t>
              </a:r>
              <a:endParaRPr lang="nl-BE" sz="5400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2400" b="1" dirty="0">
                  <a:solidFill>
                    <a:srgbClr val="00407A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Time series anomaly detection</a:t>
              </a:r>
              <a:endParaRPr lang="en-US" b="1" dirty="0">
                <a:solidFill>
                  <a:srgbClr val="00407A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83CDF372-8EB7-B89A-51B0-712B682459E4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0146" y="733592"/>
              <a:ext cx="3060383" cy="2550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79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97265-BDBE-65C3-23C2-2B997A95B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95A25802-2EB3-E871-B886-4B03A71F564B}"/>
              </a:ext>
            </a:extLst>
          </p:cNvPr>
          <p:cNvGrpSpPr/>
          <p:nvPr/>
        </p:nvGrpSpPr>
        <p:grpSpPr>
          <a:xfrm>
            <a:off x="810337" y="810337"/>
            <a:ext cx="3780000" cy="3780000"/>
            <a:chOff x="653143" y="0"/>
            <a:chExt cx="3780000" cy="3780000"/>
          </a:xfrm>
        </p:grpSpPr>
        <p:sp>
          <p:nvSpPr>
            <p:cNvPr id="5" name="Rechthoek: afgeronde hoeken 4">
              <a:extLst>
                <a:ext uri="{FF2B5EF4-FFF2-40B4-BE49-F238E27FC236}">
                  <a16:creationId xmlns:a16="http://schemas.microsoft.com/office/drawing/2014/main" id="{A3C54551-B955-B3F5-5A4C-E5F0B35956B3}"/>
                </a:ext>
              </a:extLst>
            </p:cNvPr>
            <p:cNvSpPr>
              <a:spLocks/>
            </p:cNvSpPr>
            <p:nvPr/>
          </p:nvSpPr>
          <p:spPr>
            <a:xfrm>
              <a:off x="653143" y="0"/>
              <a:ext cx="3780000" cy="3780000"/>
            </a:xfrm>
            <a:prstGeom prst="roundRect">
              <a:avLst>
                <a:gd name="adj" fmla="val 11593"/>
              </a:avLst>
            </a:prstGeom>
            <a:solidFill>
              <a:srgbClr val="DCE7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/>
            </a:p>
          </p:txBody>
        </p:sp>
        <p:grpSp>
          <p:nvGrpSpPr>
            <p:cNvPr id="2" name="Groep 1">
              <a:extLst>
                <a:ext uri="{FF2B5EF4-FFF2-40B4-BE49-F238E27FC236}">
                  <a16:creationId xmlns:a16="http://schemas.microsoft.com/office/drawing/2014/main" id="{B1E98E12-4D5E-31A5-99EF-7D8066E3D6BE}"/>
                </a:ext>
              </a:extLst>
            </p:cNvPr>
            <p:cNvGrpSpPr/>
            <p:nvPr/>
          </p:nvGrpSpPr>
          <p:grpSpPr>
            <a:xfrm>
              <a:off x="1012952" y="449820"/>
              <a:ext cx="3060383" cy="2880360"/>
              <a:chOff x="1170146" y="568571"/>
              <a:chExt cx="3060383" cy="2880360"/>
            </a:xfrm>
          </p:grpSpPr>
          <p:sp>
            <p:nvSpPr>
              <p:cNvPr id="6" name="Ovaal 5">
                <a:extLst>
                  <a:ext uri="{FF2B5EF4-FFF2-40B4-BE49-F238E27FC236}">
                    <a16:creationId xmlns:a16="http://schemas.microsoft.com/office/drawing/2014/main" id="{309B4F61-EDBC-D0BD-3636-39A09CC9A9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260158" y="568571"/>
                <a:ext cx="2880360" cy="2880360"/>
              </a:xfrm>
              <a:prstGeom prst="ellipse">
                <a:avLst/>
              </a:prstGeom>
              <a:solidFill>
                <a:schemeClr val="bg1"/>
              </a:solidFill>
              <a:ln w="174625">
                <a:solidFill>
                  <a:srgbClr val="00407A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52">
                  <a:solidFill>
                    <a:srgbClr val="00407A"/>
                  </a:solidFill>
                </a:endParaRPr>
              </a:p>
            </p:txBody>
          </p:sp>
          <p:pic>
            <p:nvPicPr>
              <p:cNvPr id="8" name="Graphic 7">
                <a:extLst>
                  <a:ext uri="{FF2B5EF4-FFF2-40B4-BE49-F238E27FC236}">
                    <a16:creationId xmlns:a16="http://schemas.microsoft.com/office/drawing/2014/main" id="{895BF6BC-B058-D298-72D1-80FF6E619A84}"/>
                  </a:ext>
                </a:extLst>
              </p:cNvPr>
              <p:cNvPicPr>
                <a:picLocks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70146" y="733592"/>
                <a:ext cx="3060383" cy="255031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0849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E2653-CD34-DCD0-5BAC-20120C0FA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ep 1">
            <a:extLst>
              <a:ext uri="{FF2B5EF4-FFF2-40B4-BE49-F238E27FC236}">
                <a16:creationId xmlns:a16="http://schemas.microsoft.com/office/drawing/2014/main" id="{3248006B-3673-9266-9276-4FEB9B5089DF}"/>
              </a:ext>
            </a:extLst>
          </p:cNvPr>
          <p:cNvGrpSpPr/>
          <p:nvPr/>
        </p:nvGrpSpPr>
        <p:grpSpPr>
          <a:xfrm>
            <a:off x="1170146" y="1260157"/>
            <a:ext cx="3060383" cy="2880360"/>
            <a:chOff x="1170146" y="568571"/>
            <a:chExt cx="3060383" cy="2880360"/>
          </a:xfrm>
          <a:effectLst/>
        </p:grpSpPr>
        <p:sp>
          <p:nvSpPr>
            <p:cNvPr id="6" name="Ovaal 5">
              <a:extLst>
                <a:ext uri="{FF2B5EF4-FFF2-40B4-BE49-F238E27FC236}">
                  <a16:creationId xmlns:a16="http://schemas.microsoft.com/office/drawing/2014/main" id="{B74326BB-7DAF-81C1-460D-D200506D74C5}"/>
                </a:ext>
              </a:extLst>
            </p:cNvPr>
            <p:cNvSpPr>
              <a:spLocks/>
            </p:cNvSpPr>
            <p:nvPr/>
          </p:nvSpPr>
          <p:spPr>
            <a:xfrm>
              <a:off x="1260158" y="568571"/>
              <a:ext cx="2880360" cy="288036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>
                <a:solidFill>
                  <a:srgbClr val="00407A"/>
                </a:solidFill>
              </a:endParaRP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A4BFC19-9AE2-5001-4AFD-2E70B4F2CFF9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70146" y="733592"/>
              <a:ext cx="3060383" cy="25503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716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FA8A72-C9C5-76FE-0463-0A4D4C361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>
            <a:extLst>
              <a:ext uri="{FF2B5EF4-FFF2-40B4-BE49-F238E27FC236}">
                <a16:creationId xmlns:a16="http://schemas.microsoft.com/office/drawing/2014/main" id="{DDAE5467-DC7B-47CC-52B2-59BF925AFEDF}"/>
              </a:ext>
            </a:extLst>
          </p:cNvPr>
          <p:cNvGrpSpPr>
            <a:grpSpLocks noChangeAspect="1"/>
          </p:cNvGrpSpPr>
          <p:nvPr/>
        </p:nvGrpSpPr>
        <p:grpSpPr>
          <a:xfrm>
            <a:off x="283652" y="568571"/>
            <a:ext cx="4833374" cy="4433596"/>
            <a:chOff x="3679617" y="918696"/>
            <a:chExt cx="4832770" cy="4433042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900F6E35-6608-BB98-D442-C21D6B152641}"/>
                </a:ext>
              </a:extLst>
            </p:cNvPr>
            <p:cNvSpPr/>
            <p:nvPr/>
          </p:nvSpPr>
          <p:spPr>
            <a:xfrm>
              <a:off x="4656000" y="918696"/>
              <a:ext cx="2880000" cy="2880000"/>
            </a:xfrm>
            <a:prstGeom prst="ellipse">
              <a:avLst/>
            </a:prstGeom>
            <a:solidFill>
              <a:schemeClr val="bg1"/>
            </a:solidFill>
            <a:ln w="174625">
              <a:solidFill>
                <a:srgbClr val="00407A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52" dirty="0">
                <a:solidFill>
                  <a:srgbClr val="00407A"/>
                </a:solidFill>
              </a:endParaRPr>
            </a:p>
          </p:txBody>
        </p:sp>
        <p:sp>
          <p:nvSpPr>
            <p:cNvPr id="11" name="Tekstvak 10">
              <a:extLst>
                <a:ext uri="{FF2B5EF4-FFF2-40B4-BE49-F238E27FC236}">
                  <a16:creationId xmlns:a16="http://schemas.microsoft.com/office/drawing/2014/main" id="{EFE28569-4F84-9A5B-B416-687B03E81512}"/>
                </a:ext>
              </a:extLst>
            </p:cNvPr>
            <p:cNvSpPr txBox="1"/>
            <p:nvPr/>
          </p:nvSpPr>
          <p:spPr>
            <a:xfrm>
              <a:off x="3679617" y="3966916"/>
              <a:ext cx="4832770" cy="1384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nl-BE" sz="6000" b="1" dirty="0" err="1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dtaianomaly</a:t>
              </a:r>
              <a:endParaRPr lang="nl-BE" sz="5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Time series anomaly detection</a:t>
              </a:r>
              <a:endPara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2716BE86-34B8-6266-3794-331A6DD40ED7}"/>
                </a:ext>
              </a:extLst>
            </p:cNvPr>
            <p:cNvPicPr/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66000" y="1083696"/>
              <a:ext cx="3060000" cy="255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60164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</Words>
  <Application>Microsoft Office PowerPoint</Application>
  <PresentationFormat>Aangepast</PresentationFormat>
  <Paragraphs>6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10" baseType="lpstr">
      <vt:lpstr>Aharoni</vt:lpstr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Carpentier</dc:creator>
  <cp:lastModifiedBy>Louis Carpentier</cp:lastModifiedBy>
  <cp:revision>1</cp:revision>
  <dcterms:created xsi:type="dcterms:W3CDTF">2024-12-10T22:46:46Z</dcterms:created>
  <dcterms:modified xsi:type="dcterms:W3CDTF">2024-12-12T14:39:56Z</dcterms:modified>
</cp:coreProperties>
</file>