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06668-2545-7794-A837-61A185F17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08645-12D5-8DC4-C1AD-1865FFEC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1B5E2-2D85-4E5B-CFB2-66DD172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71966-9C90-1A3C-400B-234F1D7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77711-76BA-6506-DF41-919A7B31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4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C534-ADAC-45B2-4EB3-DCF9B91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E7529-7787-F57D-6C03-C05C46ED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AF50A-44F9-A9F5-F0F0-F6CBC65D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4B671-C5C3-09C9-FA97-39B3731D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5D0EC-B3FE-7526-FBA5-98719D6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3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8BF69-E15E-B222-7D25-888A5AB48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08C1D-3FBB-7578-C5FA-34164943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B3D53-2070-6F94-0382-0C2DEF7C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B4669-8194-8C7E-4807-30E6E88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BA89-BCB4-5664-6FB5-90983374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4165-1091-6550-719A-94C2FFAA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96D5C-8B18-A78C-8B60-06616097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9A39C-F961-F7D9-4731-1E6784B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BDA7-E40A-47B8-638E-A98D8A99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84FB-251C-FAD3-9944-02303C24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E390A-FF46-5D22-AAAA-61175AA3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CCFC-DFE3-173D-4657-CD77B35B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2C0E-9108-B702-7605-AE88015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9BAA-DBCA-1B91-A6D7-4A3F8FF9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44AA4-B612-91DC-6CF3-712F6BCC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5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082AD-D999-0B8B-F2F5-FC9454B5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56199-9019-A365-A5CF-7D8BE4F4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AE8A9-EFB4-B077-1897-9090B66A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DEC1-E2EA-B003-3B84-889CB12D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E2572-37DC-E413-667F-52695D0E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99C-B184-F0A7-FEFE-3A9F8069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7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9B525-15EB-6624-5955-4EB2D2FD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7B101-D055-AF15-7822-4C2D05E9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34A49-E6EF-12C6-EF04-BA91F94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D9119-7998-3D8A-F83B-4BF66E3F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111A4-3CE1-F457-DBA0-3A1B0B569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63F73C-B18C-F596-64AB-B144629B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B7EC1-6474-F07F-7A01-2855E6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0314C3-59F7-B56D-8880-47D95E96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8A72-A12D-21F4-B34A-9F037EC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BB567-9B5D-3C5E-6127-56B03334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151E1-3BB1-A552-9EFD-A8F5B597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CA3D0-1205-CAC1-E95D-FF0FE7B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16DEF-3B6F-3A55-44F9-A166333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F2F40-F1B7-CB68-5517-B7CB0DF7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3C35E-8F4C-76C0-E5BC-B8E6796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B4750-AC40-3BDA-2AA4-02F28FA5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28FBA-3E86-8D50-9D07-52A30F23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D4FB6-CCF2-694F-0B01-7B079E72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3CCEA-BCF3-701B-1EB5-8ED0F1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633E8-5527-E5AC-9EDE-5C9DB11D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8EF55-D1C4-0D8A-A1B7-9E4325EE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BFCFC-07AA-BF35-0D79-9B6D1F19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7B97C-9D1F-EA4C-EA58-5305DA0B1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3ACD0-CB1B-A47E-84E0-C68E1D0B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9C6B0-5101-5399-E187-EF4003B6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0A763-7DE8-DB86-22F6-C1ECCF51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A7AE7-E94D-231D-1630-39348D11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3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758E9-9FDC-E410-D737-288D13BE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C9C71-A82A-7E97-9540-44CD685D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1E023-67B4-64D0-18ED-3798376B2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DA10D-A0F3-4A09-8B0C-40C741AEF24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19812-3217-08F1-BAF6-8B5E4897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7D5FE-F617-5DAA-8100-8552E655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2AFC4-722C-49FC-9742-887A003F1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84C1ED-115C-7F37-1663-E41288003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32372"/>
              </p:ext>
            </p:extLst>
          </p:nvPr>
        </p:nvGraphicFramePr>
        <p:xfrm>
          <a:off x="800986" y="189117"/>
          <a:ext cx="2720535" cy="277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07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4107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4107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4107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4107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56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735008-649E-D54D-9F25-F39290BBC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95447"/>
              </p:ext>
            </p:extLst>
          </p:nvPr>
        </p:nvGraphicFramePr>
        <p:xfrm>
          <a:off x="800988" y="3435534"/>
          <a:ext cx="2734295" cy="277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59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56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5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0D5BE57-D8AB-E25C-3F4E-5127B0E41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86541"/>
              </p:ext>
            </p:extLst>
          </p:nvPr>
        </p:nvGraphicFramePr>
        <p:xfrm>
          <a:off x="3683130" y="3429000"/>
          <a:ext cx="2734295" cy="278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59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1031CC-24B4-4BEC-2C52-ED976342A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51037"/>
              </p:ext>
            </p:extLst>
          </p:nvPr>
        </p:nvGraphicFramePr>
        <p:xfrm>
          <a:off x="3617190" y="189117"/>
          <a:ext cx="2800235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47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60047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60047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60047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60047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B3D8B9C-0870-9B89-3CA7-D1C2BFF4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39367"/>
              </p:ext>
            </p:extLst>
          </p:nvPr>
        </p:nvGraphicFramePr>
        <p:xfrm>
          <a:off x="6490581" y="3429000"/>
          <a:ext cx="2684870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74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1C70CC-B1EF-75A9-DC00-DF6CE8D6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75019"/>
              </p:ext>
            </p:extLst>
          </p:nvPr>
        </p:nvGraphicFramePr>
        <p:xfrm>
          <a:off x="6513091" y="162253"/>
          <a:ext cx="2662360" cy="281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72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32472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32472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32472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32472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205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6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6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6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6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9B826C8-5FEC-CCC2-55EE-A2D10D05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9024"/>
              </p:ext>
            </p:extLst>
          </p:nvPr>
        </p:nvGraphicFramePr>
        <p:xfrm>
          <a:off x="9271117" y="3429001"/>
          <a:ext cx="2734295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59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6859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E6469EA-25B8-6F21-68B4-5E9CDA8E8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36668"/>
              </p:ext>
            </p:extLst>
          </p:nvPr>
        </p:nvGraphicFramePr>
        <p:xfrm>
          <a:off x="9271117" y="189117"/>
          <a:ext cx="2740775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55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C41FAE6-6973-8353-A665-866149FF1AD2}"/>
              </a:ext>
            </a:extLst>
          </p:cNvPr>
          <p:cNvSpPr txBox="1"/>
          <p:nvPr/>
        </p:nvSpPr>
        <p:spPr>
          <a:xfrm>
            <a:off x="1968732" y="3016772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8D0C86-1031-AF6F-0E1C-5559C3C1DDBA}"/>
              </a:ext>
            </a:extLst>
          </p:cNvPr>
          <p:cNvSpPr txBox="1"/>
          <p:nvPr/>
        </p:nvSpPr>
        <p:spPr>
          <a:xfrm>
            <a:off x="4857756" y="3059668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2911A9-A666-7744-98A0-7D75309FEA80}"/>
              </a:ext>
            </a:extLst>
          </p:cNvPr>
          <p:cNvSpPr txBox="1"/>
          <p:nvPr/>
        </p:nvSpPr>
        <p:spPr>
          <a:xfrm>
            <a:off x="7640495" y="299939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D91501-81FD-50CC-52E1-D1B3C204D4CC}"/>
              </a:ext>
            </a:extLst>
          </p:cNvPr>
          <p:cNvSpPr txBox="1"/>
          <p:nvPr/>
        </p:nvSpPr>
        <p:spPr>
          <a:xfrm>
            <a:off x="10445743" y="3066202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C3C617-6539-8156-AF0C-7E8BDE1A4C08}"/>
              </a:ext>
            </a:extLst>
          </p:cNvPr>
          <p:cNvSpPr txBox="1"/>
          <p:nvPr/>
        </p:nvSpPr>
        <p:spPr>
          <a:xfrm>
            <a:off x="1895995" y="6298375"/>
            <a:ext cx="5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B00D51-7C73-55F5-C938-015CC58AB58A}"/>
              </a:ext>
            </a:extLst>
          </p:cNvPr>
          <p:cNvSpPr txBox="1"/>
          <p:nvPr/>
        </p:nvSpPr>
        <p:spPr>
          <a:xfrm>
            <a:off x="4785019" y="6298375"/>
            <a:ext cx="5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A5FFE7-6849-95F8-C228-B5D4CFA06901}"/>
              </a:ext>
            </a:extLst>
          </p:cNvPr>
          <p:cNvSpPr txBox="1"/>
          <p:nvPr/>
        </p:nvSpPr>
        <p:spPr>
          <a:xfrm>
            <a:off x="7579012" y="6298375"/>
            <a:ext cx="7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0392DA-98B5-0F88-58DB-B958DA9C4DCF}"/>
              </a:ext>
            </a:extLst>
          </p:cNvPr>
          <p:cNvSpPr txBox="1"/>
          <p:nvPr/>
        </p:nvSpPr>
        <p:spPr>
          <a:xfrm>
            <a:off x="10378558" y="6298375"/>
            <a:ext cx="7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9EA41A-B39F-C800-5312-EDF578B60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91161"/>
              </p:ext>
            </p:extLst>
          </p:nvPr>
        </p:nvGraphicFramePr>
        <p:xfrm>
          <a:off x="9032125" y="1737362"/>
          <a:ext cx="2740775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55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490C3E-96C5-5844-5D8F-B79B7EC0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84192"/>
              </p:ext>
            </p:extLst>
          </p:nvPr>
        </p:nvGraphicFramePr>
        <p:xfrm>
          <a:off x="6101891" y="1737362"/>
          <a:ext cx="2740775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55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871230-BE6A-EC9B-DE99-44C2F0690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7820"/>
              </p:ext>
            </p:extLst>
          </p:nvPr>
        </p:nvGraphicFramePr>
        <p:xfrm>
          <a:off x="3152085" y="1737362"/>
          <a:ext cx="2740775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55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FCF8AA-3755-ACD9-768A-E6F3B782B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88173"/>
              </p:ext>
            </p:extLst>
          </p:nvPr>
        </p:nvGraphicFramePr>
        <p:xfrm>
          <a:off x="306794" y="1737362"/>
          <a:ext cx="2740775" cy="278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55">
                  <a:extLst>
                    <a:ext uri="{9D8B030D-6E8A-4147-A177-3AD203B41FA5}">
                      <a16:colId xmlns:a16="http://schemas.microsoft.com/office/drawing/2014/main" val="153373593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65785938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3518418782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2744442710"/>
                    </a:ext>
                  </a:extLst>
                </a:gridCol>
                <a:gridCol w="548155">
                  <a:extLst>
                    <a:ext uri="{9D8B030D-6E8A-4147-A177-3AD203B41FA5}">
                      <a16:colId xmlns:a16="http://schemas.microsoft.com/office/drawing/2014/main" val="828401643"/>
                    </a:ext>
                  </a:extLst>
                </a:gridCol>
              </a:tblGrid>
              <a:tr h="5569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136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0511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20507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2983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271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9DC0171-2B1E-B9ED-FE87-14C62EC24776}"/>
              </a:ext>
            </a:extLst>
          </p:cNvPr>
          <p:cNvSpPr txBox="1"/>
          <p:nvPr/>
        </p:nvSpPr>
        <p:spPr>
          <a:xfrm>
            <a:off x="9757064" y="482138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Q0n+1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9FD25D-CC8F-45BA-A36F-EB968B030574}"/>
              </a:ext>
            </a:extLst>
          </p:cNvPr>
          <p:cNvSpPr txBox="1"/>
          <p:nvPr/>
        </p:nvSpPr>
        <p:spPr>
          <a:xfrm>
            <a:off x="7030490" y="482138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Q1n+1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16BB0A-24EC-9602-7DCE-3BF0D0535AB8}"/>
              </a:ext>
            </a:extLst>
          </p:cNvPr>
          <p:cNvSpPr txBox="1"/>
          <p:nvPr/>
        </p:nvSpPr>
        <p:spPr>
          <a:xfrm>
            <a:off x="4080684" y="482138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Q2n+1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ED22CE-17A1-5A89-CF23-47ABBDB3F9F6}"/>
              </a:ext>
            </a:extLst>
          </p:cNvPr>
          <p:cNvSpPr txBox="1"/>
          <p:nvPr/>
        </p:nvSpPr>
        <p:spPr>
          <a:xfrm>
            <a:off x="1235393" y="482138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0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308</Words>
  <Application>Microsoft Office PowerPoint</Application>
  <PresentationFormat>宽屏</PresentationFormat>
  <Paragraphs>300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Leslie Chan</dc:creator>
  <cp:lastModifiedBy>Leslie Chan</cp:lastModifiedBy>
  <cp:revision>2</cp:revision>
  <dcterms:created xsi:type="dcterms:W3CDTF">2024-06-03T06:42:03Z</dcterms:created>
  <dcterms:modified xsi:type="dcterms:W3CDTF">2024-06-08T08:16:07Z</dcterms:modified>
</cp:coreProperties>
</file>