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06668-2545-7794-A837-61A185F17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208645-12D5-8DC4-C1AD-1865FFECC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1B5E2-2D85-4E5B-CFB2-66DD1723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10D-A0F3-4A09-8B0C-40C741AEF24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71966-9C90-1A3C-400B-234F1D7D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77711-76BA-6506-DF41-919A7B31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FC4-722C-49FC-9742-887A003F1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04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5C534-ADAC-45B2-4EB3-DCF9B916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0E7529-7787-F57D-6C03-C05C46ED8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AF50A-44F9-A9F5-F0F0-F6CBC65D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10D-A0F3-4A09-8B0C-40C741AEF24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4B671-C5C3-09C9-FA97-39B3731D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5D0EC-B3FE-7526-FBA5-98719D6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FC4-722C-49FC-9742-887A003F1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3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B8BF69-E15E-B222-7D25-888A5AB48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C08C1D-3FBB-7578-C5FA-341649434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B3D53-2070-6F94-0382-0C2DEF7C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10D-A0F3-4A09-8B0C-40C741AEF24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B4669-8194-8C7E-4807-30E6E882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DBA89-BCB4-5664-6FB5-90983374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FC4-722C-49FC-9742-887A003F1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68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F4165-1091-6550-719A-94C2FFAA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96D5C-8B18-A78C-8B60-066160977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9A39C-F961-F7D9-4731-1E6784BD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10D-A0F3-4A09-8B0C-40C741AEF24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3BDA7-E40A-47B8-638E-A98D8A99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A84FB-251C-FAD3-9944-02303C24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FC4-722C-49FC-9742-887A003F1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E390A-FF46-5D22-AAAA-61175AA3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0CCFC-DFE3-173D-4657-CD77B35B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22C0E-9108-B702-7605-AE880151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10D-A0F3-4A09-8B0C-40C741AEF24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D9BAA-DBCA-1B91-A6D7-4A3F8FF9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44AA4-B612-91DC-6CF3-712F6BCC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FC4-722C-49FC-9742-887A003F1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5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082AD-D999-0B8B-F2F5-FC9454B5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56199-9019-A365-A5CF-7D8BE4F42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7AE8A9-EFB4-B077-1897-9090B66AA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15DEC1-E2EA-B003-3B84-889CB12D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10D-A0F3-4A09-8B0C-40C741AEF24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BE2572-37DC-E413-667F-52695D0E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F8299C-B184-F0A7-FEFE-3A9F8069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FC4-722C-49FC-9742-887A003F1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7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9B525-15EB-6624-5955-4EB2D2FD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17B101-D055-AF15-7822-4C2D05E9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A34A49-E6EF-12C6-EF04-BA91F94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1D9119-7998-3D8A-F83B-4BF66E3FC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0111A4-3CE1-F457-DBA0-3A1B0B569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63F73C-B18C-F596-64AB-B144629B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10D-A0F3-4A09-8B0C-40C741AEF24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B7EC1-6474-F07F-7A01-2855E6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0314C3-59F7-B56D-8880-47D95E96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FC4-722C-49FC-9742-887A003F1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9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28A72-A12D-21F4-B34A-9F037ECF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8BB567-9B5D-3C5E-6127-56B03334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10D-A0F3-4A09-8B0C-40C741AEF24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0151E1-3BB1-A552-9EFD-A8F5B597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5CA3D0-1205-CAC1-E95D-FF0FE7B9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FC4-722C-49FC-9742-887A003F1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9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16DEF-3B6F-3A55-44F9-A166333C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10D-A0F3-4A09-8B0C-40C741AEF24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3F2F40-F1B7-CB68-5517-B7CB0DF7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3C35E-8F4C-76C0-E5BC-B8E6796A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FC4-722C-49FC-9742-887A003F1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61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B4750-AC40-3BDA-2AA4-02F28FA5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28FBA-3E86-8D50-9D07-52A30F235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ED4FB6-CCF2-694F-0B01-7B079E72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3CCEA-BCF3-701B-1EB5-8ED0F153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10D-A0F3-4A09-8B0C-40C741AEF24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5633E8-5527-E5AC-9EDE-5C9DB11D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18EF55-D1C4-0D8A-A1B7-9E4325EE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FC4-722C-49FC-9742-887A003F1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23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BFCFC-07AA-BF35-0D79-9B6D1F19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B7B97C-9D1F-EA4C-EA58-5305DA0B1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83ACD0-CB1B-A47E-84E0-C68E1D0B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9C6B0-5101-5399-E187-EF4003B6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10D-A0F3-4A09-8B0C-40C741AEF24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E0A763-7DE8-DB86-22F6-C1ECCF51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6A7AE7-E94D-231D-1630-39348D11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FC4-722C-49FC-9742-887A003F1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3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7758E9-9FDC-E410-D737-288D13BE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AC9C71-A82A-7E97-9540-44CD685D9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1E023-67B4-64D0-18ED-3798376B2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DA10D-A0F3-4A09-8B0C-40C741AEF24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19812-3217-08F1-BAF6-8B5E48977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7D5FE-F617-5DAA-8100-8552E655E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92AFC4-722C-49FC-9742-887A003F1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0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9B826C8-5FEC-CCC2-55EE-A2D10D05A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70816"/>
              </p:ext>
            </p:extLst>
          </p:nvPr>
        </p:nvGraphicFramePr>
        <p:xfrm>
          <a:off x="9175452" y="3429000"/>
          <a:ext cx="2493535" cy="248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07">
                  <a:extLst>
                    <a:ext uri="{9D8B030D-6E8A-4147-A177-3AD203B41FA5}">
                      <a16:colId xmlns:a16="http://schemas.microsoft.com/office/drawing/2014/main" val="1533735932"/>
                    </a:ext>
                  </a:extLst>
                </a:gridCol>
                <a:gridCol w="498707">
                  <a:extLst>
                    <a:ext uri="{9D8B030D-6E8A-4147-A177-3AD203B41FA5}">
                      <a16:colId xmlns:a16="http://schemas.microsoft.com/office/drawing/2014/main" val="865785938"/>
                    </a:ext>
                  </a:extLst>
                </a:gridCol>
                <a:gridCol w="498707">
                  <a:extLst>
                    <a:ext uri="{9D8B030D-6E8A-4147-A177-3AD203B41FA5}">
                      <a16:colId xmlns:a16="http://schemas.microsoft.com/office/drawing/2014/main" val="3518418782"/>
                    </a:ext>
                  </a:extLst>
                </a:gridCol>
                <a:gridCol w="498707">
                  <a:extLst>
                    <a:ext uri="{9D8B030D-6E8A-4147-A177-3AD203B41FA5}">
                      <a16:colId xmlns:a16="http://schemas.microsoft.com/office/drawing/2014/main" val="2744442710"/>
                    </a:ext>
                  </a:extLst>
                </a:gridCol>
                <a:gridCol w="498707">
                  <a:extLst>
                    <a:ext uri="{9D8B030D-6E8A-4147-A177-3AD203B41FA5}">
                      <a16:colId xmlns:a16="http://schemas.microsoft.com/office/drawing/2014/main" val="828401643"/>
                    </a:ext>
                  </a:extLst>
                </a:gridCol>
              </a:tblGrid>
              <a:tr h="49793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7136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00511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0507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29839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271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E6469EA-25B8-6F21-68B4-5E9CDA8E8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90826"/>
              </p:ext>
            </p:extLst>
          </p:nvPr>
        </p:nvGraphicFramePr>
        <p:xfrm>
          <a:off x="9175452" y="303417"/>
          <a:ext cx="2493540" cy="248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08">
                  <a:extLst>
                    <a:ext uri="{9D8B030D-6E8A-4147-A177-3AD203B41FA5}">
                      <a16:colId xmlns:a16="http://schemas.microsoft.com/office/drawing/2014/main" val="1533735932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865785938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3518418782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2744442710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828401643"/>
                    </a:ext>
                  </a:extLst>
                </a:gridCol>
              </a:tblGrid>
              <a:tr h="49793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7136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00511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0507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29839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2710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4544D52-6234-766E-425C-2CF17CB7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38016"/>
              </p:ext>
            </p:extLst>
          </p:nvPr>
        </p:nvGraphicFramePr>
        <p:xfrm>
          <a:off x="6368521" y="303417"/>
          <a:ext cx="2493540" cy="248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08">
                  <a:extLst>
                    <a:ext uri="{9D8B030D-6E8A-4147-A177-3AD203B41FA5}">
                      <a16:colId xmlns:a16="http://schemas.microsoft.com/office/drawing/2014/main" val="1533735932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865785938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3518418782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2744442710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828401643"/>
                    </a:ext>
                  </a:extLst>
                </a:gridCol>
              </a:tblGrid>
              <a:tr h="49793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7136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00511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0507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29839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2710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B76FB8-6B87-DEAC-EA79-B991E810B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05962"/>
              </p:ext>
            </p:extLst>
          </p:nvPr>
        </p:nvGraphicFramePr>
        <p:xfrm>
          <a:off x="6368521" y="3433159"/>
          <a:ext cx="2493540" cy="248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08">
                  <a:extLst>
                    <a:ext uri="{9D8B030D-6E8A-4147-A177-3AD203B41FA5}">
                      <a16:colId xmlns:a16="http://schemas.microsoft.com/office/drawing/2014/main" val="1533735932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865785938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3518418782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2744442710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828401643"/>
                    </a:ext>
                  </a:extLst>
                </a:gridCol>
              </a:tblGrid>
              <a:tr h="49793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7136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00511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0507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29839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271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E70465D-C998-6874-3CE8-70FDDC3C6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84118"/>
              </p:ext>
            </p:extLst>
          </p:nvPr>
        </p:nvGraphicFramePr>
        <p:xfrm>
          <a:off x="3602460" y="3429000"/>
          <a:ext cx="2493540" cy="248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08">
                  <a:extLst>
                    <a:ext uri="{9D8B030D-6E8A-4147-A177-3AD203B41FA5}">
                      <a16:colId xmlns:a16="http://schemas.microsoft.com/office/drawing/2014/main" val="1533735932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865785938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3518418782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2744442710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828401643"/>
                    </a:ext>
                  </a:extLst>
                </a:gridCol>
              </a:tblGrid>
              <a:tr h="49793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7136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00511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0507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29839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2710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78EB269-E695-887A-B884-88D47D01E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67298"/>
              </p:ext>
            </p:extLst>
          </p:nvPr>
        </p:nvGraphicFramePr>
        <p:xfrm>
          <a:off x="3602460" y="303417"/>
          <a:ext cx="2493540" cy="248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08">
                  <a:extLst>
                    <a:ext uri="{9D8B030D-6E8A-4147-A177-3AD203B41FA5}">
                      <a16:colId xmlns:a16="http://schemas.microsoft.com/office/drawing/2014/main" val="1533735932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865785938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3518418782"/>
                    </a:ext>
                  </a:extLst>
                </a:gridCol>
                <a:gridCol w="502116">
                  <a:extLst>
                    <a:ext uri="{9D8B030D-6E8A-4147-A177-3AD203B41FA5}">
                      <a16:colId xmlns:a16="http://schemas.microsoft.com/office/drawing/2014/main" val="27444427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828401643"/>
                    </a:ext>
                  </a:extLst>
                </a:gridCol>
              </a:tblGrid>
              <a:tr h="49793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7136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00511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0507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29839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271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798EEA3-33D3-2516-142F-B9BF5CB74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13860"/>
              </p:ext>
            </p:extLst>
          </p:nvPr>
        </p:nvGraphicFramePr>
        <p:xfrm>
          <a:off x="643129" y="307576"/>
          <a:ext cx="2495212" cy="248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08">
                  <a:extLst>
                    <a:ext uri="{9D8B030D-6E8A-4147-A177-3AD203B41FA5}">
                      <a16:colId xmlns:a16="http://schemas.microsoft.com/office/drawing/2014/main" val="1533735932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865785938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518418782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2744442710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828401643"/>
                    </a:ext>
                  </a:extLst>
                </a:gridCol>
              </a:tblGrid>
              <a:tr h="49793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7136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00511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0507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29839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2710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134C57CE-B54F-0CB9-A346-5C27470A4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92214"/>
              </p:ext>
            </p:extLst>
          </p:nvPr>
        </p:nvGraphicFramePr>
        <p:xfrm>
          <a:off x="643129" y="3416533"/>
          <a:ext cx="2493540" cy="248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08">
                  <a:extLst>
                    <a:ext uri="{9D8B030D-6E8A-4147-A177-3AD203B41FA5}">
                      <a16:colId xmlns:a16="http://schemas.microsoft.com/office/drawing/2014/main" val="1533735932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865785938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3518418782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2744442710"/>
                    </a:ext>
                  </a:extLst>
                </a:gridCol>
                <a:gridCol w="498708">
                  <a:extLst>
                    <a:ext uri="{9D8B030D-6E8A-4147-A177-3AD203B41FA5}">
                      <a16:colId xmlns:a16="http://schemas.microsoft.com/office/drawing/2014/main" val="828401643"/>
                    </a:ext>
                  </a:extLst>
                </a:gridCol>
              </a:tblGrid>
              <a:tr h="49793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7136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00511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0507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29839"/>
                  </a:ext>
                </a:extLst>
              </a:tr>
              <a:tr h="49793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2710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72CBD1-40EC-A7D0-F09A-3F02B4BCAE09}"/>
              </a:ext>
            </a:extLst>
          </p:cNvPr>
          <p:cNvSpPr/>
          <p:nvPr/>
        </p:nvSpPr>
        <p:spPr>
          <a:xfrm>
            <a:off x="9715495" y="810491"/>
            <a:ext cx="1953492" cy="19825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9891C34-3D48-E0E1-1DBE-73BA4BBD6F10}"/>
              </a:ext>
            </a:extLst>
          </p:cNvPr>
          <p:cNvSpPr/>
          <p:nvPr/>
        </p:nvSpPr>
        <p:spPr>
          <a:xfrm>
            <a:off x="9715495" y="3923607"/>
            <a:ext cx="1953492" cy="19825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5B6F027-EEBA-826A-F15F-CE6D1FE7346C}"/>
              </a:ext>
            </a:extLst>
          </p:cNvPr>
          <p:cNvSpPr/>
          <p:nvPr/>
        </p:nvSpPr>
        <p:spPr>
          <a:xfrm>
            <a:off x="6784301" y="810492"/>
            <a:ext cx="600789" cy="18807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F12C81C-2DC6-2379-318B-5F47261CF901}"/>
              </a:ext>
            </a:extLst>
          </p:cNvPr>
          <p:cNvSpPr/>
          <p:nvPr/>
        </p:nvSpPr>
        <p:spPr>
          <a:xfrm rot="16200000">
            <a:off x="7705490" y="62345"/>
            <a:ext cx="373652" cy="18807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FD81587-8356-7C7F-6433-C8F8361EB12A}"/>
              </a:ext>
            </a:extLst>
          </p:cNvPr>
          <p:cNvSpPr/>
          <p:nvPr/>
        </p:nvSpPr>
        <p:spPr>
          <a:xfrm>
            <a:off x="8428910" y="810492"/>
            <a:ext cx="600789" cy="18807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FACF308-DC49-0B2C-316F-7F5BBB2888BF}"/>
              </a:ext>
            </a:extLst>
          </p:cNvPr>
          <p:cNvSpPr/>
          <p:nvPr/>
        </p:nvSpPr>
        <p:spPr>
          <a:xfrm>
            <a:off x="8417967" y="3969328"/>
            <a:ext cx="600789" cy="18807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3D671BF-D9EE-4BA8-6F92-71BB3C4B2C52}"/>
              </a:ext>
            </a:extLst>
          </p:cNvPr>
          <p:cNvSpPr/>
          <p:nvPr/>
        </p:nvSpPr>
        <p:spPr>
          <a:xfrm>
            <a:off x="6757417" y="3969328"/>
            <a:ext cx="600789" cy="18807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83AEA7F-A581-979A-AA65-F503E7FBF518}"/>
              </a:ext>
            </a:extLst>
          </p:cNvPr>
          <p:cNvSpPr/>
          <p:nvPr/>
        </p:nvSpPr>
        <p:spPr>
          <a:xfrm>
            <a:off x="4182161" y="862447"/>
            <a:ext cx="369057" cy="18807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FDF9FC9-2AC0-F7C4-E5EF-2487CB857BFC}"/>
              </a:ext>
            </a:extLst>
          </p:cNvPr>
          <p:cNvSpPr/>
          <p:nvPr/>
        </p:nvSpPr>
        <p:spPr>
          <a:xfrm>
            <a:off x="4155277" y="4021283"/>
            <a:ext cx="369057" cy="18807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7EE0325-68D7-7B46-8144-9D9799A3CE60}"/>
              </a:ext>
            </a:extLst>
          </p:cNvPr>
          <p:cNvSpPr/>
          <p:nvPr/>
        </p:nvSpPr>
        <p:spPr>
          <a:xfrm>
            <a:off x="1199970" y="696191"/>
            <a:ext cx="950948" cy="581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24EE4F1-E25F-2A0F-EB1D-1FA651BC1BF1}"/>
              </a:ext>
            </a:extLst>
          </p:cNvPr>
          <p:cNvSpPr/>
          <p:nvPr/>
        </p:nvSpPr>
        <p:spPr>
          <a:xfrm>
            <a:off x="1199970" y="2400300"/>
            <a:ext cx="950948" cy="581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48EB276-361E-3C86-88A2-04D9E2890AD9}"/>
              </a:ext>
            </a:extLst>
          </p:cNvPr>
          <p:cNvSpPr/>
          <p:nvPr/>
        </p:nvSpPr>
        <p:spPr>
          <a:xfrm>
            <a:off x="1189129" y="3919454"/>
            <a:ext cx="379898" cy="19306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6194C58-FA70-4D5C-0A26-AF7ECE5C2C67}"/>
              </a:ext>
            </a:extLst>
          </p:cNvPr>
          <p:cNvSpPr txBox="1"/>
          <p:nvPr/>
        </p:nvSpPr>
        <p:spPr>
          <a:xfrm>
            <a:off x="10229698" y="291835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J0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7DD9BE4-7089-F56A-D676-0B40605B8864}"/>
              </a:ext>
            </a:extLst>
          </p:cNvPr>
          <p:cNvSpPr txBox="1"/>
          <p:nvPr/>
        </p:nvSpPr>
        <p:spPr>
          <a:xfrm>
            <a:off x="10229698" y="605997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K0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DADFB37-8F6A-2726-84A5-0E4A04CB276B}"/>
              </a:ext>
            </a:extLst>
          </p:cNvPr>
          <p:cNvSpPr txBox="1"/>
          <p:nvPr/>
        </p:nvSpPr>
        <p:spPr>
          <a:xfrm>
            <a:off x="7397924" y="605997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1937A3-9E3F-7E77-2655-8C0FE237B41E}"/>
              </a:ext>
            </a:extLst>
          </p:cNvPr>
          <p:cNvSpPr txBox="1"/>
          <p:nvPr/>
        </p:nvSpPr>
        <p:spPr>
          <a:xfrm>
            <a:off x="7447616" y="291394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215935-01AB-4A9E-3DFB-4733FE51BF92}"/>
              </a:ext>
            </a:extLst>
          </p:cNvPr>
          <p:cNvSpPr txBox="1"/>
          <p:nvPr/>
        </p:nvSpPr>
        <p:spPr>
          <a:xfrm>
            <a:off x="4656709" y="291394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C776C82-C331-10B7-EFD6-8C8BD4644186}"/>
              </a:ext>
            </a:extLst>
          </p:cNvPr>
          <p:cNvSpPr txBox="1"/>
          <p:nvPr/>
        </p:nvSpPr>
        <p:spPr>
          <a:xfrm>
            <a:off x="4631863" y="605997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K2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EBD7EBE-0822-67E6-E55E-F81D1A853B5E}"/>
              </a:ext>
            </a:extLst>
          </p:cNvPr>
          <p:cNvSpPr txBox="1"/>
          <p:nvPr/>
        </p:nvSpPr>
        <p:spPr>
          <a:xfrm>
            <a:off x="1675444" y="291394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CA88A4-BC12-9781-BFEB-2E5A8B648F8F}"/>
              </a:ext>
            </a:extLst>
          </p:cNvPr>
          <p:cNvSpPr txBox="1"/>
          <p:nvPr/>
        </p:nvSpPr>
        <p:spPr>
          <a:xfrm>
            <a:off x="1697378" y="605997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8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文本&#10;&#10;描述已自动生成">
            <a:extLst>
              <a:ext uri="{FF2B5EF4-FFF2-40B4-BE49-F238E27FC236}">
                <a16:creationId xmlns:a16="http://schemas.microsoft.com/office/drawing/2014/main" id="{B5D647AF-ADE2-4B1C-854D-564E0FA2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739" y="2707178"/>
            <a:ext cx="5447807" cy="117965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B5D89C4-EDFB-C27D-9F5E-CF470CF7D00A}"/>
              </a:ext>
            </a:extLst>
          </p:cNvPr>
          <p:cNvSpPr txBox="1"/>
          <p:nvPr/>
        </p:nvSpPr>
        <p:spPr>
          <a:xfrm>
            <a:off x="6483927" y="4389120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0000</a:t>
            </a:r>
            <a:endParaRPr lang="zh-CN" altLang="en-US" sz="2400" b="1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85D7945-5C77-0C79-D6C6-988F6118C523}"/>
              </a:ext>
            </a:extLst>
          </p:cNvPr>
          <p:cNvCxnSpPr/>
          <p:nvPr/>
        </p:nvCxnSpPr>
        <p:spPr>
          <a:xfrm flipV="1">
            <a:off x="6866313" y="3886831"/>
            <a:ext cx="0" cy="502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4E24222-90CD-01DA-F884-4543AFAC9BE1}"/>
              </a:ext>
            </a:extLst>
          </p:cNvPr>
          <p:cNvSpPr txBox="1"/>
          <p:nvPr/>
        </p:nvSpPr>
        <p:spPr>
          <a:xfrm>
            <a:off x="3049286" y="4389120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1011</a:t>
            </a:r>
            <a:endParaRPr lang="zh-CN" altLang="en-US" sz="2400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46DD55B-126A-6DF4-D3F7-6A86CBD3FBF0}"/>
              </a:ext>
            </a:extLst>
          </p:cNvPr>
          <p:cNvCxnSpPr/>
          <p:nvPr/>
        </p:nvCxnSpPr>
        <p:spPr>
          <a:xfrm flipV="1">
            <a:off x="3458095" y="3886831"/>
            <a:ext cx="0" cy="502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F54924F-B424-EC06-1063-2F673C88F86F}"/>
              </a:ext>
            </a:extLst>
          </p:cNvPr>
          <p:cNvSpPr txBox="1"/>
          <p:nvPr/>
        </p:nvSpPr>
        <p:spPr>
          <a:xfrm>
            <a:off x="5203767" y="1629455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1100</a:t>
            </a:r>
            <a:endParaRPr lang="zh-CN" altLang="en-US" sz="2400" b="1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3733B6-B6BE-B6A5-9935-8E6D6CA1896F}"/>
              </a:ext>
            </a:extLst>
          </p:cNvPr>
          <p:cNvCxnSpPr>
            <a:cxnSpLocks/>
          </p:cNvCxnSpPr>
          <p:nvPr/>
        </p:nvCxnSpPr>
        <p:spPr>
          <a:xfrm>
            <a:off x="5619404" y="2128058"/>
            <a:ext cx="0" cy="579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E5C0909-14B6-9E85-8DF9-D3383CDD3D3A}"/>
              </a:ext>
            </a:extLst>
          </p:cNvPr>
          <p:cNvSpPr txBox="1"/>
          <p:nvPr/>
        </p:nvSpPr>
        <p:spPr>
          <a:xfrm>
            <a:off x="3923607" y="782564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1101</a:t>
            </a:r>
            <a:endParaRPr lang="zh-CN" altLang="en-US" sz="2400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B6BAD0-B7CD-D0F1-D0C4-B5AF09F2F4FC}"/>
              </a:ext>
            </a:extLst>
          </p:cNvPr>
          <p:cNvCxnSpPr>
            <a:cxnSpLocks/>
          </p:cNvCxnSpPr>
          <p:nvPr/>
        </p:nvCxnSpPr>
        <p:spPr>
          <a:xfrm>
            <a:off x="4738255" y="1061349"/>
            <a:ext cx="615141" cy="56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DB38471-FF18-E725-FCC9-9AB3842686A5}"/>
              </a:ext>
            </a:extLst>
          </p:cNvPr>
          <p:cNvSpPr txBox="1"/>
          <p:nvPr/>
        </p:nvSpPr>
        <p:spPr>
          <a:xfrm>
            <a:off x="2285999" y="782563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1110</a:t>
            </a:r>
            <a:endParaRPr lang="zh-CN" altLang="en-US" sz="2400" b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490F5C-5994-7303-EF6D-E48492DA7F9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283527" y="1013397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85297E7-3E83-DE60-4DCF-34EB94B4FF2E}"/>
              </a:ext>
            </a:extLst>
          </p:cNvPr>
          <p:cNvSpPr txBox="1"/>
          <p:nvPr/>
        </p:nvSpPr>
        <p:spPr>
          <a:xfrm>
            <a:off x="1792579" y="1763536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1111</a:t>
            </a:r>
            <a:endParaRPr lang="zh-CN" altLang="en-US" sz="2400" b="1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F059DFC-25DE-615C-06A6-AB8223990A4C}"/>
              </a:ext>
            </a:extLst>
          </p:cNvPr>
          <p:cNvCxnSpPr>
            <a:cxnSpLocks/>
          </p:cNvCxnSpPr>
          <p:nvPr/>
        </p:nvCxnSpPr>
        <p:spPr>
          <a:xfrm flipV="1">
            <a:off x="2285999" y="1244228"/>
            <a:ext cx="320040" cy="519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1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206</Words>
  <Application>Microsoft Office PowerPoint</Application>
  <PresentationFormat>宽屏</PresentationFormat>
  <Paragraphs>206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Leslie Chan</dc:creator>
  <cp:lastModifiedBy>Leslie Chan</cp:lastModifiedBy>
  <cp:revision>5</cp:revision>
  <dcterms:created xsi:type="dcterms:W3CDTF">2024-06-03T06:42:03Z</dcterms:created>
  <dcterms:modified xsi:type="dcterms:W3CDTF">2024-06-16T03:02:28Z</dcterms:modified>
</cp:coreProperties>
</file>