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7" r:id="rId3"/>
    <p:sldId id="258" r:id="rId4"/>
    <p:sldId id="259" r:id="rId5"/>
    <p:sldId id="265" r:id="rId6"/>
    <p:sldId id="260" r:id="rId7"/>
    <p:sldId id="261" r:id="rId8"/>
    <p:sldId id="263"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9699"/>
    <a:srgbClr val="E3E0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7DC62A-8629-4A4D-8085-D2D8C137CB56}"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86C4B1EE-8396-4AB6-A8DA-C24BF8B1515B}">
      <dgm:prSet/>
      <dgm:spPr/>
      <dgm:t>
        <a:bodyPr/>
        <a:lstStyle/>
        <a:p>
          <a:r>
            <a:rPr lang="en-US"/>
            <a:t>INTRODUCTION</a:t>
          </a:r>
        </a:p>
      </dgm:t>
    </dgm:pt>
    <dgm:pt modelId="{48F62FCC-C2F4-4AEA-B006-02B569F50FDC}" type="parTrans" cxnId="{264C3790-E775-453E-B69A-4533BB4E022E}">
      <dgm:prSet/>
      <dgm:spPr/>
      <dgm:t>
        <a:bodyPr/>
        <a:lstStyle/>
        <a:p>
          <a:endParaRPr lang="en-US"/>
        </a:p>
      </dgm:t>
    </dgm:pt>
    <dgm:pt modelId="{CA836CD9-BA72-4260-833B-8A134376BB37}" type="sibTrans" cxnId="{264C3790-E775-453E-B69A-4533BB4E022E}">
      <dgm:prSet phldrT="01" phldr="0"/>
      <dgm:spPr/>
      <dgm:t>
        <a:bodyPr/>
        <a:lstStyle/>
        <a:p>
          <a:r>
            <a:rPr lang="en-US"/>
            <a:t>01</a:t>
          </a:r>
        </a:p>
      </dgm:t>
    </dgm:pt>
    <dgm:pt modelId="{2C50BB7A-A3BC-4C25-9190-2DCB0DD7E59C}">
      <dgm:prSet/>
      <dgm:spPr/>
      <dgm:t>
        <a:bodyPr/>
        <a:lstStyle/>
        <a:p>
          <a:r>
            <a:rPr lang="en-IN"/>
            <a:t>PROBLEM STATEMENT</a:t>
          </a:r>
          <a:endParaRPr lang="en-US"/>
        </a:p>
      </dgm:t>
    </dgm:pt>
    <dgm:pt modelId="{64541387-8F93-41DF-AC0C-28E7AD52CE52}" type="parTrans" cxnId="{3795EBAF-ABA8-47EE-8AD2-79F325B66D36}">
      <dgm:prSet/>
      <dgm:spPr/>
      <dgm:t>
        <a:bodyPr/>
        <a:lstStyle/>
        <a:p>
          <a:endParaRPr lang="en-US"/>
        </a:p>
      </dgm:t>
    </dgm:pt>
    <dgm:pt modelId="{EC1E3F8B-6C64-4B23-B18A-6D9F959BA4B9}" type="sibTrans" cxnId="{3795EBAF-ABA8-47EE-8AD2-79F325B66D36}">
      <dgm:prSet phldrT="02" phldr="0"/>
      <dgm:spPr/>
      <dgm:t>
        <a:bodyPr/>
        <a:lstStyle/>
        <a:p>
          <a:r>
            <a:rPr lang="en-US"/>
            <a:t>02</a:t>
          </a:r>
        </a:p>
      </dgm:t>
    </dgm:pt>
    <dgm:pt modelId="{8499C618-D88F-4C94-9772-EFB47BABA9E1}">
      <dgm:prSet/>
      <dgm:spPr/>
      <dgm:t>
        <a:bodyPr/>
        <a:lstStyle/>
        <a:p>
          <a:r>
            <a:rPr lang="en-IN" dirty="0"/>
            <a:t>IMPLEMENTATION STEPS</a:t>
          </a:r>
          <a:endParaRPr lang="en-US" dirty="0"/>
        </a:p>
      </dgm:t>
    </dgm:pt>
    <dgm:pt modelId="{2452111E-643C-403C-8A28-51E68D6657E9}" type="parTrans" cxnId="{A31CDF46-CDC8-4F17-96C3-196C6EA6DDE9}">
      <dgm:prSet/>
      <dgm:spPr/>
      <dgm:t>
        <a:bodyPr/>
        <a:lstStyle/>
        <a:p>
          <a:endParaRPr lang="en-US"/>
        </a:p>
      </dgm:t>
    </dgm:pt>
    <dgm:pt modelId="{0E8BAE08-401B-407E-95D5-68F5E066932D}" type="sibTrans" cxnId="{A31CDF46-CDC8-4F17-96C3-196C6EA6DDE9}">
      <dgm:prSet phldrT="03" phldr="0"/>
      <dgm:spPr/>
      <dgm:t>
        <a:bodyPr/>
        <a:lstStyle/>
        <a:p>
          <a:r>
            <a:rPr lang="en-US"/>
            <a:t>03</a:t>
          </a:r>
        </a:p>
      </dgm:t>
    </dgm:pt>
    <dgm:pt modelId="{DCC44A09-774D-48B6-92D7-1CAC23C31954}">
      <dgm:prSet/>
      <dgm:spPr/>
      <dgm:t>
        <a:bodyPr/>
        <a:lstStyle/>
        <a:p>
          <a:r>
            <a:rPr lang="en-IN"/>
            <a:t>GITHUB SETUP</a:t>
          </a:r>
          <a:endParaRPr lang="en-US"/>
        </a:p>
      </dgm:t>
    </dgm:pt>
    <dgm:pt modelId="{F628249E-984E-4515-83D8-89E9FC7315A5}" type="parTrans" cxnId="{458ED5AE-B438-4706-AF0A-5EEF187052E7}">
      <dgm:prSet/>
      <dgm:spPr/>
      <dgm:t>
        <a:bodyPr/>
        <a:lstStyle/>
        <a:p>
          <a:endParaRPr lang="en-US"/>
        </a:p>
      </dgm:t>
    </dgm:pt>
    <dgm:pt modelId="{732AD24A-0C1E-4299-995F-3AFDCEC6D2C0}" type="sibTrans" cxnId="{458ED5AE-B438-4706-AF0A-5EEF187052E7}">
      <dgm:prSet phldrT="05" phldr="0"/>
      <dgm:spPr/>
      <dgm:t>
        <a:bodyPr/>
        <a:lstStyle/>
        <a:p>
          <a:r>
            <a:rPr lang="en-US"/>
            <a:t>05</a:t>
          </a:r>
        </a:p>
      </dgm:t>
    </dgm:pt>
    <dgm:pt modelId="{68B9A895-904B-463C-A6F4-6F79C7C3FFB5}">
      <dgm:prSet/>
      <dgm:spPr/>
      <dgm:t>
        <a:bodyPr/>
        <a:lstStyle/>
        <a:p>
          <a:r>
            <a:rPr lang="en-US" dirty="0"/>
            <a:t>OUTPUTS</a:t>
          </a:r>
        </a:p>
      </dgm:t>
    </dgm:pt>
    <dgm:pt modelId="{182A4360-10E3-48CC-BDAD-AD357EC1C42A}" type="parTrans" cxnId="{E7978156-71E5-40A3-82EC-6292837F5CAA}">
      <dgm:prSet/>
      <dgm:spPr/>
      <dgm:t>
        <a:bodyPr/>
        <a:lstStyle/>
        <a:p>
          <a:endParaRPr lang="en-IN"/>
        </a:p>
      </dgm:t>
    </dgm:pt>
    <dgm:pt modelId="{A5BC263D-84DA-4B3E-BD9F-BF406986CC1F}" type="sibTrans" cxnId="{E7978156-71E5-40A3-82EC-6292837F5CAA}">
      <dgm:prSet phldrT="04" phldr="0"/>
      <dgm:spPr/>
      <dgm:t>
        <a:bodyPr/>
        <a:lstStyle/>
        <a:p>
          <a:r>
            <a:rPr lang="en-IN"/>
            <a:t>04</a:t>
          </a:r>
        </a:p>
      </dgm:t>
    </dgm:pt>
    <dgm:pt modelId="{F962FACF-3B9B-4CC5-99C5-6BF09D41ECAC}" type="pres">
      <dgm:prSet presAssocID="{547DC62A-8629-4A4D-8085-D2D8C137CB56}" presName="Name0" presStyleCnt="0">
        <dgm:presLayoutVars>
          <dgm:animLvl val="lvl"/>
          <dgm:resizeHandles val="exact"/>
        </dgm:presLayoutVars>
      </dgm:prSet>
      <dgm:spPr/>
    </dgm:pt>
    <dgm:pt modelId="{28B864CD-911A-4D34-8918-7A01EB35E298}" type="pres">
      <dgm:prSet presAssocID="{86C4B1EE-8396-4AB6-A8DA-C24BF8B1515B}" presName="compositeNode" presStyleCnt="0">
        <dgm:presLayoutVars>
          <dgm:bulletEnabled val="1"/>
        </dgm:presLayoutVars>
      </dgm:prSet>
      <dgm:spPr/>
    </dgm:pt>
    <dgm:pt modelId="{28FEFB7E-693F-4E5A-B320-837AD30A5020}" type="pres">
      <dgm:prSet presAssocID="{86C4B1EE-8396-4AB6-A8DA-C24BF8B1515B}" presName="bgRect" presStyleLbl="alignNode1" presStyleIdx="0" presStyleCnt="5"/>
      <dgm:spPr/>
    </dgm:pt>
    <dgm:pt modelId="{5E92EFEF-92EF-4521-9B6A-F1E8A0101D42}" type="pres">
      <dgm:prSet presAssocID="{CA836CD9-BA72-4260-833B-8A134376BB37}" presName="sibTransNodeRect" presStyleLbl="alignNode1" presStyleIdx="0" presStyleCnt="5">
        <dgm:presLayoutVars>
          <dgm:chMax val="0"/>
          <dgm:bulletEnabled val="1"/>
        </dgm:presLayoutVars>
      </dgm:prSet>
      <dgm:spPr/>
    </dgm:pt>
    <dgm:pt modelId="{000918D2-37D9-4564-8EF4-440EAB652598}" type="pres">
      <dgm:prSet presAssocID="{86C4B1EE-8396-4AB6-A8DA-C24BF8B1515B}" presName="nodeRect" presStyleLbl="alignNode1" presStyleIdx="0" presStyleCnt="5">
        <dgm:presLayoutVars>
          <dgm:bulletEnabled val="1"/>
        </dgm:presLayoutVars>
      </dgm:prSet>
      <dgm:spPr/>
    </dgm:pt>
    <dgm:pt modelId="{6B9003C0-7FB0-4269-BC97-779F086F7FD0}" type="pres">
      <dgm:prSet presAssocID="{CA836CD9-BA72-4260-833B-8A134376BB37}" presName="sibTrans" presStyleCnt="0"/>
      <dgm:spPr/>
    </dgm:pt>
    <dgm:pt modelId="{7EC4DEF1-922C-4AE8-AB9D-D7022A019815}" type="pres">
      <dgm:prSet presAssocID="{2C50BB7A-A3BC-4C25-9190-2DCB0DD7E59C}" presName="compositeNode" presStyleCnt="0">
        <dgm:presLayoutVars>
          <dgm:bulletEnabled val="1"/>
        </dgm:presLayoutVars>
      </dgm:prSet>
      <dgm:spPr/>
    </dgm:pt>
    <dgm:pt modelId="{79DAA54E-C0A6-4EBB-8490-C437FB785918}" type="pres">
      <dgm:prSet presAssocID="{2C50BB7A-A3BC-4C25-9190-2DCB0DD7E59C}" presName="bgRect" presStyleLbl="alignNode1" presStyleIdx="1" presStyleCnt="5"/>
      <dgm:spPr/>
    </dgm:pt>
    <dgm:pt modelId="{17B1B5B1-B5DB-4007-B766-6BFA91098442}" type="pres">
      <dgm:prSet presAssocID="{EC1E3F8B-6C64-4B23-B18A-6D9F959BA4B9}" presName="sibTransNodeRect" presStyleLbl="alignNode1" presStyleIdx="1" presStyleCnt="5">
        <dgm:presLayoutVars>
          <dgm:chMax val="0"/>
          <dgm:bulletEnabled val="1"/>
        </dgm:presLayoutVars>
      </dgm:prSet>
      <dgm:spPr/>
    </dgm:pt>
    <dgm:pt modelId="{7C63AA2D-D0F6-41CB-96A5-D590E1252EE8}" type="pres">
      <dgm:prSet presAssocID="{2C50BB7A-A3BC-4C25-9190-2DCB0DD7E59C}" presName="nodeRect" presStyleLbl="alignNode1" presStyleIdx="1" presStyleCnt="5">
        <dgm:presLayoutVars>
          <dgm:bulletEnabled val="1"/>
        </dgm:presLayoutVars>
      </dgm:prSet>
      <dgm:spPr/>
    </dgm:pt>
    <dgm:pt modelId="{3284FC30-B230-4D5C-BD31-E4584482D78B}" type="pres">
      <dgm:prSet presAssocID="{EC1E3F8B-6C64-4B23-B18A-6D9F959BA4B9}" presName="sibTrans" presStyleCnt="0"/>
      <dgm:spPr/>
    </dgm:pt>
    <dgm:pt modelId="{7FEE9ABA-19E9-4F30-93A2-EFE4F1CCAA47}" type="pres">
      <dgm:prSet presAssocID="{8499C618-D88F-4C94-9772-EFB47BABA9E1}" presName="compositeNode" presStyleCnt="0">
        <dgm:presLayoutVars>
          <dgm:bulletEnabled val="1"/>
        </dgm:presLayoutVars>
      </dgm:prSet>
      <dgm:spPr/>
    </dgm:pt>
    <dgm:pt modelId="{7DA78FAA-F5C5-4523-B3E4-3A7ABEE55B41}" type="pres">
      <dgm:prSet presAssocID="{8499C618-D88F-4C94-9772-EFB47BABA9E1}" presName="bgRect" presStyleLbl="alignNode1" presStyleIdx="2" presStyleCnt="5"/>
      <dgm:spPr/>
    </dgm:pt>
    <dgm:pt modelId="{323106B7-CD6B-4955-8E69-02F546D483DC}" type="pres">
      <dgm:prSet presAssocID="{0E8BAE08-401B-407E-95D5-68F5E066932D}" presName="sibTransNodeRect" presStyleLbl="alignNode1" presStyleIdx="2" presStyleCnt="5">
        <dgm:presLayoutVars>
          <dgm:chMax val="0"/>
          <dgm:bulletEnabled val="1"/>
        </dgm:presLayoutVars>
      </dgm:prSet>
      <dgm:spPr/>
    </dgm:pt>
    <dgm:pt modelId="{AC722448-9FED-470B-B0B5-CA2E0D61E30C}" type="pres">
      <dgm:prSet presAssocID="{8499C618-D88F-4C94-9772-EFB47BABA9E1}" presName="nodeRect" presStyleLbl="alignNode1" presStyleIdx="2" presStyleCnt="5">
        <dgm:presLayoutVars>
          <dgm:bulletEnabled val="1"/>
        </dgm:presLayoutVars>
      </dgm:prSet>
      <dgm:spPr/>
    </dgm:pt>
    <dgm:pt modelId="{9AE281B9-2AB1-4127-839C-A7C28CBC9419}" type="pres">
      <dgm:prSet presAssocID="{0E8BAE08-401B-407E-95D5-68F5E066932D}" presName="sibTrans" presStyleCnt="0"/>
      <dgm:spPr/>
    </dgm:pt>
    <dgm:pt modelId="{CDE7F90B-3489-4DD3-8AEE-5DDA8972D09D}" type="pres">
      <dgm:prSet presAssocID="{68B9A895-904B-463C-A6F4-6F79C7C3FFB5}" presName="compositeNode" presStyleCnt="0">
        <dgm:presLayoutVars>
          <dgm:bulletEnabled val="1"/>
        </dgm:presLayoutVars>
      </dgm:prSet>
      <dgm:spPr/>
    </dgm:pt>
    <dgm:pt modelId="{60A0A966-C2D7-46F4-AAC7-C1E4486C4410}" type="pres">
      <dgm:prSet presAssocID="{68B9A895-904B-463C-A6F4-6F79C7C3FFB5}" presName="bgRect" presStyleLbl="alignNode1" presStyleIdx="3" presStyleCnt="5"/>
      <dgm:spPr/>
    </dgm:pt>
    <dgm:pt modelId="{54418657-C832-49CE-97F7-1A03D7D2BC4E}" type="pres">
      <dgm:prSet presAssocID="{A5BC263D-84DA-4B3E-BD9F-BF406986CC1F}" presName="sibTransNodeRect" presStyleLbl="alignNode1" presStyleIdx="3" presStyleCnt="5">
        <dgm:presLayoutVars>
          <dgm:chMax val="0"/>
          <dgm:bulletEnabled val="1"/>
        </dgm:presLayoutVars>
      </dgm:prSet>
      <dgm:spPr/>
    </dgm:pt>
    <dgm:pt modelId="{46817E52-A792-4D48-B9B5-8A92D0AD67D6}" type="pres">
      <dgm:prSet presAssocID="{68B9A895-904B-463C-A6F4-6F79C7C3FFB5}" presName="nodeRect" presStyleLbl="alignNode1" presStyleIdx="3" presStyleCnt="5">
        <dgm:presLayoutVars>
          <dgm:bulletEnabled val="1"/>
        </dgm:presLayoutVars>
      </dgm:prSet>
      <dgm:spPr/>
    </dgm:pt>
    <dgm:pt modelId="{29F7AAE3-441B-40C6-8059-7870FEF03825}" type="pres">
      <dgm:prSet presAssocID="{A5BC263D-84DA-4B3E-BD9F-BF406986CC1F}" presName="sibTrans" presStyleCnt="0"/>
      <dgm:spPr/>
    </dgm:pt>
    <dgm:pt modelId="{06D0274E-0565-457B-AE0A-26C3D5E50B6A}" type="pres">
      <dgm:prSet presAssocID="{DCC44A09-774D-48B6-92D7-1CAC23C31954}" presName="compositeNode" presStyleCnt="0">
        <dgm:presLayoutVars>
          <dgm:bulletEnabled val="1"/>
        </dgm:presLayoutVars>
      </dgm:prSet>
      <dgm:spPr/>
    </dgm:pt>
    <dgm:pt modelId="{129A629D-5CC9-4A12-B2B5-B3A4A1811716}" type="pres">
      <dgm:prSet presAssocID="{DCC44A09-774D-48B6-92D7-1CAC23C31954}" presName="bgRect" presStyleLbl="alignNode1" presStyleIdx="4" presStyleCnt="5"/>
      <dgm:spPr/>
    </dgm:pt>
    <dgm:pt modelId="{2F8EAB70-8128-4C72-A8C4-1689AD71A1C9}" type="pres">
      <dgm:prSet presAssocID="{732AD24A-0C1E-4299-995F-3AFDCEC6D2C0}" presName="sibTransNodeRect" presStyleLbl="alignNode1" presStyleIdx="4" presStyleCnt="5">
        <dgm:presLayoutVars>
          <dgm:chMax val="0"/>
          <dgm:bulletEnabled val="1"/>
        </dgm:presLayoutVars>
      </dgm:prSet>
      <dgm:spPr/>
    </dgm:pt>
    <dgm:pt modelId="{66180B3A-49B3-4F61-A510-640250743955}" type="pres">
      <dgm:prSet presAssocID="{DCC44A09-774D-48B6-92D7-1CAC23C31954}" presName="nodeRect" presStyleLbl="alignNode1" presStyleIdx="4" presStyleCnt="5">
        <dgm:presLayoutVars>
          <dgm:bulletEnabled val="1"/>
        </dgm:presLayoutVars>
      </dgm:prSet>
      <dgm:spPr/>
    </dgm:pt>
  </dgm:ptLst>
  <dgm:cxnLst>
    <dgm:cxn modelId="{B886EB00-09F9-408A-907F-06B68AC0941E}" type="presOf" srcId="{68B9A895-904B-463C-A6F4-6F79C7C3FFB5}" destId="{46817E52-A792-4D48-B9B5-8A92D0AD67D6}" srcOrd="1" destOrd="0" presId="urn:microsoft.com/office/officeart/2016/7/layout/LinearBlockProcessNumbered"/>
    <dgm:cxn modelId="{94DBCC0C-23F7-4C2F-BE09-D8A0EAC9A365}" type="presOf" srcId="{68B9A895-904B-463C-A6F4-6F79C7C3FFB5}" destId="{60A0A966-C2D7-46F4-AAC7-C1E4486C4410}" srcOrd="0" destOrd="0" presId="urn:microsoft.com/office/officeart/2016/7/layout/LinearBlockProcessNumbered"/>
    <dgm:cxn modelId="{928A1E0E-DE2F-482F-A6F4-5F8E7395FBAD}" type="presOf" srcId="{547DC62A-8629-4A4D-8085-D2D8C137CB56}" destId="{F962FACF-3B9B-4CC5-99C5-6BF09D41ECAC}" srcOrd="0" destOrd="0" presId="urn:microsoft.com/office/officeart/2016/7/layout/LinearBlockProcessNumbered"/>
    <dgm:cxn modelId="{78CF1D29-2C92-4461-8D27-C71024AED5E4}" type="presOf" srcId="{EC1E3F8B-6C64-4B23-B18A-6D9F959BA4B9}" destId="{17B1B5B1-B5DB-4007-B766-6BFA91098442}" srcOrd="0" destOrd="0" presId="urn:microsoft.com/office/officeart/2016/7/layout/LinearBlockProcessNumbered"/>
    <dgm:cxn modelId="{C54AB460-CE36-4756-8EC8-A4F508604EC7}" type="presOf" srcId="{CA836CD9-BA72-4260-833B-8A134376BB37}" destId="{5E92EFEF-92EF-4521-9B6A-F1E8A0101D42}" srcOrd="0" destOrd="0" presId="urn:microsoft.com/office/officeart/2016/7/layout/LinearBlockProcessNumbered"/>
    <dgm:cxn modelId="{B72A9964-360D-473F-9A23-A39784E97509}" type="presOf" srcId="{732AD24A-0C1E-4299-995F-3AFDCEC6D2C0}" destId="{2F8EAB70-8128-4C72-A8C4-1689AD71A1C9}" srcOrd="0" destOrd="0" presId="urn:microsoft.com/office/officeart/2016/7/layout/LinearBlockProcessNumbered"/>
    <dgm:cxn modelId="{A31CDF46-CDC8-4F17-96C3-196C6EA6DDE9}" srcId="{547DC62A-8629-4A4D-8085-D2D8C137CB56}" destId="{8499C618-D88F-4C94-9772-EFB47BABA9E1}" srcOrd="2" destOrd="0" parTransId="{2452111E-643C-403C-8A28-51E68D6657E9}" sibTransId="{0E8BAE08-401B-407E-95D5-68F5E066932D}"/>
    <dgm:cxn modelId="{4D3BF64C-5CAA-4F80-BD6D-50EFE532A85F}" type="presOf" srcId="{2C50BB7A-A3BC-4C25-9190-2DCB0DD7E59C}" destId="{7C63AA2D-D0F6-41CB-96A5-D590E1252EE8}" srcOrd="1" destOrd="0" presId="urn:microsoft.com/office/officeart/2016/7/layout/LinearBlockProcessNumbered"/>
    <dgm:cxn modelId="{87A7B550-4D5B-420C-84EE-ACDAB38B2A2B}" type="presOf" srcId="{8499C618-D88F-4C94-9772-EFB47BABA9E1}" destId="{AC722448-9FED-470B-B0B5-CA2E0D61E30C}" srcOrd="1" destOrd="0" presId="urn:microsoft.com/office/officeart/2016/7/layout/LinearBlockProcessNumbered"/>
    <dgm:cxn modelId="{E7978156-71E5-40A3-82EC-6292837F5CAA}" srcId="{547DC62A-8629-4A4D-8085-D2D8C137CB56}" destId="{68B9A895-904B-463C-A6F4-6F79C7C3FFB5}" srcOrd="3" destOrd="0" parTransId="{182A4360-10E3-48CC-BDAD-AD357EC1C42A}" sibTransId="{A5BC263D-84DA-4B3E-BD9F-BF406986CC1F}"/>
    <dgm:cxn modelId="{3EF3C47F-7FE6-437B-BDA7-014F1F88B0B4}" type="presOf" srcId="{DCC44A09-774D-48B6-92D7-1CAC23C31954}" destId="{66180B3A-49B3-4F61-A510-640250743955}" srcOrd="1" destOrd="0" presId="urn:microsoft.com/office/officeart/2016/7/layout/LinearBlockProcessNumbered"/>
    <dgm:cxn modelId="{072FC381-8187-4522-A828-3CC1998830EC}" type="presOf" srcId="{86C4B1EE-8396-4AB6-A8DA-C24BF8B1515B}" destId="{28FEFB7E-693F-4E5A-B320-837AD30A5020}" srcOrd="0" destOrd="0" presId="urn:microsoft.com/office/officeart/2016/7/layout/LinearBlockProcessNumbered"/>
    <dgm:cxn modelId="{264C3790-E775-453E-B69A-4533BB4E022E}" srcId="{547DC62A-8629-4A4D-8085-D2D8C137CB56}" destId="{86C4B1EE-8396-4AB6-A8DA-C24BF8B1515B}" srcOrd="0" destOrd="0" parTransId="{48F62FCC-C2F4-4AEA-B006-02B569F50FDC}" sibTransId="{CA836CD9-BA72-4260-833B-8A134376BB37}"/>
    <dgm:cxn modelId="{F8EF3F95-8A97-43DB-8842-44627672911A}" type="presOf" srcId="{8499C618-D88F-4C94-9772-EFB47BABA9E1}" destId="{7DA78FAA-F5C5-4523-B3E4-3A7ABEE55B41}" srcOrd="0" destOrd="0" presId="urn:microsoft.com/office/officeart/2016/7/layout/LinearBlockProcessNumbered"/>
    <dgm:cxn modelId="{B839BB95-562B-42D4-971C-D01FDC128965}" type="presOf" srcId="{2C50BB7A-A3BC-4C25-9190-2DCB0DD7E59C}" destId="{79DAA54E-C0A6-4EBB-8490-C437FB785918}" srcOrd="0" destOrd="0" presId="urn:microsoft.com/office/officeart/2016/7/layout/LinearBlockProcessNumbered"/>
    <dgm:cxn modelId="{0643F598-B9A8-469C-8F49-8D6D74B718ED}" type="presOf" srcId="{A5BC263D-84DA-4B3E-BD9F-BF406986CC1F}" destId="{54418657-C832-49CE-97F7-1A03D7D2BC4E}" srcOrd="0" destOrd="0" presId="urn:microsoft.com/office/officeart/2016/7/layout/LinearBlockProcessNumbered"/>
    <dgm:cxn modelId="{458ED5AE-B438-4706-AF0A-5EEF187052E7}" srcId="{547DC62A-8629-4A4D-8085-D2D8C137CB56}" destId="{DCC44A09-774D-48B6-92D7-1CAC23C31954}" srcOrd="4" destOrd="0" parTransId="{F628249E-984E-4515-83D8-89E9FC7315A5}" sibTransId="{732AD24A-0C1E-4299-995F-3AFDCEC6D2C0}"/>
    <dgm:cxn modelId="{3795EBAF-ABA8-47EE-8AD2-79F325B66D36}" srcId="{547DC62A-8629-4A4D-8085-D2D8C137CB56}" destId="{2C50BB7A-A3BC-4C25-9190-2DCB0DD7E59C}" srcOrd="1" destOrd="0" parTransId="{64541387-8F93-41DF-AC0C-28E7AD52CE52}" sibTransId="{EC1E3F8B-6C64-4B23-B18A-6D9F959BA4B9}"/>
    <dgm:cxn modelId="{100563B2-AA27-4C69-A79B-222B046B35EF}" type="presOf" srcId="{DCC44A09-774D-48B6-92D7-1CAC23C31954}" destId="{129A629D-5CC9-4A12-B2B5-B3A4A1811716}" srcOrd="0" destOrd="0" presId="urn:microsoft.com/office/officeart/2016/7/layout/LinearBlockProcessNumbered"/>
    <dgm:cxn modelId="{25F82ACF-16F3-4CBD-9377-D1275F885122}" type="presOf" srcId="{0E8BAE08-401B-407E-95D5-68F5E066932D}" destId="{323106B7-CD6B-4955-8E69-02F546D483DC}" srcOrd="0" destOrd="0" presId="urn:microsoft.com/office/officeart/2016/7/layout/LinearBlockProcessNumbered"/>
    <dgm:cxn modelId="{905BBBE6-0934-480D-8659-85AA9A67DE65}" type="presOf" srcId="{86C4B1EE-8396-4AB6-A8DA-C24BF8B1515B}" destId="{000918D2-37D9-4564-8EF4-440EAB652598}" srcOrd="1" destOrd="0" presId="urn:microsoft.com/office/officeart/2016/7/layout/LinearBlockProcessNumbered"/>
    <dgm:cxn modelId="{F2A43138-1541-41E3-AC28-D100506C0F6A}" type="presParOf" srcId="{F962FACF-3B9B-4CC5-99C5-6BF09D41ECAC}" destId="{28B864CD-911A-4D34-8918-7A01EB35E298}" srcOrd="0" destOrd="0" presId="urn:microsoft.com/office/officeart/2016/7/layout/LinearBlockProcessNumbered"/>
    <dgm:cxn modelId="{983AAB72-BFAF-41E2-AC8E-D1D562631E6E}" type="presParOf" srcId="{28B864CD-911A-4D34-8918-7A01EB35E298}" destId="{28FEFB7E-693F-4E5A-B320-837AD30A5020}" srcOrd="0" destOrd="0" presId="urn:microsoft.com/office/officeart/2016/7/layout/LinearBlockProcessNumbered"/>
    <dgm:cxn modelId="{AEE71AE2-9E2C-4806-86AF-B25904038D1C}" type="presParOf" srcId="{28B864CD-911A-4D34-8918-7A01EB35E298}" destId="{5E92EFEF-92EF-4521-9B6A-F1E8A0101D42}" srcOrd="1" destOrd="0" presId="urn:microsoft.com/office/officeart/2016/7/layout/LinearBlockProcessNumbered"/>
    <dgm:cxn modelId="{60D957D2-1E95-4DD5-905B-F3C6F6DED2D2}" type="presParOf" srcId="{28B864CD-911A-4D34-8918-7A01EB35E298}" destId="{000918D2-37D9-4564-8EF4-440EAB652598}" srcOrd="2" destOrd="0" presId="urn:microsoft.com/office/officeart/2016/7/layout/LinearBlockProcessNumbered"/>
    <dgm:cxn modelId="{F1F94331-F82A-48F8-AA62-EE533E0C89F2}" type="presParOf" srcId="{F962FACF-3B9B-4CC5-99C5-6BF09D41ECAC}" destId="{6B9003C0-7FB0-4269-BC97-779F086F7FD0}" srcOrd="1" destOrd="0" presId="urn:microsoft.com/office/officeart/2016/7/layout/LinearBlockProcessNumbered"/>
    <dgm:cxn modelId="{D54D1A74-742A-4CA1-88B6-263ED55DFE12}" type="presParOf" srcId="{F962FACF-3B9B-4CC5-99C5-6BF09D41ECAC}" destId="{7EC4DEF1-922C-4AE8-AB9D-D7022A019815}" srcOrd="2" destOrd="0" presId="urn:microsoft.com/office/officeart/2016/7/layout/LinearBlockProcessNumbered"/>
    <dgm:cxn modelId="{CFCAF140-4901-48C6-A01E-BD0A68A48CEA}" type="presParOf" srcId="{7EC4DEF1-922C-4AE8-AB9D-D7022A019815}" destId="{79DAA54E-C0A6-4EBB-8490-C437FB785918}" srcOrd="0" destOrd="0" presId="urn:microsoft.com/office/officeart/2016/7/layout/LinearBlockProcessNumbered"/>
    <dgm:cxn modelId="{638956C0-E596-4BBE-9F42-64C26F475870}" type="presParOf" srcId="{7EC4DEF1-922C-4AE8-AB9D-D7022A019815}" destId="{17B1B5B1-B5DB-4007-B766-6BFA91098442}" srcOrd="1" destOrd="0" presId="urn:microsoft.com/office/officeart/2016/7/layout/LinearBlockProcessNumbered"/>
    <dgm:cxn modelId="{CE2CB614-4026-47FA-9000-E40DE6F59370}" type="presParOf" srcId="{7EC4DEF1-922C-4AE8-AB9D-D7022A019815}" destId="{7C63AA2D-D0F6-41CB-96A5-D590E1252EE8}" srcOrd="2" destOrd="0" presId="urn:microsoft.com/office/officeart/2016/7/layout/LinearBlockProcessNumbered"/>
    <dgm:cxn modelId="{3AE1A453-06A9-4E30-AC8A-9B09A49D354B}" type="presParOf" srcId="{F962FACF-3B9B-4CC5-99C5-6BF09D41ECAC}" destId="{3284FC30-B230-4D5C-BD31-E4584482D78B}" srcOrd="3" destOrd="0" presId="urn:microsoft.com/office/officeart/2016/7/layout/LinearBlockProcessNumbered"/>
    <dgm:cxn modelId="{7AF8A090-11E3-4829-A5BB-B4EA91282B61}" type="presParOf" srcId="{F962FACF-3B9B-4CC5-99C5-6BF09D41ECAC}" destId="{7FEE9ABA-19E9-4F30-93A2-EFE4F1CCAA47}" srcOrd="4" destOrd="0" presId="urn:microsoft.com/office/officeart/2016/7/layout/LinearBlockProcessNumbered"/>
    <dgm:cxn modelId="{704D4AD0-3F1B-4AAC-A5A6-6BF3CE2DAC4B}" type="presParOf" srcId="{7FEE9ABA-19E9-4F30-93A2-EFE4F1CCAA47}" destId="{7DA78FAA-F5C5-4523-B3E4-3A7ABEE55B41}" srcOrd="0" destOrd="0" presId="urn:microsoft.com/office/officeart/2016/7/layout/LinearBlockProcessNumbered"/>
    <dgm:cxn modelId="{6679174F-4F0B-4D4C-B4AF-98901A6F657A}" type="presParOf" srcId="{7FEE9ABA-19E9-4F30-93A2-EFE4F1CCAA47}" destId="{323106B7-CD6B-4955-8E69-02F546D483DC}" srcOrd="1" destOrd="0" presId="urn:microsoft.com/office/officeart/2016/7/layout/LinearBlockProcessNumbered"/>
    <dgm:cxn modelId="{77BE454B-528F-457B-B452-48F7795F5E00}" type="presParOf" srcId="{7FEE9ABA-19E9-4F30-93A2-EFE4F1CCAA47}" destId="{AC722448-9FED-470B-B0B5-CA2E0D61E30C}" srcOrd="2" destOrd="0" presId="urn:microsoft.com/office/officeart/2016/7/layout/LinearBlockProcessNumbered"/>
    <dgm:cxn modelId="{34C7B91A-EB28-412F-B374-37D51764BC6A}" type="presParOf" srcId="{F962FACF-3B9B-4CC5-99C5-6BF09D41ECAC}" destId="{9AE281B9-2AB1-4127-839C-A7C28CBC9419}" srcOrd="5" destOrd="0" presId="urn:microsoft.com/office/officeart/2016/7/layout/LinearBlockProcessNumbered"/>
    <dgm:cxn modelId="{357CEFBC-1292-4321-A65B-FFDF8489C004}" type="presParOf" srcId="{F962FACF-3B9B-4CC5-99C5-6BF09D41ECAC}" destId="{CDE7F90B-3489-4DD3-8AEE-5DDA8972D09D}" srcOrd="6" destOrd="0" presId="urn:microsoft.com/office/officeart/2016/7/layout/LinearBlockProcessNumbered"/>
    <dgm:cxn modelId="{BAC74C0D-C6FE-4BF8-BF26-D02FD94A30C4}" type="presParOf" srcId="{CDE7F90B-3489-4DD3-8AEE-5DDA8972D09D}" destId="{60A0A966-C2D7-46F4-AAC7-C1E4486C4410}" srcOrd="0" destOrd="0" presId="urn:microsoft.com/office/officeart/2016/7/layout/LinearBlockProcessNumbered"/>
    <dgm:cxn modelId="{FF91092D-9D4D-4F18-B1F4-03088EA30EA9}" type="presParOf" srcId="{CDE7F90B-3489-4DD3-8AEE-5DDA8972D09D}" destId="{54418657-C832-49CE-97F7-1A03D7D2BC4E}" srcOrd="1" destOrd="0" presId="urn:microsoft.com/office/officeart/2016/7/layout/LinearBlockProcessNumbered"/>
    <dgm:cxn modelId="{28A32ADD-BC57-465A-AD1E-F81AC12D3354}" type="presParOf" srcId="{CDE7F90B-3489-4DD3-8AEE-5DDA8972D09D}" destId="{46817E52-A792-4D48-B9B5-8A92D0AD67D6}" srcOrd="2" destOrd="0" presId="urn:microsoft.com/office/officeart/2016/7/layout/LinearBlockProcessNumbered"/>
    <dgm:cxn modelId="{52AA9CEE-5875-4741-BACC-ECD5496E61B2}" type="presParOf" srcId="{F962FACF-3B9B-4CC5-99C5-6BF09D41ECAC}" destId="{29F7AAE3-441B-40C6-8059-7870FEF03825}" srcOrd="7" destOrd="0" presId="urn:microsoft.com/office/officeart/2016/7/layout/LinearBlockProcessNumbered"/>
    <dgm:cxn modelId="{D48B0B75-87E7-46E9-9A8C-A4F8A2866826}" type="presParOf" srcId="{F962FACF-3B9B-4CC5-99C5-6BF09D41ECAC}" destId="{06D0274E-0565-457B-AE0A-26C3D5E50B6A}" srcOrd="8" destOrd="0" presId="urn:microsoft.com/office/officeart/2016/7/layout/LinearBlockProcessNumbered"/>
    <dgm:cxn modelId="{D293531D-22B8-4FC8-A5B3-21B924261623}" type="presParOf" srcId="{06D0274E-0565-457B-AE0A-26C3D5E50B6A}" destId="{129A629D-5CC9-4A12-B2B5-B3A4A1811716}" srcOrd="0" destOrd="0" presId="urn:microsoft.com/office/officeart/2016/7/layout/LinearBlockProcessNumbered"/>
    <dgm:cxn modelId="{9ACA2418-E43F-467F-980A-A2006238ED31}" type="presParOf" srcId="{06D0274E-0565-457B-AE0A-26C3D5E50B6A}" destId="{2F8EAB70-8128-4C72-A8C4-1689AD71A1C9}" srcOrd="1" destOrd="0" presId="urn:microsoft.com/office/officeart/2016/7/layout/LinearBlockProcessNumbered"/>
    <dgm:cxn modelId="{370DBFC2-9AC9-456F-9163-CCBC6252D04C}" type="presParOf" srcId="{06D0274E-0565-457B-AE0A-26C3D5E50B6A}" destId="{66180B3A-49B3-4F61-A510-640250743955}"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FEFB7E-693F-4E5A-B320-837AD30A5020}">
      <dsp:nvSpPr>
        <dsp:cNvPr id="0" name=""/>
        <dsp:cNvSpPr/>
      </dsp:nvSpPr>
      <dsp:spPr>
        <a:xfrm>
          <a:off x="6052" y="638841"/>
          <a:ext cx="1891982" cy="227037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886" tIns="0" rIns="186886" bIns="330200" numCol="1" spcCol="1270" anchor="t" anchorCtr="0">
          <a:noAutofit/>
        </a:bodyPr>
        <a:lstStyle/>
        <a:p>
          <a:pPr marL="0" lvl="0" indent="0" algn="l" defTabSz="577850">
            <a:lnSpc>
              <a:spcPct val="90000"/>
            </a:lnSpc>
            <a:spcBef>
              <a:spcPct val="0"/>
            </a:spcBef>
            <a:spcAft>
              <a:spcPct val="35000"/>
            </a:spcAft>
            <a:buNone/>
          </a:pPr>
          <a:r>
            <a:rPr lang="en-US" sz="1300" kern="1200"/>
            <a:t>INTRODUCTION</a:t>
          </a:r>
        </a:p>
      </dsp:txBody>
      <dsp:txXfrm>
        <a:off x="6052" y="1546993"/>
        <a:ext cx="1891982" cy="1362227"/>
      </dsp:txXfrm>
    </dsp:sp>
    <dsp:sp modelId="{5E92EFEF-92EF-4521-9B6A-F1E8A0101D42}">
      <dsp:nvSpPr>
        <dsp:cNvPr id="0" name=""/>
        <dsp:cNvSpPr/>
      </dsp:nvSpPr>
      <dsp:spPr>
        <a:xfrm>
          <a:off x="6052" y="638841"/>
          <a:ext cx="1891982" cy="90815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6886" tIns="165100" rIns="186886" bIns="165100" numCol="1" spcCol="1270" anchor="ctr" anchorCtr="0">
          <a:noAutofit/>
        </a:bodyPr>
        <a:lstStyle/>
        <a:p>
          <a:pPr marL="0" lvl="0" indent="0" algn="l" defTabSz="1822450">
            <a:lnSpc>
              <a:spcPct val="90000"/>
            </a:lnSpc>
            <a:spcBef>
              <a:spcPct val="0"/>
            </a:spcBef>
            <a:spcAft>
              <a:spcPct val="35000"/>
            </a:spcAft>
            <a:buNone/>
          </a:pPr>
          <a:r>
            <a:rPr lang="en-US" sz="4100" kern="1200"/>
            <a:t>01</a:t>
          </a:r>
        </a:p>
      </dsp:txBody>
      <dsp:txXfrm>
        <a:off x="6052" y="638841"/>
        <a:ext cx="1891982" cy="908151"/>
      </dsp:txXfrm>
    </dsp:sp>
    <dsp:sp modelId="{79DAA54E-C0A6-4EBB-8490-C437FB785918}">
      <dsp:nvSpPr>
        <dsp:cNvPr id="0" name=""/>
        <dsp:cNvSpPr/>
      </dsp:nvSpPr>
      <dsp:spPr>
        <a:xfrm>
          <a:off x="2049393" y="638841"/>
          <a:ext cx="1891982" cy="2270378"/>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886" tIns="0" rIns="186886" bIns="330200" numCol="1" spcCol="1270" anchor="t" anchorCtr="0">
          <a:noAutofit/>
        </a:bodyPr>
        <a:lstStyle/>
        <a:p>
          <a:pPr marL="0" lvl="0" indent="0" algn="l" defTabSz="577850">
            <a:lnSpc>
              <a:spcPct val="90000"/>
            </a:lnSpc>
            <a:spcBef>
              <a:spcPct val="0"/>
            </a:spcBef>
            <a:spcAft>
              <a:spcPct val="35000"/>
            </a:spcAft>
            <a:buNone/>
          </a:pPr>
          <a:r>
            <a:rPr lang="en-IN" sz="1300" kern="1200"/>
            <a:t>PROBLEM STATEMENT</a:t>
          </a:r>
          <a:endParaRPr lang="en-US" sz="1300" kern="1200"/>
        </a:p>
      </dsp:txBody>
      <dsp:txXfrm>
        <a:off x="2049393" y="1546993"/>
        <a:ext cx="1891982" cy="1362227"/>
      </dsp:txXfrm>
    </dsp:sp>
    <dsp:sp modelId="{17B1B5B1-B5DB-4007-B766-6BFA91098442}">
      <dsp:nvSpPr>
        <dsp:cNvPr id="0" name=""/>
        <dsp:cNvSpPr/>
      </dsp:nvSpPr>
      <dsp:spPr>
        <a:xfrm>
          <a:off x="2049393" y="638841"/>
          <a:ext cx="1891982" cy="90815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6886" tIns="165100" rIns="186886" bIns="165100" numCol="1" spcCol="1270" anchor="ctr" anchorCtr="0">
          <a:noAutofit/>
        </a:bodyPr>
        <a:lstStyle/>
        <a:p>
          <a:pPr marL="0" lvl="0" indent="0" algn="l" defTabSz="1822450">
            <a:lnSpc>
              <a:spcPct val="90000"/>
            </a:lnSpc>
            <a:spcBef>
              <a:spcPct val="0"/>
            </a:spcBef>
            <a:spcAft>
              <a:spcPct val="35000"/>
            </a:spcAft>
            <a:buNone/>
          </a:pPr>
          <a:r>
            <a:rPr lang="en-US" sz="4100" kern="1200"/>
            <a:t>02</a:t>
          </a:r>
        </a:p>
      </dsp:txBody>
      <dsp:txXfrm>
        <a:off x="2049393" y="638841"/>
        <a:ext cx="1891982" cy="908151"/>
      </dsp:txXfrm>
    </dsp:sp>
    <dsp:sp modelId="{7DA78FAA-F5C5-4523-B3E4-3A7ABEE55B41}">
      <dsp:nvSpPr>
        <dsp:cNvPr id="0" name=""/>
        <dsp:cNvSpPr/>
      </dsp:nvSpPr>
      <dsp:spPr>
        <a:xfrm>
          <a:off x="4092733" y="638841"/>
          <a:ext cx="1891982" cy="2270378"/>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886" tIns="0" rIns="186886" bIns="330200" numCol="1" spcCol="1270" anchor="t" anchorCtr="0">
          <a:noAutofit/>
        </a:bodyPr>
        <a:lstStyle/>
        <a:p>
          <a:pPr marL="0" lvl="0" indent="0" algn="l" defTabSz="577850">
            <a:lnSpc>
              <a:spcPct val="90000"/>
            </a:lnSpc>
            <a:spcBef>
              <a:spcPct val="0"/>
            </a:spcBef>
            <a:spcAft>
              <a:spcPct val="35000"/>
            </a:spcAft>
            <a:buNone/>
          </a:pPr>
          <a:r>
            <a:rPr lang="en-IN" sz="1300" kern="1200" dirty="0"/>
            <a:t>IMPLEMENTATION STEPS</a:t>
          </a:r>
          <a:endParaRPr lang="en-US" sz="1300" kern="1200" dirty="0"/>
        </a:p>
      </dsp:txBody>
      <dsp:txXfrm>
        <a:off x="4092733" y="1546993"/>
        <a:ext cx="1891982" cy="1362227"/>
      </dsp:txXfrm>
    </dsp:sp>
    <dsp:sp modelId="{323106B7-CD6B-4955-8E69-02F546D483DC}">
      <dsp:nvSpPr>
        <dsp:cNvPr id="0" name=""/>
        <dsp:cNvSpPr/>
      </dsp:nvSpPr>
      <dsp:spPr>
        <a:xfrm>
          <a:off x="4092733" y="638841"/>
          <a:ext cx="1891982" cy="90815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6886" tIns="165100" rIns="186886" bIns="165100" numCol="1" spcCol="1270" anchor="ctr" anchorCtr="0">
          <a:noAutofit/>
        </a:bodyPr>
        <a:lstStyle/>
        <a:p>
          <a:pPr marL="0" lvl="0" indent="0" algn="l" defTabSz="1822450">
            <a:lnSpc>
              <a:spcPct val="90000"/>
            </a:lnSpc>
            <a:spcBef>
              <a:spcPct val="0"/>
            </a:spcBef>
            <a:spcAft>
              <a:spcPct val="35000"/>
            </a:spcAft>
            <a:buNone/>
          </a:pPr>
          <a:r>
            <a:rPr lang="en-US" sz="4100" kern="1200"/>
            <a:t>03</a:t>
          </a:r>
        </a:p>
      </dsp:txBody>
      <dsp:txXfrm>
        <a:off x="4092733" y="638841"/>
        <a:ext cx="1891982" cy="908151"/>
      </dsp:txXfrm>
    </dsp:sp>
    <dsp:sp modelId="{60A0A966-C2D7-46F4-AAC7-C1E4486C4410}">
      <dsp:nvSpPr>
        <dsp:cNvPr id="0" name=""/>
        <dsp:cNvSpPr/>
      </dsp:nvSpPr>
      <dsp:spPr>
        <a:xfrm>
          <a:off x="6136074" y="638841"/>
          <a:ext cx="1891982" cy="2270378"/>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886" tIns="0" rIns="186886" bIns="330200" numCol="1" spcCol="1270" anchor="t" anchorCtr="0">
          <a:noAutofit/>
        </a:bodyPr>
        <a:lstStyle/>
        <a:p>
          <a:pPr marL="0" lvl="0" indent="0" algn="l" defTabSz="577850">
            <a:lnSpc>
              <a:spcPct val="90000"/>
            </a:lnSpc>
            <a:spcBef>
              <a:spcPct val="0"/>
            </a:spcBef>
            <a:spcAft>
              <a:spcPct val="35000"/>
            </a:spcAft>
            <a:buNone/>
          </a:pPr>
          <a:r>
            <a:rPr lang="en-US" sz="1300" kern="1200" dirty="0"/>
            <a:t>OUTPUTS</a:t>
          </a:r>
        </a:p>
      </dsp:txBody>
      <dsp:txXfrm>
        <a:off x="6136074" y="1546993"/>
        <a:ext cx="1891982" cy="1362227"/>
      </dsp:txXfrm>
    </dsp:sp>
    <dsp:sp modelId="{54418657-C832-49CE-97F7-1A03D7D2BC4E}">
      <dsp:nvSpPr>
        <dsp:cNvPr id="0" name=""/>
        <dsp:cNvSpPr/>
      </dsp:nvSpPr>
      <dsp:spPr>
        <a:xfrm>
          <a:off x="6136074" y="638841"/>
          <a:ext cx="1891982" cy="90815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6886" tIns="165100" rIns="186886" bIns="165100" numCol="1" spcCol="1270" anchor="ctr" anchorCtr="0">
          <a:noAutofit/>
        </a:bodyPr>
        <a:lstStyle/>
        <a:p>
          <a:pPr marL="0" lvl="0" indent="0" algn="l" defTabSz="1822450">
            <a:lnSpc>
              <a:spcPct val="90000"/>
            </a:lnSpc>
            <a:spcBef>
              <a:spcPct val="0"/>
            </a:spcBef>
            <a:spcAft>
              <a:spcPct val="35000"/>
            </a:spcAft>
            <a:buNone/>
          </a:pPr>
          <a:r>
            <a:rPr lang="en-IN" sz="4100" kern="1200"/>
            <a:t>04</a:t>
          </a:r>
        </a:p>
      </dsp:txBody>
      <dsp:txXfrm>
        <a:off x="6136074" y="638841"/>
        <a:ext cx="1891982" cy="908151"/>
      </dsp:txXfrm>
    </dsp:sp>
    <dsp:sp modelId="{129A629D-5CC9-4A12-B2B5-B3A4A1811716}">
      <dsp:nvSpPr>
        <dsp:cNvPr id="0" name=""/>
        <dsp:cNvSpPr/>
      </dsp:nvSpPr>
      <dsp:spPr>
        <a:xfrm>
          <a:off x="8179415" y="638841"/>
          <a:ext cx="1891982" cy="2270378"/>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886" tIns="0" rIns="186886" bIns="330200" numCol="1" spcCol="1270" anchor="t" anchorCtr="0">
          <a:noAutofit/>
        </a:bodyPr>
        <a:lstStyle/>
        <a:p>
          <a:pPr marL="0" lvl="0" indent="0" algn="l" defTabSz="577850">
            <a:lnSpc>
              <a:spcPct val="90000"/>
            </a:lnSpc>
            <a:spcBef>
              <a:spcPct val="0"/>
            </a:spcBef>
            <a:spcAft>
              <a:spcPct val="35000"/>
            </a:spcAft>
            <a:buNone/>
          </a:pPr>
          <a:r>
            <a:rPr lang="en-IN" sz="1300" kern="1200"/>
            <a:t>GITHUB SETUP</a:t>
          </a:r>
          <a:endParaRPr lang="en-US" sz="1300" kern="1200"/>
        </a:p>
      </dsp:txBody>
      <dsp:txXfrm>
        <a:off x="8179415" y="1546993"/>
        <a:ext cx="1891982" cy="1362227"/>
      </dsp:txXfrm>
    </dsp:sp>
    <dsp:sp modelId="{2F8EAB70-8128-4C72-A8C4-1689AD71A1C9}">
      <dsp:nvSpPr>
        <dsp:cNvPr id="0" name=""/>
        <dsp:cNvSpPr/>
      </dsp:nvSpPr>
      <dsp:spPr>
        <a:xfrm>
          <a:off x="8179415" y="638841"/>
          <a:ext cx="1891982" cy="90815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6886" tIns="165100" rIns="186886" bIns="165100" numCol="1" spcCol="1270" anchor="ctr" anchorCtr="0">
          <a:noAutofit/>
        </a:bodyPr>
        <a:lstStyle/>
        <a:p>
          <a:pPr marL="0" lvl="0" indent="0" algn="l" defTabSz="1822450">
            <a:lnSpc>
              <a:spcPct val="90000"/>
            </a:lnSpc>
            <a:spcBef>
              <a:spcPct val="0"/>
            </a:spcBef>
            <a:spcAft>
              <a:spcPct val="35000"/>
            </a:spcAft>
            <a:buNone/>
          </a:pPr>
          <a:r>
            <a:rPr lang="en-US" sz="4100" kern="1200"/>
            <a:t>05</a:t>
          </a:r>
        </a:p>
      </dsp:txBody>
      <dsp:txXfrm>
        <a:off x="8179415" y="638841"/>
        <a:ext cx="1891982" cy="908151"/>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11/26/2022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52292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11/26/2022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550368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11/26/2022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908833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11/26/2022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00102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11/26/2022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759959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11/26/2022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50285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11/26/2022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745299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11/26/2022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02882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11/26/2022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952164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11/26/2022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500077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11/26/2022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57519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11/26/2022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2177532052"/>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iaeng.org/publication/WCECS2013/WCECS2013_pp850-854.pdf"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70" name="Picture 3">
            <a:extLst>
              <a:ext uri="{FF2B5EF4-FFF2-40B4-BE49-F238E27FC236}">
                <a16:creationId xmlns:a16="http://schemas.microsoft.com/office/drawing/2014/main" id="{A5ECA420-EE5C-C334-298A-DE4EAD8501C2}"/>
              </a:ext>
            </a:extLst>
          </p:cNvPr>
          <p:cNvPicPr>
            <a:picLocks noChangeAspect="1"/>
          </p:cNvPicPr>
          <p:nvPr/>
        </p:nvPicPr>
        <p:blipFill rotWithShape="1">
          <a:blip r:embed="rId2">
            <a:alphaModFix amt="40000"/>
          </a:blip>
          <a:srcRect t="12678" r="-1" b="3030"/>
          <a:stretch/>
        </p:blipFill>
        <p:spPr>
          <a:xfrm>
            <a:off x="20" y="10"/>
            <a:ext cx="12188932" cy="6857990"/>
          </a:xfrm>
          <a:prstGeom prst="rect">
            <a:avLst/>
          </a:prstGeom>
        </p:spPr>
      </p:pic>
      <p:sp>
        <p:nvSpPr>
          <p:cNvPr id="2" name="Title 1">
            <a:extLst>
              <a:ext uri="{FF2B5EF4-FFF2-40B4-BE49-F238E27FC236}">
                <a16:creationId xmlns:a16="http://schemas.microsoft.com/office/drawing/2014/main" id="{66C1D6BC-33D0-176B-53E3-0ABF0E210CA2}"/>
              </a:ext>
            </a:extLst>
          </p:cNvPr>
          <p:cNvSpPr>
            <a:spLocks noGrp="1"/>
          </p:cNvSpPr>
          <p:nvPr>
            <p:ph type="ctrTitle"/>
          </p:nvPr>
        </p:nvSpPr>
        <p:spPr>
          <a:xfrm>
            <a:off x="530351" y="1122363"/>
            <a:ext cx="7630931" cy="1978346"/>
          </a:xfrm>
        </p:spPr>
        <p:txBody>
          <a:bodyPr>
            <a:normAutofit/>
          </a:bodyPr>
          <a:lstStyle/>
          <a:p>
            <a:r>
              <a:rPr lang="en-US" dirty="0">
                <a:solidFill>
                  <a:srgbClr val="FFFFFF"/>
                </a:solidFill>
              </a:rPr>
              <a:t>ML AND ANN PROJECT</a:t>
            </a:r>
            <a:endParaRPr lang="en-IN" dirty="0">
              <a:solidFill>
                <a:srgbClr val="FFFFFF"/>
              </a:solidFill>
            </a:endParaRPr>
          </a:p>
        </p:txBody>
      </p:sp>
      <p:sp>
        <p:nvSpPr>
          <p:cNvPr id="3" name="Subtitle 2">
            <a:extLst>
              <a:ext uri="{FF2B5EF4-FFF2-40B4-BE49-F238E27FC236}">
                <a16:creationId xmlns:a16="http://schemas.microsoft.com/office/drawing/2014/main" id="{5554520A-9660-45BE-32E1-4664419E448A}"/>
              </a:ext>
            </a:extLst>
          </p:cNvPr>
          <p:cNvSpPr>
            <a:spLocks noGrp="1"/>
          </p:cNvSpPr>
          <p:nvPr>
            <p:ph type="subTitle" idx="1"/>
          </p:nvPr>
        </p:nvSpPr>
        <p:spPr>
          <a:xfrm>
            <a:off x="530351" y="3509963"/>
            <a:ext cx="7630931" cy="1747837"/>
          </a:xfrm>
        </p:spPr>
        <p:txBody>
          <a:bodyPr>
            <a:normAutofit fontScale="25000" lnSpcReduction="20000"/>
          </a:bodyPr>
          <a:lstStyle/>
          <a:p>
            <a:pPr>
              <a:lnSpc>
                <a:spcPct val="100000"/>
              </a:lnSpc>
              <a:spcAft>
                <a:spcPts val="800"/>
              </a:spcAft>
            </a:pPr>
            <a:r>
              <a:rPr lang="en-US" sz="7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 Sai </a:t>
            </a:r>
            <a:r>
              <a:rPr lang="en-US" sz="76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Manaswi</a:t>
            </a:r>
            <a:r>
              <a:rPr lang="en-US" sz="7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2010030325</a:t>
            </a:r>
            <a:endParaRPr lang="en-IN" sz="7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7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 Siva Karthik Reddy 2010030329</a:t>
            </a:r>
            <a:endParaRPr lang="en-IN" sz="7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7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 R Sumanth 2010030051</a:t>
            </a:r>
            <a:endParaRPr lang="en-IN" sz="7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7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K </a:t>
            </a:r>
            <a:r>
              <a:rPr lang="en-US" sz="76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Snehith</a:t>
            </a:r>
            <a:r>
              <a:rPr lang="en-US" sz="7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2010030341</a:t>
            </a:r>
            <a:endParaRPr lang="en-IN" sz="7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76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Srikar</a:t>
            </a:r>
            <a:r>
              <a:rPr lang="en-US" sz="7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r>
              <a:rPr lang="en-US" sz="76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Kanche</a:t>
            </a:r>
            <a:r>
              <a:rPr lang="en-US" sz="7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2010030474</a:t>
            </a:r>
            <a:endParaRPr lang="en-IN" sz="7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IN" sz="800" dirty="0">
              <a:solidFill>
                <a:srgbClr val="FFFFFF"/>
              </a:solidFill>
            </a:endParaRPr>
          </a:p>
        </p:txBody>
      </p:sp>
      <p:grpSp>
        <p:nvGrpSpPr>
          <p:cNvPr id="11"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2"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1"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4"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5"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9" name="Freeform: Shape 18">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1" name="Group 20">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2" name="Freeform: Shape 21">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77678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8" name="Rectangle 7">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Shape 9">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1470E2F-D08E-677A-1B9E-7D7D58111158}"/>
              </a:ext>
            </a:extLst>
          </p:cNvPr>
          <p:cNvSpPr>
            <a:spLocks noGrp="1"/>
          </p:cNvSpPr>
          <p:nvPr>
            <p:ph type="title"/>
          </p:nvPr>
        </p:nvSpPr>
        <p:spPr>
          <a:xfrm>
            <a:off x="1915349" y="2330507"/>
            <a:ext cx="8192177" cy="1848734"/>
          </a:xfrm>
        </p:spPr>
        <p:txBody>
          <a:bodyPr>
            <a:normAutofit/>
          </a:bodyPr>
          <a:lstStyle/>
          <a:p>
            <a:r>
              <a:rPr lang="en-US" sz="4000" dirty="0">
                <a:effectLst/>
                <a:ea typeface="Calibri" panose="020F0502020204030204" pitchFamily="34" charset="0"/>
                <a:cs typeface="Calibri Light" panose="020F0302020204030204" pitchFamily="34" charset="0"/>
              </a:rPr>
              <a:t>Skin Diseases Classification</a:t>
            </a:r>
            <a:br>
              <a:rPr lang="en-IN" dirty="0">
                <a:effectLst/>
                <a:ea typeface="Calibri" panose="020F0502020204030204" pitchFamily="34" charset="0"/>
                <a:cs typeface="Times New Roman" panose="02020603050405020304" pitchFamily="18" charset="0"/>
              </a:rPr>
            </a:br>
            <a:endParaRPr lang="en-IN" dirty="0"/>
          </a:p>
        </p:txBody>
      </p:sp>
      <p:grpSp>
        <p:nvGrpSpPr>
          <p:cNvPr id="12"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70"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1"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2"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3"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4"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20" name="Freeform: Shape 19">
            <a:extLst>
              <a:ext uri="{FF2B5EF4-FFF2-40B4-BE49-F238E27FC236}">
                <a16:creationId xmlns:a16="http://schemas.microsoft.com/office/drawing/2014/main" id="{A2597A8B-414A-4F6D-9710-2F1BE256E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94598" y="4164981"/>
            <a:ext cx="5997401" cy="2693020"/>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tx2">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D4AD5DA-CA0E-FE3D-4F43-5BBEDAD05C2B}"/>
              </a:ext>
            </a:extLst>
          </p:cNvPr>
          <p:cNvSpPr>
            <a:spLocks noGrp="1"/>
          </p:cNvSpPr>
          <p:nvPr>
            <p:ph idx="1"/>
          </p:nvPr>
        </p:nvSpPr>
        <p:spPr>
          <a:xfrm flipV="1">
            <a:off x="517870" y="6045153"/>
            <a:ext cx="6805891" cy="88227"/>
          </a:xfrm>
        </p:spPr>
        <p:txBody>
          <a:bodyPr>
            <a:normAutofit fontScale="25000" lnSpcReduction="20000"/>
          </a:bodyPr>
          <a:lstStyle/>
          <a:p>
            <a:endParaRPr lang="en-IN" dirty="0"/>
          </a:p>
        </p:txBody>
      </p:sp>
      <p:grpSp>
        <p:nvGrpSpPr>
          <p:cNvPr id="75" name="Group 21">
            <a:extLst>
              <a:ext uri="{FF2B5EF4-FFF2-40B4-BE49-F238E27FC236}">
                <a16:creationId xmlns:a16="http://schemas.microsoft.com/office/drawing/2014/main" id="{09BA142B-E03A-4CCD-8C46-8BDDD96AB3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495435" y="4632160"/>
            <a:ext cx="886141" cy="802496"/>
            <a:chOff x="10948005" y="3272152"/>
            <a:chExt cx="868640" cy="786648"/>
          </a:xfrm>
          <a:solidFill>
            <a:schemeClr val="tx2">
              <a:lumMod val="60000"/>
              <a:lumOff val="40000"/>
            </a:schemeClr>
          </a:solidFill>
        </p:grpSpPr>
        <p:sp>
          <p:nvSpPr>
            <p:cNvPr id="23" name="Freeform: Shape 22">
              <a:extLst>
                <a:ext uri="{FF2B5EF4-FFF2-40B4-BE49-F238E27FC236}">
                  <a16:creationId xmlns:a16="http://schemas.microsoft.com/office/drawing/2014/main" id="{DD6B7380-D890-4F06-9C8B-9810CF45B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6" name="Freeform: Shape 23">
              <a:extLst>
                <a:ext uri="{FF2B5EF4-FFF2-40B4-BE49-F238E27FC236}">
                  <a16:creationId xmlns:a16="http://schemas.microsoft.com/office/drawing/2014/main" id="{E9071096-5B07-42AC-9C76-6B3D847D0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7" name="Freeform: Shape 24">
              <a:extLst>
                <a:ext uri="{FF2B5EF4-FFF2-40B4-BE49-F238E27FC236}">
                  <a16:creationId xmlns:a16="http://schemas.microsoft.com/office/drawing/2014/main" id="{E86A8581-41D2-4ED9-94DE-6EE3A38B2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8" name="Graphic 12">
              <a:extLst>
                <a:ext uri="{FF2B5EF4-FFF2-40B4-BE49-F238E27FC236}">
                  <a16:creationId xmlns:a16="http://schemas.microsoft.com/office/drawing/2014/main" id="{CA390FC2-3FC4-4A52-A729-F9F03EE12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79" name="Graphic 15">
              <a:extLst>
                <a:ext uri="{FF2B5EF4-FFF2-40B4-BE49-F238E27FC236}">
                  <a16:creationId xmlns:a16="http://schemas.microsoft.com/office/drawing/2014/main" id="{DA930EF0-907F-46F9-B728-0C189FCB4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F8E83A83-33D7-4E07-98AC-CA07C0F1E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DA03248-3CE4-4D20-8293-BFDF226CDB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39417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 name="Freeform: Shape 10">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379326-341A-BEB0-D9F1-899A67F1510B}"/>
              </a:ext>
            </a:extLst>
          </p:cNvPr>
          <p:cNvSpPr>
            <a:spLocks noGrp="1"/>
          </p:cNvSpPr>
          <p:nvPr>
            <p:ph type="title"/>
          </p:nvPr>
        </p:nvSpPr>
        <p:spPr>
          <a:xfrm>
            <a:off x="525717" y="787068"/>
            <a:ext cx="10077557" cy="1325563"/>
          </a:xfrm>
        </p:spPr>
        <p:txBody>
          <a:bodyPr>
            <a:normAutofit/>
          </a:bodyPr>
          <a:lstStyle/>
          <a:p>
            <a:r>
              <a:rPr lang="en-US" dirty="0"/>
              <a:t>CONTENTS</a:t>
            </a:r>
            <a:endParaRPr lang="en-IN" dirty="0"/>
          </a:p>
        </p:txBody>
      </p:sp>
      <p:grpSp>
        <p:nvGrpSpPr>
          <p:cNvPr id="13"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21" name="Freeform: Shape 20">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Content Placeholder 2">
            <a:extLst>
              <a:ext uri="{FF2B5EF4-FFF2-40B4-BE49-F238E27FC236}">
                <a16:creationId xmlns:a16="http://schemas.microsoft.com/office/drawing/2014/main" id="{6B5BEFFA-DC80-5A09-E3A4-4DE2763588FE}"/>
              </a:ext>
            </a:extLst>
          </p:cNvPr>
          <p:cNvGraphicFramePr>
            <a:graphicFrameLocks noGrp="1"/>
          </p:cNvGraphicFramePr>
          <p:nvPr>
            <p:ph idx="1"/>
            <p:extLst>
              <p:ext uri="{D42A27DB-BD31-4B8C-83A1-F6EECF244321}">
                <p14:modId xmlns:p14="http://schemas.microsoft.com/office/powerpoint/2010/main" val="1730175148"/>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5709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B6AE9-3E2A-618F-59D8-6221562C787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F3FCED36-DF79-2673-55D2-69957C809727}"/>
              </a:ext>
            </a:extLst>
          </p:cNvPr>
          <p:cNvSpPr>
            <a:spLocks noGrp="1"/>
          </p:cNvSpPr>
          <p:nvPr>
            <p:ph idx="1"/>
          </p:nvPr>
        </p:nvSpPr>
        <p:spPr/>
        <p:txBody>
          <a:bodyPr>
            <a:normAutofit fontScale="92500" lnSpcReduction="20000"/>
          </a:bodyPr>
          <a:lstStyle/>
          <a:p>
            <a:pPr marL="285750" indent="-285750">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Image or Object Detection is a computer technology that processes the image and detects objects in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often confuse Image Detection with Image Classification. Although the difference is rather clear.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you need to classify image items, you use Classification. But if you just need to locate them, for example, find out the number of objects in the picture, you should use Image Detection.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Computer vision is a field of artificial intelligence (</a:t>
            </a:r>
            <a:r>
              <a:rPr lang="en-US" sz="2400" dirty="0">
                <a:effectLst/>
                <a:latin typeface="Calibri" panose="020F0502020204030204" pitchFamily="34" charset="0"/>
                <a:ea typeface="Calibri" panose="020F0502020204030204" pitchFamily="34" charset="0"/>
                <a:cs typeface="Times New Roman" panose="02020603050405020304" pitchFamily="18" charset="0"/>
              </a:rPr>
              <a:t>AI</a:t>
            </a:r>
            <a:r>
              <a:rPr lang="en-US" sz="1800" dirty="0">
                <a:effectLst/>
                <a:latin typeface="Calibri" panose="020F0502020204030204" pitchFamily="34" charset="0"/>
                <a:ea typeface="Calibri" panose="020F0502020204030204" pitchFamily="34" charset="0"/>
                <a:cs typeface="Times New Roman" panose="02020603050405020304" pitchFamily="18" charset="0"/>
              </a:rPr>
              <a:t>) that enables computers and systems to derive meaningful information from digital images, videos and other visual inputs — and take actions or make recommendations based on that information.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If AI enables computers to think, computer vision enables them to see, observe and understand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4103009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194634EF-7DD1-8887-33D8-3733BAEEB280}"/>
              </a:ext>
            </a:extLst>
          </p:cNvPr>
          <p:cNvGraphicFramePr>
            <a:graphicFrameLocks/>
          </p:cNvGraphicFramePr>
          <p:nvPr>
            <p:extLst>
              <p:ext uri="{D42A27DB-BD31-4B8C-83A1-F6EECF244321}">
                <p14:modId xmlns:p14="http://schemas.microsoft.com/office/powerpoint/2010/main" val="2983567605"/>
              </p:ext>
            </p:extLst>
          </p:nvPr>
        </p:nvGraphicFramePr>
        <p:xfrm>
          <a:off x="2133600" y="1516184"/>
          <a:ext cx="7276124" cy="4874972"/>
        </p:xfrm>
        <a:graphic>
          <a:graphicData uri="http://schemas.openxmlformats.org/drawingml/2006/table">
            <a:tbl>
              <a:tblPr firstRow="1" bandRow="1">
                <a:tableStyleId>{5C22544A-7EE6-4342-B048-85BDC9FD1C3A}</a:tableStyleId>
              </a:tblPr>
              <a:tblGrid>
                <a:gridCol w="764922">
                  <a:extLst>
                    <a:ext uri="{9D8B030D-6E8A-4147-A177-3AD203B41FA5}">
                      <a16:colId xmlns:a16="http://schemas.microsoft.com/office/drawing/2014/main" val="2797874345"/>
                    </a:ext>
                  </a:extLst>
                </a:gridCol>
                <a:gridCol w="1879188">
                  <a:extLst>
                    <a:ext uri="{9D8B030D-6E8A-4147-A177-3AD203B41FA5}">
                      <a16:colId xmlns:a16="http://schemas.microsoft.com/office/drawing/2014/main" val="994082739"/>
                    </a:ext>
                  </a:extLst>
                </a:gridCol>
                <a:gridCol w="1381820">
                  <a:extLst>
                    <a:ext uri="{9D8B030D-6E8A-4147-A177-3AD203B41FA5}">
                      <a16:colId xmlns:a16="http://schemas.microsoft.com/office/drawing/2014/main" val="1223858053"/>
                    </a:ext>
                  </a:extLst>
                </a:gridCol>
                <a:gridCol w="1371006">
                  <a:extLst>
                    <a:ext uri="{9D8B030D-6E8A-4147-A177-3AD203B41FA5}">
                      <a16:colId xmlns:a16="http://schemas.microsoft.com/office/drawing/2014/main" val="82807404"/>
                    </a:ext>
                  </a:extLst>
                </a:gridCol>
                <a:gridCol w="1879188">
                  <a:extLst>
                    <a:ext uri="{9D8B030D-6E8A-4147-A177-3AD203B41FA5}">
                      <a16:colId xmlns:a16="http://schemas.microsoft.com/office/drawing/2014/main" val="263814418"/>
                    </a:ext>
                  </a:extLst>
                </a:gridCol>
              </a:tblGrid>
              <a:tr h="381562">
                <a:tc>
                  <a:txBody>
                    <a:bodyPr/>
                    <a:lstStyle/>
                    <a:p>
                      <a:r>
                        <a:rPr lang="en-US" sz="1100"/>
                        <a:t>S.NO</a:t>
                      </a:r>
                    </a:p>
                  </a:txBody>
                  <a:tcPr marL="55403" marR="55403" marT="27701" marB="27701"/>
                </a:tc>
                <a:tc>
                  <a:txBody>
                    <a:bodyPr/>
                    <a:lstStyle/>
                    <a:p>
                      <a:r>
                        <a:rPr lang="en-US" sz="1100" dirty="0"/>
                        <a:t>Title</a:t>
                      </a:r>
                    </a:p>
                  </a:txBody>
                  <a:tcPr marL="55403" marR="55403" marT="27701" marB="27701"/>
                </a:tc>
                <a:tc>
                  <a:txBody>
                    <a:bodyPr/>
                    <a:lstStyle/>
                    <a:p>
                      <a:r>
                        <a:rPr lang="en-US" sz="1100" dirty="0"/>
                        <a:t>Author</a:t>
                      </a:r>
                    </a:p>
                  </a:txBody>
                  <a:tcPr marL="55403" marR="55403" marT="27701" marB="27701"/>
                </a:tc>
                <a:tc>
                  <a:txBody>
                    <a:bodyPr/>
                    <a:lstStyle/>
                    <a:p>
                      <a:r>
                        <a:rPr lang="en-US" sz="1100"/>
                        <a:t>Publication</a:t>
                      </a:r>
                    </a:p>
                  </a:txBody>
                  <a:tcPr marL="55403" marR="55403" marT="27701" marB="27701"/>
                </a:tc>
                <a:tc>
                  <a:txBody>
                    <a:bodyPr/>
                    <a:lstStyle/>
                    <a:p>
                      <a:r>
                        <a:rPr lang="en-US" sz="1100" dirty="0"/>
                        <a:t>URL</a:t>
                      </a:r>
                    </a:p>
                  </a:txBody>
                  <a:tcPr marL="55403" marR="55403" marT="27701" marB="27701"/>
                </a:tc>
                <a:extLst>
                  <a:ext uri="{0D108BD9-81ED-4DB2-BD59-A6C34878D82A}">
                    <a16:rowId xmlns:a16="http://schemas.microsoft.com/office/drawing/2014/main" val="1978261077"/>
                  </a:ext>
                </a:extLst>
              </a:tr>
              <a:tr h="1113161">
                <a:tc>
                  <a:txBody>
                    <a:bodyPr/>
                    <a:lstStyle/>
                    <a:p>
                      <a:r>
                        <a:rPr lang="en-US" sz="1100" dirty="0"/>
                        <a:t>1</a:t>
                      </a:r>
                    </a:p>
                  </a:txBody>
                  <a:tcPr marL="55403" marR="55403" marT="27701" marB="27701"/>
                </a:tc>
                <a:tc>
                  <a:txBody>
                    <a:bodyPr/>
                    <a:lstStyle/>
                    <a:p>
                      <a:r>
                        <a:rPr lang="en-US" sz="1100" dirty="0"/>
                        <a:t>Automating Skin Disease Diagnosis Using Image Classification</a:t>
                      </a:r>
                    </a:p>
                  </a:txBody>
                  <a:tcPr marL="55403" marR="55403" marT="27701" marB="27701">
                    <a:solidFill>
                      <a:srgbClr val="E3E0CF"/>
                    </a:solidFill>
                  </a:tcPr>
                </a:tc>
                <a:tc>
                  <a:txBody>
                    <a:bodyPr/>
                    <a:lstStyle/>
                    <a:p>
                      <a:r>
                        <a:rPr lang="en-US" sz="1100"/>
                        <a:t>Damilola A. Okuboyejo, Oludayo O. Olugbara, and Solomon A. Odunaike</a:t>
                      </a:r>
                    </a:p>
                  </a:txBody>
                  <a:tcPr marL="55403" marR="55403" marT="27701" marB="27701"/>
                </a:tc>
                <a:tc>
                  <a:txBody>
                    <a:bodyPr/>
                    <a:lstStyle/>
                    <a:p>
                      <a:r>
                        <a:rPr lang="en-US" sz="1100"/>
                        <a:t>Proceedings of the World Congress on Engineering and Computer Science</a:t>
                      </a:r>
                    </a:p>
                  </a:txBody>
                  <a:tcPr marL="55403" marR="55403" marT="27701" marB="27701"/>
                </a:tc>
                <a:tc>
                  <a:txBody>
                    <a:bodyPr/>
                    <a:lstStyle/>
                    <a:p>
                      <a:r>
                        <a:rPr lang="en-US" sz="1100" dirty="0">
                          <a:hlinkClick r:id="rId2"/>
                        </a:rPr>
                        <a:t>Automating Skin Disease Diagnosis Using Image Classification</a:t>
                      </a:r>
                      <a:endParaRPr lang="en-US" sz="1100" dirty="0"/>
                    </a:p>
                  </a:txBody>
                  <a:tcPr marL="55403" marR="55403" marT="27701" marB="27701"/>
                </a:tc>
                <a:extLst>
                  <a:ext uri="{0D108BD9-81ED-4DB2-BD59-A6C34878D82A}">
                    <a16:rowId xmlns:a16="http://schemas.microsoft.com/office/drawing/2014/main" val="2337301702"/>
                  </a:ext>
                </a:extLst>
              </a:tr>
              <a:tr h="1113161">
                <a:tc>
                  <a:txBody>
                    <a:bodyPr/>
                    <a:lstStyle/>
                    <a:p>
                      <a:r>
                        <a:rPr lang="en-US" sz="1100"/>
                        <a:t>2</a:t>
                      </a:r>
                    </a:p>
                  </a:txBody>
                  <a:tcPr marL="55403" marR="55403" marT="27701" marB="27701">
                    <a:solidFill>
                      <a:srgbClr val="E3E0CF"/>
                    </a:solidFill>
                  </a:tcPr>
                </a:tc>
                <a:tc>
                  <a:txBody>
                    <a:bodyPr/>
                    <a:lstStyle/>
                    <a:p>
                      <a:r>
                        <a:rPr lang="en-US" sz="1100" dirty="0"/>
                        <a:t>A Benchmark for Automatic Visual Classification of Clinical Skin Disease Images </a:t>
                      </a:r>
                    </a:p>
                  </a:txBody>
                  <a:tcPr marL="55403" marR="55403" marT="27701" marB="27701">
                    <a:solidFill>
                      <a:srgbClr val="E3E0CF"/>
                    </a:solidFill>
                  </a:tcPr>
                </a:tc>
                <a:tc>
                  <a:txBody>
                    <a:bodyPr/>
                    <a:lstStyle/>
                    <a:p>
                      <a:r>
                        <a:rPr lang="en-US" sz="1100" dirty="0" err="1"/>
                        <a:t>Xiaoxiao</a:t>
                      </a:r>
                      <a:r>
                        <a:rPr lang="en-US" sz="1100" dirty="0"/>
                        <a:t> Sun, </a:t>
                      </a:r>
                      <a:r>
                        <a:rPr lang="en-US" sz="1100" dirty="0" err="1"/>
                        <a:t>Jufeng</a:t>
                      </a:r>
                      <a:r>
                        <a:rPr lang="en-US" sz="1100" dirty="0"/>
                        <a:t> Yang, Ming Sun, and Kai Wang</a:t>
                      </a:r>
                    </a:p>
                  </a:txBody>
                  <a:tcPr marL="55403" marR="55403" marT="27701" marB="27701">
                    <a:solidFill>
                      <a:srgbClr val="E3E0CF"/>
                    </a:solidFill>
                  </a:tcPr>
                </a:tc>
                <a:tc>
                  <a:txBody>
                    <a:bodyPr/>
                    <a:lstStyle/>
                    <a:p>
                      <a:r>
                        <a:rPr lang="en-US" sz="1100" dirty="0"/>
                        <a:t>College of Computer and Control Engineering, </a:t>
                      </a:r>
                      <a:r>
                        <a:rPr lang="en-US" sz="1100" dirty="0" err="1"/>
                        <a:t>Bankai</a:t>
                      </a:r>
                      <a:r>
                        <a:rPr lang="en-US" sz="1100" dirty="0"/>
                        <a:t> University, Tianjin, China</a:t>
                      </a:r>
                    </a:p>
                  </a:txBody>
                  <a:tcPr marL="55403" marR="55403" marT="27701" marB="27701">
                    <a:solidFill>
                      <a:srgbClr val="E3E0CF"/>
                    </a:solidFill>
                  </a:tcPr>
                </a:tc>
                <a:tc>
                  <a:txBody>
                    <a:bodyPr/>
                    <a:lstStyle/>
                    <a:p>
                      <a:r>
                        <a:rPr lang="en-US" sz="1100" u="sng" dirty="0">
                          <a:solidFill>
                            <a:schemeClr val="accent1"/>
                          </a:solidFill>
                        </a:rPr>
                        <a:t>https://link.springer.com/content/pdf/10.1007/978-3-319-46466-4_13.pdf</a:t>
                      </a:r>
                    </a:p>
                  </a:txBody>
                  <a:tcPr marL="55403" marR="55403" marT="27701" marB="27701">
                    <a:solidFill>
                      <a:srgbClr val="E3E0CF"/>
                    </a:solidFill>
                  </a:tcPr>
                </a:tc>
                <a:extLst>
                  <a:ext uri="{0D108BD9-81ED-4DB2-BD59-A6C34878D82A}">
                    <a16:rowId xmlns:a16="http://schemas.microsoft.com/office/drawing/2014/main" val="3277979046"/>
                  </a:ext>
                </a:extLst>
              </a:tr>
              <a:tr h="1113161">
                <a:tc>
                  <a:txBody>
                    <a:bodyPr/>
                    <a:lstStyle/>
                    <a:p>
                      <a:r>
                        <a:rPr lang="en-US" sz="1000" dirty="0">
                          <a:solidFill>
                            <a:schemeClr val="tx1"/>
                          </a:solidFill>
                        </a:rPr>
                        <a:t>3</a:t>
                      </a:r>
                    </a:p>
                  </a:txBody>
                  <a:tcPr marL="51504" marR="51504" marT="25752" marB="25752">
                    <a:solidFill>
                      <a:srgbClr val="E3E0C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dk1"/>
                          </a:solidFill>
                          <a:effectLst/>
                          <a:latin typeface="+mn-lt"/>
                          <a:ea typeface="+mn-ea"/>
                          <a:cs typeface="+mn-cs"/>
                        </a:rPr>
                        <a:t>Studies on Different CNN Algorithms for Face Skin Disease Classification Based on Clinical Images</a:t>
                      </a:r>
                    </a:p>
                  </a:txBody>
                  <a:tcPr marL="51504" marR="51504" marT="25752" marB="25752">
                    <a:solidFill>
                      <a:srgbClr val="E3E0CF"/>
                    </a:solidFill>
                  </a:tcPr>
                </a:tc>
                <a:tc>
                  <a:txBody>
                    <a:bodyPr/>
                    <a:lstStyle/>
                    <a:p>
                      <a:r>
                        <a:rPr lang="en-US" sz="1000" b="0" dirty="0" err="1">
                          <a:solidFill>
                            <a:schemeClr val="tx1"/>
                          </a:solidFill>
                        </a:rPr>
                        <a:t>Zhe</a:t>
                      </a:r>
                      <a:r>
                        <a:rPr lang="en-US" sz="1000" b="0" dirty="0">
                          <a:solidFill>
                            <a:schemeClr val="tx1"/>
                          </a:solidFill>
                        </a:rPr>
                        <a:t> </a:t>
                      </a:r>
                      <a:r>
                        <a:rPr lang="en-US" sz="1000" b="0" dirty="0" err="1">
                          <a:solidFill>
                            <a:schemeClr val="tx1"/>
                          </a:solidFill>
                        </a:rPr>
                        <a:t>Wu,Shuang</a:t>
                      </a:r>
                      <a:r>
                        <a:rPr lang="en-US" sz="1000" b="0" dirty="0">
                          <a:solidFill>
                            <a:schemeClr val="tx1"/>
                          </a:solidFill>
                        </a:rPr>
                        <a:t> </a:t>
                      </a:r>
                      <a:r>
                        <a:rPr lang="en-US" sz="1000" b="0" dirty="0" err="1">
                          <a:solidFill>
                            <a:schemeClr val="tx1"/>
                          </a:solidFill>
                        </a:rPr>
                        <a:t>Zhao,Xiaoyu</a:t>
                      </a:r>
                      <a:r>
                        <a:rPr lang="en-US" sz="1000" b="0" dirty="0">
                          <a:solidFill>
                            <a:schemeClr val="tx1"/>
                          </a:solidFill>
                        </a:rPr>
                        <a:t> </a:t>
                      </a:r>
                      <a:r>
                        <a:rPr lang="en-US" sz="1000" b="0" dirty="0" err="1">
                          <a:solidFill>
                            <a:schemeClr val="tx1"/>
                          </a:solidFill>
                        </a:rPr>
                        <a:t>He,Xinyu</a:t>
                      </a:r>
                      <a:r>
                        <a:rPr lang="en-US" sz="1000" b="0" dirty="0">
                          <a:solidFill>
                            <a:schemeClr val="tx1"/>
                          </a:solidFill>
                        </a:rPr>
                        <a:t> </a:t>
                      </a:r>
                      <a:r>
                        <a:rPr lang="en-US" sz="1000" b="0" dirty="0" err="1">
                          <a:solidFill>
                            <a:schemeClr val="tx1"/>
                          </a:solidFill>
                        </a:rPr>
                        <a:t>Zhao,Kai</a:t>
                      </a:r>
                      <a:r>
                        <a:rPr lang="en-US" sz="1000" b="0" dirty="0">
                          <a:solidFill>
                            <a:schemeClr val="tx1"/>
                          </a:solidFill>
                        </a:rPr>
                        <a:t> Huang,</a:t>
                      </a:r>
                    </a:p>
                    <a:p>
                      <a:r>
                        <a:rPr lang="en-US" sz="1000" b="0" dirty="0">
                          <a:solidFill>
                            <a:schemeClr val="tx1"/>
                          </a:solidFill>
                        </a:rPr>
                        <a:t>Xian Wu ,Wei </a:t>
                      </a:r>
                      <a:r>
                        <a:rPr lang="en-US" sz="1000" b="0" dirty="0" err="1">
                          <a:solidFill>
                            <a:schemeClr val="tx1"/>
                          </a:solidFill>
                        </a:rPr>
                        <a:t>Fan,Fangfang</a:t>
                      </a:r>
                      <a:r>
                        <a:rPr lang="en-US" sz="1000" b="0" dirty="0">
                          <a:solidFill>
                            <a:schemeClr val="tx1"/>
                          </a:solidFill>
                        </a:rPr>
                        <a:t> </a:t>
                      </a:r>
                      <a:r>
                        <a:rPr lang="en-US" sz="1000" b="0" dirty="0" err="1">
                          <a:solidFill>
                            <a:schemeClr val="tx1"/>
                          </a:solidFill>
                        </a:rPr>
                        <a:t>Li,Mingliang</a:t>
                      </a:r>
                      <a:r>
                        <a:rPr lang="en-US" sz="1000" b="0" dirty="0">
                          <a:solidFill>
                            <a:schemeClr val="tx1"/>
                          </a:solidFill>
                        </a:rPr>
                        <a:t> </a:t>
                      </a:r>
                      <a:r>
                        <a:rPr lang="en-US" sz="1000" b="0" dirty="0" err="1">
                          <a:solidFill>
                            <a:schemeClr val="tx1"/>
                          </a:solidFill>
                        </a:rPr>
                        <a:t>Chen,Jie</a:t>
                      </a:r>
                      <a:r>
                        <a:rPr lang="en-US" sz="1000" b="0" dirty="0">
                          <a:solidFill>
                            <a:schemeClr val="tx1"/>
                          </a:solidFill>
                        </a:rPr>
                        <a:t> Li</a:t>
                      </a:r>
                    </a:p>
                  </a:txBody>
                  <a:tcPr marL="51504" marR="51504" marT="25752" marB="25752">
                    <a:solidFill>
                      <a:srgbClr val="E3E0CF"/>
                    </a:solidFill>
                  </a:tcPr>
                </a:tc>
                <a:tc>
                  <a:txBody>
                    <a:bodyPr/>
                    <a:lstStyle/>
                    <a:p>
                      <a:r>
                        <a:rPr lang="en-US" sz="1000" b="0" dirty="0">
                          <a:solidFill>
                            <a:schemeClr val="tx1"/>
                          </a:solidFill>
                        </a:rPr>
                        <a:t>IEEE</a:t>
                      </a:r>
                    </a:p>
                  </a:txBody>
                  <a:tcPr marL="51504" marR="51504" marT="25752" marB="25752">
                    <a:solidFill>
                      <a:srgbClr val="E3E0CF"/>
                    </a:solidFill>
                  </a:tcPr>
                </a:tc>
                <a:tc>
                  <a:txBody>
                    <a:bodyPr/>
                    <a:lstStyle/>
                    <a:p>
                      <a:r>
                        <a:rPr lang="en-US" sz="1000" u="sng" dirty="0">
                          <a:solidFill>
                            <a:schemeClr val="accent1"/>
                          </a:solidFill>
                        </a:rPr>
                        <a:t>https://ieeexplore.ieee.org/abstract/document/8720210</a:t>
                      </a:r>
                    </a:p>
                  </a:txBody>
                  <a:tcPr marL="51504" marR="51504" marT="25752" marB="25752">
                    <a:solidFill>
                      <a:srgbClr val="E3E0CF"/>
                    </a:solidFill>
                  </a:tcPr>
                </a:tc>
                <a:extLst>
                  <a:ext uri="{0D108BD9-81ED-4DB2-BD59-A6C34878D82A}">
                    <a16:rowId xmlns:a16="http://schemas.microsoft.com/office/drawing/2014/main" val="1332200449"/>
                  </a:ext>
                </a:extLst>
              </a:tr>
              <a:tr h="1113161">
                <a:tc>
                  <a:txBody>
                    <a:bodyPr/>
                    <a:lstStyle/>
                    <a:p>
                      <a:r>
                        <a:rPr lang="en-US" sz="1000" dirty="0"/>
                        <a:t>4</a:t>
                      </a:r>
                    </a:p>
                  </a:txBody>
                  <a:tcPr marL="51504" marR="51504" marT="25752" marB="25752">
                    <a:solidFill>
                      <a:srgbClr val="E3E0CF"/>
                    </a:solidFill>
                  </a:tcPr>
                </a:tc>
                <a:tc>
                  <a:txBody>
                    <a:bodyPr/>
                    <a:lstStyle/>
                    <a:p>
                      <a:r>
                        <a:rPr lang="en-US" sz="1000"/>
                        <a:t>A machine learning model for skin disease classification using convolution neural network</a:t>
                      </a:r>
                    </a:p>
                  </a:txBody>
                  <a:tcPr marL="51504" marR="51504" marT="25752" marB="25752">
                    <a:solidFill>
                      <a:srgbClr val="E3E0CF"/>
                    </a:solidFill>
                  </a:tcPr>
                </a:tc>
                <a:tc>
                  <a:txBody>
                    <a:bodyPr/>
                    <a:lstStyle/>
                    <a:p>
                      <a:r>
                        <a:rPr lang="en-US" sz="1000" dirty="0" err="1"/>
                        <a:t>Viswanatha</a:t>
                      </a:r>
                      <a:r>
                        <a:rPr lang="en-US" sz="1000" dirty="0"/>
                        <a:t> Reddy </a:t>
                      </a:r>
                      <a:r>
                        <a:rPr lang="en-US" sz="1000" dirty="0" err="1"/>
                        <a:t>Allugunti</a:t>
                      </a:r>
                      <a:endParaRPr lang="en-US" sz="1000" dirty="0"/>
                    </a:p>
                  </a:txBody>
                  <a:tcPr marL="51504" marR="51504" marT="25752" marB="25752">
                    <a:solidFill>
                      <a:srgbClr val="E3E0CF"/>
                    </a:solidFill>
                  </a:tcPr>
                </a:tc>
                <a:tc>
                  <a:txBody>
                    <a:bodyPr/>
                    <a:lstStyle/>
                    <a:p>
                      <a:r>
                        <a:rPr lang="en-US" sz="1000" dirty="0"/>
                        <a:t>ResearchGate</a:t>
                      </a:r>
                    </a:p>
                  </a:txBody>
                  <a:tcPr marL="51504" marR="51504" marT="25752" marB="25752">
                    <a:solidFill>
                      <a:srgbClr val="E3E0CF"/>
                    </a:solidFill>
                  </a:tcPr>
                </a:tc>
                <a:tc>
                  <a:txBody>
                    <a:bodyPr/>
                    <a:lstStyle/>
                    <a:p>
                      <a:r>
                        <a:rPr lang="en-US" sz="800" u="sng" dirty="0">
                          <a:solidFill>
                            <a:schemeClr val="accent1"/>
                          </a:solidFill>
                        </a:rPr>
                        <a:t>https://www.researchgate.net/profile/Viswanatha-Allugunti-2/publication/361228242_A_machine_learning_model_for_skin_disease_classification_using_convolution_neural_network/links/62a46284a3fe3e3df86dc1d0/A-machine-learning-model-for-skin-disease-classification-using-convolution-neural-network.pdf</a:t>
                      </a:r>
                    </a:p>
                  </a:txBody>
                  <a:tcPr marL="51504" marR="51504" marT="25752" marB="25752">
                    <a:solidFill>
                      <a:srgbClr val="E3E0CF"/>
                    </a:solidFill>
                  </a:tcPr>
                </a:tc>
                <a:extLst>
                  <a:ext uri="{0D108BD9-81ED-4DB2-BD59-A6C34878D82A}">
                    <a16:rowId xmlns:a16="http://schemas.microsoft.com/office/drawing/2014/main" val="1750301841"/>
                  </a:ext>
                </a:extLst>
              </a:tr>
            </a:tbl>
          </a:graphicData>
        </a:graphic>
      </p:graphicFrame>
      <p:sp>
        <p:nvSpPr>
          <p:cNvPr id="3" name="TextBox 2">
            <a:extLst>
              <a:ext uri="{FF2B5EF4-FFF2-40B4-BE49-F238E27FC236}">
                <a16:creationId xmlns:a16="http://schemas.microsoft.com/office/drawing/2014/main" id="{BFCBA034-6344-EAE9-1138-1DE8E2AAEB71}"/>
              </a:ext>
            </a:extLst>
          </p:cNvPr>
          <p:cNvSpPr txBox="1"/>
          <p:nvPr/>
        </p:nvSpPr>
        <p:spPr>
          <a:xfrm>
            <a:off x="750278" y="601785"/>
            <a:ext cx="6314830" cy="461665"/>
          </a:xfrm>
          <a:prstGeom prst="rect">
            <a:avLst/>
          </a:prstGeom>
          <a:noFill/>
        </p:spPr>
        <p:txBody>
          <a:bodyPr wrap="square" rtlCol="0">
            <a:spAutoFit/>
          </a:bodyPr>
          <a:lstStyle/>
          <a:p>
            <a:r>
              <a:rPr lang="en-IN" sz="2400" i="1" dirty="0">
                <a:latin typeface="+mj-lt"/>
              </a:rPr>
              <a:t>LITERATURE REVIEW</a:t>
            </a:r>
          </a:p>
        </p:txBody>
      </p:sp>
    </p:spTree>
    <p:extLst>
      <p:ext uri="{BB962C8B-B14F-4D97-AF65-F5344CB8AC3E}">
        <p14:creationId xmlns:p14="http://schemas.microsoft.com/office/powerpoint/2010/main" val="1926390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B09FD-8F27-9269-251E-57C7F917647E}"/>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E15949D-F955-0B12-6A38-374B7E512B26}"/>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Skin diseases are the 4th common cause of skin burden worldwide.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Robust and Automated system have been developed to lessen this burden and to help the patients to conduct the early assessment of the skin lesion.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Mostly this system available in the literature only provide skin cancer classification. Treatments for skin are more effective and less disfiguring when found early and it is a challenging research due to similar characteristics of skin diseases.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project we attempt to detect skin diseases and classify them into acne, melanoma, Eczema, Seborrheic Keratoses, Tinea Ringworm, Bullous disease, Poison Ivy, Psoriasis, Vascular Tumors,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3420463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69AAD-6112-EC67-E2B4-4E9561D8F955}"/>
              </a:ext>
            </a:extLst>
          </p:cNvPr>
          <p:cNvSpPr>
            <a:spLocks noGrp="1"/>
          </p:cNvSpPr>
          <p:nvPr>
            <p:ph type="title"/>
          </p:nvPr>
        </p:nvSpPr>
        <p:spPr/>
        <p:txBody>
          <a:bodyPr/>
          <a:lstStyle/>
          <a:p>
            <a:r>
              <a:rPr lang="en-US" dirty="0"/>
              <a:t>IMPLEMENTATION STEPS</a:t>
            </a:r>
            <a:endParaRPr lang="en-IN" dirty="0"/>
          </a:p>
        </p:txBody>
      </p:sp>
      <p:sp>
        <p:nvSpPr>
          <p:cNvPr id="3" name="Content Placeholder 2">
            <a:extLst>
              <a:ext uri="{FF2B5EF4-FFF2-40B4-BE49-F238E27FC236}">
                <a16:creationId xmlns:a16="http://schemas.microsoft.com/office/drawing/2014/main" id="{34AEE4AC-19ED-1A32-0F94-01161C0692D2}"/>
              </a:ext>
            </a:extLst>
          </p:cNvPr>
          <p:cNvSpPr>
            <a:spLocks noGrp="1"/>
          </p:cNvSpPr>
          <p:nvPr>
            <p:ph idx="1"/>
          </p:nvPr>
        </p:nvSpPr>
        <p:spPr/>
        <p:txBody>
          <a:bodyPr>
            <a:normAutofit lnSpcReduction="10000"/>
          </a:bodyPr>
          <a:lstStyle/>
          <a:p>
            <a:pPr marL="342900" indent="-342900">
              <a:buFont typeface="Arial" panose="020B0604020202020204" pitchFamily="34" charset="0"/>
              <a:buChar char="•"/>
            </a:pPr>
            <a:r>
              <a:rPr lang="en-US" sz="2000" dirty="0"/>
              <a:t>Step-1:</a:t>
            </a:r>
          </a:p>
          <a:p>
            <a:pPr marL="0" indent="0">
              <a:buNone/>
            </a:pPr>
            <a:r>
              <a:rPr lang="en-US" sz="2000" dirty="0"/>
              <a:t>Download </a:t>
            </a:r>
            <a:r>
              <a:rPr lang="en-US" sz="2000" dirty="0" err="1"/>
              <a:t>Dermnet</a:t>
            </a:r>
            <a:r>
              <a:rPr lang="en-US" sz="2000" dirty="0"/>
              <a:t> Dataset from Kaggle</a:t>
            </a:r>
          </a:p>
          <a:p>
            <a:pPr marL="342900" indent="-342900">
              <a:buFont typeface="Arial" panose="020B0604020202020204" pitchFamily="34" charset="0"/>
              <a:buChar char="•"/>
            </a:pPr>
            <a:r>
              <a:rPr lang="en-US" sz="2000" dirty="0"/>
              <a:t>Step-2:</a:t>
            </a:r>
          </a:p>
          <a:p>
            <a:pPr marL="0" indent="0">
              <a:buNone/>
            </a:pPr>
            <a:r>
              <a:rPr lang="en-US" sz="2000" dirty="0"/>
              <a:t>Data preprocessing the given data</a:t>
            </a:r>
          </a:p>
          <a:p>
            <a:pPr marL="342900" indent="-342900">
              <a:buFont typeface="Arial" panose="020B0604020202020204" pitchFamily="34" charset="0"/>
              <a:buChar char="•"/>
            </a:pPr>
            <a:r>
              <a:rPr lang="en-US" sz="2000" dirty="0"/>
              <a:t>Step-3:</a:t>
            </a:r>
          </a:p>
          <a:p>
            <a:pPr marL="0" indent="0">
              <a:buNone/>
            </a:pPr>
            <a:r>
              <a:rPr lang="en-US" sz="2000" dirty="0"/>
              <a:t>Comparing the output data to real data (Classification).</a:t>
            </a:r>
          </a:p>
          <a:p>
            <a:pPr marL="342900" indent="-342900">
              <a:buFont typeface="Arial" panose="020B0604020202020204" pitchFamily="34" charset="0"/>
              <a:buChar char="•"/>
            </a:pPr>
            <a:r>
              <a:rPr lang="en-US" sz="2000" dirty="0"/>
              <a:t>Step-4:</a:t>
            </a:r>
          </a:p>
          <a:p>
            <a:pPr marL="0" indent="0">
              <a:buNone/>
            </a:pPr>
            <a:r>
              <a:rPr lang="en-US" sz="2000" dirty="0"/>
              <a:t>Now we will validate our model with some random images</a:t>
            </a:r>
          </a:p>
          <a:p>
            <a:endParaRPr lang="en-IN" dirty="0"/>
          </a:p>
        </p:txBody>
      </p:sp>
    </p:spTree>
    <p:extLst>
      <p:ext uri="{BB962C8B-B14F-4D97-AF65-F5344CB8AC3E}">
        <p14:creationId xmlns:p14="http://schemas.microsoft.com/office/powerpoint/2010/main" val="1275591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0F4F-5A6E-50B2-8549-1D0F38876BB6}"/>
              </a:ext>
            </a:extLst>
          </p:cNvPr>
          <p:cNvSpPr>
            <a:spLocks noGrp="1"/>
          </p:cNvSpPr>
          <p:nvPr>
            <p:ph type="title"/>
          </p:nvPr>
        </p:nvSpPr>
        <p:spPr/>
        <p:txBody>
          <a:bodyPr/>
          <a:lstStyle/>
          <a:p>
            <a:r>
              <a:rPr lang="en-US" dirty="0"/>
              <a:t>OUTPUT</a:t>
            </a:r>
            <a:endParaRPr lang="en-IN" dirty="0"/>
          </a:p>
        </p:txBody>
      </p:sp>
      <p:pic>
        <p:nvPicPr>
          <p:cNvPr id="7" name="Content Placeholder 6">
            <a:extLst>
              <a:ext uri="{FF2B5EF4-FFF2-40B4-BE49-F238E27FC236}">
                <a16:creationId xmlns:a16="http://schemas.microsoft.com/office/drawing/2014/main" id="{F9C7BCCE-E7F0-DC6A-FCB8-452445B291A5}"/>
              </a:ext>
            </a:extLst>
          </p:cNvPr>
          <p:cNvPicPr>
            <a:picLocks noGrp="1" noChangeAspect="1"/>
          </p:cNvPicPr>
          <p:nvPr>
            <p:ph idx="1"/>
          </p:nvPr>
        </p:nvPicPr>
        <p:blipFill>
          <a:blip r:embed="rId2"/>
          <a:stretch>
            <a:fillRect/>
          </a:stretch>
        </p:blipFill>
        <p:spPr>
          <a:xfrm>
            <a:off x="3175024" y="2522538"/>
            <a:ext cx="4778328" cy="3548062"/>
          </a:xfrm>
        </p:spPr>
      </p:pic>
    </p:spTree>
    <p:extLst>
      <p:ext uri="{BB962C8B-B14F-4D97-AF65-F5344CB8AC3E}">
        <p14:creationId xmlns:p14="http://schemas.microsoft.com/office/powerpoint/2010/main" val="972976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23E9-CA87-E9E1-3958-25BF516D30D5}"/>
              </a:ext>
            </a:extLst>
          </p:cNvPr>
          <p:cNvSpPr>
            <a:spLocks noGrp="1"/>
          </p:cNvSpPr>
          <p:nvPr>
            <p:ph type="title"/>
          </p:nvPr>
        </p:nvSpPr>
        <p:spPr/>
        <p:txBody>
          <a:bodyPr/>
          <a:lstStyle/>
          <a:p>
            <a:r>
              <a:rPr lang="en-US" dirty="0"/>
              <a:t>GIT HUB SETUP</a:t>
            </a:r>
            <a:endParaRPr lang="en-IN" dirty="0"/>
          </a:p>
        </p:txBody>
      </p:sp>
      <p:pic>
        <p:nvPicPr>
          <p:cNvPr id="5" name="Content Placeholder 4">
            <a:extLst>
              <a:ext uri="{FF2B5EF4-FFF2-40B4-BE49-F238E27FC236}">
                <a16:creationId xmlns:a16="http://schemas.microsoft.com/office/drawing/2014/main" id="{2C7268AF-422B-4FCA-3A1F-1C5C9A3DD570}"/>
              </a:ext>
            </a:extLst>
          </p:cNvPr>
          <p:cNvPicPr>
            <a:picLocks noGrp="1" noChangeAspect="1"/>
          </p:cNvPicPr>
          <p:nvPr>
            <p:ph idx="1"/>
          </p:nvPr>
        </p:nvPicPr>
        <p:blipFill>
          <a:blip r:embed="rId2"/>
          <a:stretch>
            <a:fillRect/>
          </a:stretch>
        </p:blipFill>
        <p:spPr>
          <a:xfrm>
            <a:off x="2172085" y="2522538"/>
            <a:ext cx="6784206" cy="3548062"/>
          </a:xfrm>
        </p:spPr>
      </p:pic>
    </p:spTree>
    <p:extLst>
      <p:ext uri="{BB962C8B-B14F-4D97-AF65-F5344CB8AC3E}">
        <p14:creationId xmlns:p14="http://schemas.microsoft.com/office/powerpoint/2010/main" val="3591637146"/>
      </p:ext>
    </p:extLst>
  </p:cSld>
  <p:clrMapOvr>
    <a:masterClrMapping/>
  </p:clrMapOvr>
</p:sld>
</file>

<file path=ppt/theme/theme1.xml><?xml version="1.0" encoding="utf-8"?>
<a:theme xmlns:a="http://schemas.openxmlformats.org/drawingml/2006/main" name="RocaVTI">
  <a:themeElements>
    <a:clrScheme name="AnalogousFromDarkSeedLeftStep">
      <a:dk1>
        <a:srgbClr val="000000"/>
      </a:dk1>
      <a:lt1>
        <a:srgbClr val="FFFFFF"/>
      </a:lt1>
      <a:dk2>
        <a:srgbClr val="30271B"/>
      </a:dk2>
      <a:lt2>
        <a:srgbClr val="F0F1F3"/>
      </a:lt2>
      <a:accent1>
        <a:srgbClr val="AFA145"/>
      </a:accent1>
      <a:accent2>
        <a:srgbClr val="B1713B"/>
      </a:accent2>
      <a:accent3>
        <a:srgbClr val="C3514D"/>
      </a:accent3>
      <a:accent4>
        <a:srgbClr val="B13B68"/>
      </a:accent4>
      <a:accent5>
        <a:srgbClr val="C34DAB"/>
      </a:accent5>
      <a:accent6>
        <a:srgbClr val="983BB1"/>
      </a:accent6>
      <a:hlink>
        <a:srgbClr val="C04391"/>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34</TotalTime>
  <Words>561</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Avenir Next LT Pro</vt:lpstr>
      <vt:lpstr>Avenir Next LT Pro Light</vt:lpstr>
      <vt:lpstr>Calibri</vt:lpstr>
      <vt:lpstr>Georgia Pro Semibold</vt:lpstr>
      <vt:lpstr>Symbol</vt:lpstr>
      <vt:lpstr>RocaVTI</vt:lpstr>
      <vt:lpstr>ML AND ANN PROJECT</vt:lpstr>
      <vt:lpstr>Skin Diseases Classification </vt:lpstr>
      <vt:lpstr>CONTENTS</vt:lpstr>
      <vt:lpstr>INTRODUCTION</vt:lpstr>
      <vt:lpstr>PowerPoint Presentation</vt:lpstr>
      <vt:lpstr>PROBLEM STATEMENT</vt:lpstr>
      <vt:lpstr>IMPLEMENTATION STEPS</vt:lpstr>
      <vt:lpstr>OUTPUT</vt:lpstr>
      <vt:lpstr>GIT HUB SETUP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AND ANN PROJECT</dc:title>
  <dc:creator>S  SIVAKARTHIK .</dc:creator>
  <cp:lastModifiedBy>Snehith Kamepalli</cp:lastModifiedBy>
  <cp:revision>2</cp:revision>
  <dcterms:created xsi:type="dcterms:W3CDTF">2022-10-17T02:44:33Z</dcterms:created>
  <dcterms:modified xsi:type="dcterms:W3CDTF">2022-11-26T06:14:25Z</dcterms:modified>
</cp:coreProperties>
</file>