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5" r:id="rId8"/>
    <p:sldId id="262" r:id="rId9"/>
    <p:sldId id="266"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950D0-5DCF-46CD-B475-C1B75315A2BB}"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A3ECE16F-A3C5-404F-B276-6817C4F14AEA}">
      <dgm:prSet/>
      <dgm:spPr/>
      <dgm:t>
        <a:bodyPr/>
        <a:lstStyle/>
        <a:p>
          <a:pPr>
            <a:defRPr cap="all"/>
          </a:pPr>
          <a:r>
            <a:rPr lang="en-US"/>
            <a:t>Introduction</a:t>
          </a:r>
        </a:p>
      </dgm:t>
    </dgm:pt>
    <dgm:pt modelId="{A6B973A2-4681-443B-A9E9-980D6EC8D587}" type="parTrans" cxnId="{98778C9E-7CB7-4E00-8707-D13EC32E4033}">
      <dgm:prSet/>
      <dgm:spPr/>
      <dgm:t>
        <a:bodyPr/>
        <a:lstStyle/>
        <a:p>
          <a:endParaRPr lang="en-US"/>
        </a:p>
      </dgm:t>
    </dgm:pt>
    <dgm:pt modelId="{09426F48-5D36-4776-BB56-1B4CD315990E}" type="sibTrans" cxnId="{98778C9E-7CB7-4E00-8707-D13EC32E4033}">
      <dgm:prSet/>
      <dgm:spPr/>
      <dgm:t>
        <a:bodyPr/>
        <a:lstStyle/>
        <a:p>
          <a:endParaRPr lang="en-US"/>
        </a:p>
      </dgm:t>
    </dgm:pt>
    <dgm:pt modelId="{9DA6080F-78A4-4F28-B33A-CF2F1B31C8AF}">
      <dgm:prSet/>
      <dgm:spPr/>
      <dgm:t>
        <a:bodyPr/>
        <a:lstStyle/>
        <a:p>
          <a:pPr>
            <a:defRPr cap="all"/>
          </a:pPr>
          <a:r>
            <a:rPr lang="en-US"/>
            <a:t>Problem Statement</a:t>
          </a:r>
        </a:p>
      </dgm:t>
    </dgm:pt>
    <dgm:pt modelId="{13F863E7-DFD1-4AAE-BF07-70FCD43879EB}" type="parTrans" cxnId="{A1538E4D-12CE-4018-8749-2B3DD1F642DC}">
      <dgm:prSet/>
      <dgm:spPr/>
      <dgm:t>
        <a:bodyPr/>
        <a:lstStyle/>
        <a:p>
          <a:endParaRPr lang="en-US"/>
        </a:p>
      </dgm:t>
    </dgm:pt>
    <dgm:pt modelId="{DD3E6EB6-A039-4152-92D7-F9B4E209F65E}" type="sibTrans" cxnId="{A1538E4D-12CE-4018-8749-2B3DD1F642DC}">
      <dgm:prSet/>
      <dgm:spPr/>
      <dgm:t>
        <a:bodyPr/>
        <a:lstStyle/>
        <a:p>
          <a:endParaRPr lang="en-US"/>
        </a:p>
      </dgm:t>
    </dgm:pt>
    <dgm:pt modelId="{C5D4E775-6CE3-4A6E-851F-1C65C91D2007}">
      <dgm:prSet/>
      <dgm:spPr/>
      <dgm:t>
        <a:bodyPr/>
        <a:lstStyle/>
        <a:p>
          <a:pPr>
            <a:defRPr cap="all"/>
          </a:pPr>
          <a:r>
            <a:rPr lang="en-US"/>
            <a:t>Literature Review</a:t>
          </a:r>
        </a:p>
      </dgm:t>
    </dgm:pt>
    <dgm:pt modelId="{4A292160-27E7-4F57-B250-2D079C0199AB}" type="parTrans" cxnId="{43346576-EF18-4A96-B6AA-956ED1B7CD38}">
      <dgm:prSet/>
      <dgm:spPr/>
      <dgm:t>
        <a:bodyPr/>
        <a:lstStyle/>
        <a:p>
          <a:endParaRPr lang="en-US"/>
        </a:p>
      </dgm:t>
    </dgm:pt>
    <dgm:pt modelId="{568C01E6-3C30-41C5-91A3-E9AEA3F2DFB3}" type="sibTrans" cxnId="{43346576-EF18-4A96-B6AA-956ED1B7CD38}">
      <dgm:prSet/>
      <dgm:spPr/>
      <dgm:t>
        <a:bodyPr/>
        <a:lstStyle/>
        <a:p>
          <a:endParaRPr lang="en-US"/>
        </a:p>
      </dgm:t>
    </dgm:pt>
    <dgm:pt modelId="{F9D2F366-56A9-4516-A53F-5CD74F7B2B00}">
      <dgm:prSet/>
      <dgm:spPr/>
      <dgm:t>
        <a:bodyPr/>
        <a:lstStyle/>
        <a:p>
          <a:pPr>
            <a:defRPr cap="all"/>
          </a:pPr>
          <a:r>
            <a:rPr lang="en-US"/>
            <a:t>Implementation Steps</a:t>
          </a:r>
        </a:p>
      </dgm:t>
    </dgm:pt>
    <dgm:pt modelId="{F101090E-2BA5-421A-A176-CC64B06ED9A7}" type="parTrans" cxnId="{955F3662-B81C-4004-B4A7-BC4CAD10AA73}">
      <dgm:prSet/>
      <dgm:spPr/>
      <dgm:t>
        <a:bodyPr/>
        <a:lstStyle/>
        <a:p>
          <a:endParaRPr lang="en-US"/>
        </a:p>
      </dgm:t>
    </dgm:pt>
    <dgm:pt modelId="{4FD0EDF1-E8D1-4E55-92F2-8D2E09C87B7B}" type="sibTrans" cxnId="{955F3662-B81C-4004-B4A7-BC4CAD10AA73}">
      <dgm:prSet/>
      <dgm:spPr/>
      <dgm:t>
        <a:bodyPr/>
        <a:lstStyle/>
        <a:p>
          <a:endParaRPr lang="en-US"/>
        </a:p>
      </dgm:t>
    </dgm:pt>
    <dgm:pt modelId="{C718E875-0F57-44A0-B61D-594D67217480}">
      <dgm:prSet/>
      <dgm:spPr/>
      <dgm:t>
        <a:bodyPr/>
        <a:lstStyle/>
        <a:p>
          <a:pPr>
            <a:defRPr cap="all"/>
          </a:pPr>
          <a:r>
            <a:rPr lang="en-US"/>
            <a:t>Conclusion</a:t>
          </a:r>
        </a:p>
      </dgm:t>
    </dgm:pt>
    <dgm:pt modelId="{30D2FF8F-7C94-4DC8-B622-C39C868DEDD6}" type="parTrans" cxnId="{B6868B2C-3C97-469D-A2ED-04033AD89348}">
      <dgm:prSet/>
      <dgm:spPr/>
      <dgm:t>
        <a:bodyPr/>
        <a:lstStyle/>
        <a:p>
          <a:endParaRPr lang="en-US"/>
        </a:p>
      </dgm:t>
    </dgm:pt>
    <dgm:pt modelId="{6F02E17A-573E-4F2D-9B91-4B99FA170D0D}" type="sibTrans" cxnId="{B6868B2C-3C97-469D-A2ED-04033AD89348}">
      <dgm:prSet/>
      <dgm:spPr/>
      <dgm:t>
        <a:bodyPr/>
        <a:lstStyle/>
        <a:p>
          <a:endParaRPr lang="en-US"/>
        </a:p>
      </dgm:t>
    </dgm:pt>
    <dgm:pt modelId="{F3B5C71F-CE73-4139-A52A-76CCB15A9D1A}">
      <dgm:prSet/>
      <dgm:spPr/>
      <dgm:t>
        <a:bodyPr/>
        <a:lstStyle/>
        <a:p>
          <a:pPr>
            <a:defRPr cap="all"/>
          </a:pPr>
          <a:r>
            <a:rPr lang="en-US"/>
            <a:t>Thank You</a:t>
          </a:r>
        </a:p>
      </dgm:t>
    </dgm:pt>
    <dgm:pt modelId="{5581E8B0-57FD-4975-B983-14F23DC3C9C8}" type="parTrans" cxnId="{BF258B31-D86C-47FA-89B0-49F959BEBA55}">
      <dgm:prSet/>
      <dgm:spPr/>
      <dgm:t>
        <a:bodyPr/>
        <a:lstStyle/>
        <a:p>
          <a:endParaRPr lang="en-US"/>
        </a:p>
      </dgm:t>
    </dgm:pt>
    <dgm:pt modelId="{59D93714-887E-4566-B520-F811A4BC4420}" type="sibTrans" cxnId="{BF258B31-D86C-47FA-89B0-49F959BEBA55}">
      <dgm:prSet/>
      <dgm:spPr/>
      <dgm:t>
        <a:bodyPr/>
        <a:lstStyle/>
        <a:p>
          <a:endParaRPr lang="en-US"/>
        </a:p>
      </dgm:t>
    </dgm:pt>
    <dgm:pt modelId="{66872E0A-8586-43EA-98C5-B0ABD29D7C82}" type="pres">
      <dgm:prSet presAssocID="{249950D0-5DCF-46CD-B475-C1B75315A2BB}" presName="root" presStyleCnt="0">
        <dgm:presLayoutVars>
          <dgm:dir/>
          <dgm:resizeHandles val="exact"/>
        </dgm:presLayoutVars>
      </dgm:prSet>
      <dgm:spPr/>
    </dgm:pt>
    <dgm:pt modelId="{C25806A4-4AD0-4B12-B644-248C6619B033}" type="pres">
      <dgm:prSet presAssocID="{A3ECE16F-A3C5-404F-B276-6817C4F14AEA}" presName="compNode" presStyleCnt="0"/>
      <dgm:spPr/>
    </dgm:pt>
    <dgm:pt modelId="{E53D524D-02D4-4C26-B6DB-6BA4EEF6A7FD}" type="pres">
      <dgm:prSet presAssocID="{A3ECE16F-A3C5-404F-B276-6817C4F14AEA}" presName="iconBgRect" presStyleLbl="bgShp" presStyleIdx="0" presStyleCnt="6"/>
      <dgm:spPr/>
    </dgm:pt>
    <dgm:pt modelId="{2E40CD6D-EEB9-4B52-B0E6-856689EE6506}" type="pres">
      <dgm:prSet presAssocID="{A3ECE16F-A3C5-404F-B276-6817C4F14AE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B88F97B8-E751-49AB-AAF4-11C5B47FE2C4}" type="pres">
      <dgm:prSet presAssocID="{A3ECE16F-A3C5-404F-B276-6817C4F14AEA}" presName="spaceRect" presStyleCnt="0"/>
      <dgm:spPr/>
    </dgm:pt>
    <dgm:pt modelId="{BBE813E9-132D-43FC-8572-280B0D74C690}" type="pres">
      <dgm:prSet presAssocID="{A3ECE16F-A3C5-404F-B276-6817C4F14AEA}" presName="textRect" presStyleLbl="revTx" presStyleIdx="0" presStyleCnt="6">
        <dgm:presLayoutVars>
          <dgm:chMax val="1"/>
          <dgm:chPref val="1"/>
        </dgm:presLayoutVars>
      </dgm:prSet>
      <dgm:spPr/>
    </dgm:pt>
    <dgm:pt modelId="{BA3A6E87-94D4-473E-A200-BFBAD15D7A5D}" type="pres">
      <dgm:prSet presAssocID="{09426F48-5D36-4776-BB56-1B4CD315990E}" presName="sibTrans" presStyleCnt="0"/>
      <dgm:spPr/>
    </dgm:pt>
    <dgm:pt modelId="{018C6054-4E32-4499-8E68-21FE167CFE36}" type="pres">
      <dgm:prSet presAssocID="{9DA6080F-78A4-4F28-B33A-CF2F1B31C8AF}" presName="compNode" presStyleCnt="0"/>
      <dgm:spPr/>
    </dgm:pt>
    <dgm:pt modelId="{526CBC0D-DB46-482D-B51B-65D70C4235C3}" type="pres">
      <dgm:prSet presAssocID="{9DA6080F-78A4-4F28-B33A-CF2F1B31C8AF}" presName="iconBgRect" presStyleLbl="bgShp" presStyleIdx="1" presStyleCnt="6"/>
      <dgm:spPr/>
    </dgm:pt>
    <dgm:pt modelId="{2A3723B7-DF56-419B-AEA6-AB9C447E4ED2}" type="pres">
      <dgm:prSet presAssocID="{9DA6080F-78A4-4F28-B33A-CF2F1B31C8A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BFBA9EAD-252F-4F05-996C-C74A71B9FF9D}" type="pres">
      <dgm:prSet presAssocID="{9DA6080F-78A4-4F28-B33A-CF2F1B31C8AF}" presName="spaceRect" presStyleCnt="0"/>
      <dgm:spPr/>
    </dgm:pt>
    <dgm:pt modelId="{B3370976-4BA2-4CE8-A4E1-EC221982D03A}" type="pres">
      <dgm:prSet presAssocID="{9DA6080F-78A4-4F28-B33A-CF2F1B31C8AF}" presName="textRect" presStyleLbl="revTx" presStyleIdx="1" presStyleCnt="6">
        <dgm:presLayoutVars>
          <dgm:chMax val="1"/>
          <dgm:chPref val="1"/>
        </dgm:presLayoutVars>
      </dgm:prSet>
      <dgm:spPr/>
    </dgm:pt>
    <dgm:pt modelId="{90ED8F6A-C2DC-4034-88D2-AB8A73FCBA33}" type="pres">
      <dgm:prSet presAssocID="{DD3E6EB6-A039-4152-92D7-F9B4E209F65E}" presName="sibTrans" presStyleCnt="0"/>
      <dgm:spPr/>
    </dgm:pt>
    <dgm:pt modelId="{C3858B17-146F-4A93-8613-5851C0479D0D}" type="pres">
      <dgm:prSet presAssocID="{C5D4E775-6CE3-4A6E-851F-1C65C91D2007}" presName="compNode" presStyleCnt="0"/>
      <dgm:spPr/>
    </dgm:pt>
    <dgm:pt modelId="{35098E29-F3A7-4CD7-8CD2-27B6C308D501}" type="pres">
      <dgm:prSet presAssocID="{C5D4E775-6CE3-4A6E-851F-1C65C91D2007}" presName="iconBgRect" presStyleLbl="bgShp" presStyleIdx="2" presStyleCnt="6"/>
      <dgm:spPr/>
    </dgm:pt>
    <dgm:pt modelId="{0DDDA1FC-0BDB-4153-9FB8-91357876A844}" type="pres">
      <dgm:prSet presAssocID="{C5D4E775-6CE3-4A6E-851F-1C65C91D200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bric Report Library"/>
        </a:ext>
      </dgm:extLst>
    </dgm:pt>
    <dgm:pt modelId="{D062ED57-450F-4B86-899F-C21D95EE6BED}" type="pres">
      <dgm:prSet presAssocID="{C5D4E775-6CE3-4A6E-851F-1C65C91D2007}" presName="spaceRect" presStyleCnt="0"/>
      <dgm:spPr/>
    </dgm:pt>
    <dgm:pt modelId="{9EE22984-EC07-45EC-9255-EF5B24D78121}" type="pres">
      <dgm:prSet presAssocID="{C5D4E775-6CE3-4A6E-851F-1C65C91D2007}" presName="textRect" presStyleLbl="revTx" presStyleIdx="2" presStyleCnt="6">
        <dgm:presLayoutVars>
          <dgm:chMax val="1"/>
          <dgm:chPref val="1"/>
        </dgm:presLayoutVars>
      </dgm:prSet>
      <dgm:spPr/>
    </dgm:pt>
    <dgm:pt modelId="{D7DC8B74-A2B3-4DBB-B18C-CE55F06B26B9}" type="pres">
      <dgm:prSet presAssocID="{568C01E6-3C30-41C5-91A3-E9AEA3F2DFB3}" presName="sibTrans" presStyleCnt="0"/>
      <dgm:spPr/>
    </dgm:pt>
    <dgm:pt modelId="{4565A067-CAD5-45CB-85C4-A6FCB3385941}" type="pres">
      <dgm:prSet presAssocID="{F9D2F366-56A9-4516-A53F-5CD74F7B2B00}" presName="compNode" presStyleCnt="0"/>
      <dgm:spPr/>
    </dgm:pt>
    <dgm:pt modelId="{74BD51FB-01D7-4AF6-988C-EA3ED8102800}" type="pres">
      <dgm:prSet presAssocID="{F9D2F366-56A9-4516-A53F-5CD74F7B2B00}" presName="iconBgRect" presStyleLbl="bgShp" presStyleIdx="3" presStyleCnt="6"/>
      <dgm:spPr/>
    </dgm:pt>
    <dgm:pt modelId="{E27337E0-112F-4E0F-BEA4-968701ABDD94}" type="pres">
      <dgm:prSet presAssocID="{F9D2F366-56A9-4516-A53F-5CD74F7B2B0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p"/>
        </a:ext>
      </dgm:extLst>
    </dgm:pt>
    <dgm:pt modelId="{EDBDB85C-8FB8-44F8-919C-E8021A845226}" type="pres">
      <dgm:prSet presAssocID="{F9D2F366-56A9-4516-A53F-5CD74F7B2B00}" presName="spaceRect" presStyleCnt="0"/>
      <dgm:spPr/>
    </dgm:pt>
    <dgm:pt modelId="{8EB67544-EA18-4233-9A82-4EC7D28B1292}" type="pres">
      <dgm:prSet presAssocID="{F9D2F366-56A9-4516-A53F-5CD74F7B2B00}" presName="textRect" presStyleLbl="revTx" presStyleIdx="3" presStyleCnt="6">
        <dgm:presLayoutVars>
          <dgm:chMax val="1"/>
          <dgm:chPref val="1"/>
        </dgm:presLayoutVars>
      </dgm:prSet>
      <dgm:spPr/>
    </dgm:pt>
    <dgm:pt modelId="{F546B102-116B-4668-9091-1F9520DA4F53}" type="pres">
      <dgm:prSet presAssocID="{4FD0EDF1-E8D1-4E55-92F2-8D2E09C87B7B}" presName="sibTrans" presStyleCnt="0"/>
      <dgm:spPr/>
    </dgm:pt>
    <dgm:pt modelId="{09042188-F3E8-48F2-A8B7-C8D137A09CB6}" type="pres">
      <dgm:prSet presAssocID="{C718E875-0F57-44A0-B61D-594D67217480}" presName="compNode" presStyleCnt="0"/>
      <dgm:spPr/>
    </dgm:pt>
    <dgm:pt modelId="{C74B60CA-D292-4E9E-A833-0A83D401B5F2}" type="pres">
      <dgm:prSet presAssocID="{C718E875-0F57-44A0-B61D-594D67217480}" presName="iconBgRect" presStyleLbl="bgShp" presStyleIdx="4" presStyleCnt="6"/>
      <dgm:spPr/>
    </dgm:pt>
    <dgm:pt modelId="{9FC220A4-2711-4A01-903A-BD6D2AA7B52C}" type="pres">
      <dgm:prSet presAssocID="{C718E875-0F57-44A0-B61D-594D6721748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E521A511-C6AB-4FB5-9FCC-C7661F3FDA51}" type="pres">
      <dgm:prSet presAssocID="{C718E875-0F57-44A0-B61D-594D67217480}" presName="spaceRect" presStyleCnt="0"/>
      <dgm:spPr/>
    </dgm:pt>
    <dgm:pt modelId="{58BEC644-3AE9-41F6-AE10-83E4E5F37AF4}" type="pres">
      <dgm:prSet presAssocID="{C718E875-0F57-44A0-B61D-594D67217480}" presName="textRect" presStyleLbl="revTx" presStyleIdx="4" presStyleCnt="6">
        <dgm:presLayoutVars>
          <dgm:chMax val="1"/>
          <dgm:chPref val="1"/>
        </dgm:presLayoutVars>
      </dgm:prSet>
      <dgm:spPr/>
    </dgm:pt>
    <dgm:pt modelId="{9D2E65C5-E72E-4233-9F4C-167F4F9EB369}" type="pres">
      <dgm:prSet presAssocID="{6F02E17A-573E-4F2D-9B91-4B99FA170D0D}" presName="sibTrans" presStyleCnt="0"/>
      <dgm:spPr/>
    </dgm:pt>
    <dgm:pt modelId="{B2FD1477-BA66-4EFA-8ACB-64DDDDDE453E}" type="pres">
      <dgm:prSet presAssocID="{F3B5C71F-CE73-4139-A52A-76CCB15A9D1A}" presName="compNode" presStyleCnt="0"/>
      <dgm:spPr/>
    </dgm:pt>
    <dgm:pt modelId="{F4DC872D-F354-4EED-B612-8865191C2AAE}" type="pres">
      <dgm:prSet presAssocID="{F3B5C71F-CE73-4139-A52A-76CCB15A9D1A}" presName="iconBgRect" presStyleLbl="bgShp" presStyleIdx="5" presStyleCnt="6"/>
      <dgm:spPr/>
    </dgm:pt>
    <dgm:pt modelId="{F2245E0E-7CE6-4ED8-9825-346480831CEB}" type="pres">
      <dgm:prSet presAssocID="{F3B5C71F-CE73-4139-A52A-76CCB15A9D1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Accept"/>
        </a:ext>
      </dgm:extLst>
    </dgm:pt>
    <dgm:pt modelId="{63A16AEC-40D2-4EC7-BF65-F10F1099E12B}" type="pres">
      <dgm:prSet presAssocID="{F3B5C71F-CE73-4139-A52A-76CCB15A9D1A}" presName="spaceRect" presStyleCnt="0"/>
      <dgm:spPr/>
    </dgm:pt>
    <dgm:pt modelId="{0E21CB04-E9BF-4D76-A4E4-346214C8CF23}" type="pres">
      <dgm:prSet presAssocID="{F3B5C71F-CE73-4139-A52A-76CCB15A9D1A}" presName="textRect" presStyleLbl="revTx" presStyleIdx="5" presStyleCnt="6">
        <dgm:presLayoutVars>
          <dgm:chMax val="1"/>
          <dgm:chPref val="1"/>
        </dgm:presLayoutVars>
      </dgm:prSet>
      <dgm:spPr/>
    </dgm:pt>
  </dgm:ptLst>
  <dgm:cxnLst>
    <dgm:cxn modelId="{1DE86D08-3ED4-43CB-9031-03EAD921FB7D}" type="presOf" srcId="{249950D0-5DCF-46CD-B475-C1B75315A2BB}" destId="{66872E0A-8586-43EA-98C5-B0ABD29D7C82}" srcOrd="0" destOrd="0" presId="urn:microsoft.com/office/officeart/2018/5/layout/IconCircleLabelList"/>
    <dgm:cxn modelId="{B6868B2C-3C97-469D-A2ED-04033AD89348}" srcId="{249950D0-5DCF-46CD-B475-C1B75315A2BB}" destId="{C718E875-0F57-44A0-B61D-594D67217480}" srcOrd="4" destOrd="0" parTransId="{30D2FF8F-7C94-4DC8-B622-C39C868DEDD6}" sibTransId="{6F02E17A-573E-4F2D-9B91-4B99FA170D0D}"/>
    <dgm:cxn modelId="{BF258B31-D86C-47FA-89B0-49F959BEBA55}" srcId="{249950D0-5DCF-46CD-B475-C1B75315A2BB}" destId="{F3B5C71F-CE73-4139-A52A-76CCB15A9D1A}" srcOrd="5" destOrd="0" parTransId="{5581E8B0-57FD-4975-B983-14F23DC3C9C8}" sibTransId="{59D93714-887E-4566-B520-F811A4BC4420}"/>
    <dgm:cxn modelId="{955F3662-B81C-4004-B4A7-BC4CAD10AA73}" srcId="{249950D0-5DCF-46CD-B475-C1B75315A2BB}" destId="{F9D2F366-56A9-4516-A53F-5CD74F7B2B00}" srcOrd="3" destOrd="0" parTransId="{F101090E-2BA5-421A-A176-CC64B06ED9A7}" sibTransId="{4FD0EDF1-E8D1-4E55-92F2-8D2E09C87B7B}"/>
    <dgm:cxn modelId="{A1538E4D-12CE-4018-8749-2B3DD1F642DC}" srcId="{249950D0-5DCF-46CD-B475-C1B75315A2BB}" destId="{9DA6080F-78A4-4F28-B33A-CF2F1B31C8AF}" srcOrd="1" destOrd="0" parTransId="{13F863E7-DFD1-4AAE-BF07-70FCD43879EB}" sibTransId="{DD3E6EB6-A039-4152-92D7-F9B4E209F65E}"/>
    <dgm:cxn modelId="{30BC3972-9AFB-43BD-8CF2-40C0C8D2248E}" type="presOf" srcId="{A3ECE16F-A3C5-404F-B276-6817C4F14AEA}" destId="{BBE813E9-132D-43FC-8572-280B0D74C690}" srcOrd="0" destOrd="0" presId="urn:microsoft.com/office/officeart/2018/5/layout/IconCircleLabelList"/>
    <dgm:cxn modelId="{43346576-EF18-4A96-B6AA-956ED1B7CD38}" srcId="{249950D0-5DCF-46CD-B475-C1B75315A2BB}" destId="{C5D4E775-6CE3-4A6E-851F-1C65C91D2007}" srcOrd="2" destOrd="0" parTransId="{4A292160-27E7-4F57-B250-2D079C0199AB}" sibTransId="{568C01E6-3C30-41C5-91A3-E9AEA3F2DFB3}"/>
    <dgm:cxn modelId="{6E7F0B81-6A96-4A31-A3E9-372B15505167}" type="presOf" srcId="{F3B5C71F-CE73-4139-A52A-76CCB15A9D1A}" destId="{0E21CB04-E9BF-4D76-A4E4-346214C8CF23}" srcOrd="0" destOrd="0" presId="urn:microsoft.com/office/officeart/2018/5/layout/IconCircleLabelList"/>
    <dgm:cxn modelId="{42281185-FEF9-4BCB-A912-5116DA6C75EE}" type="presOf" srcId="{C718E875-0F57-44A0-B61D-594D67217480}" destId="{58BEC644-3AE9-41F6-AE10-83E4E5F37AF4}" srcOrd="0" destOrd="0" presId="urn:microsoft.com/office/officeart/2018/5/layout/IconCircleLabelList"/>
    <dgm:cxn modelId="{CA20AF87-88E2-471C-AE25-DA36B18A33FB}" type="presOf" srcId="{9DA6080F-78A4-4F28-B33A-CF2F1B31C8AF}" destId="{B3370976-4BA2-4CE8-A4E1-EC221982D03A}" srcOrd="0" destOrd="0" presId="urn:microsoft.com/office/officeart/2018/5/layout/IconCircleLabelList"/>
    <dgm:cxn modelId="{98778C9E-7CB7-4E00-8707-D13EC32E4033}" srcId="{249950D0-5DCF-46CD-B475-C1B75315A2BB}" destId="{A3ECE16F-A3C5-404F-B276-6817C4F14AEA}" srcOrd="0" destOrd="0" parTransId="{A6B973A2-4681-443B-A9E9-980D6EC8D587}" sibTransId="{09426F48-5D36-4776-BB56-1B4CD315990E}"/>
    <dgm:cxn modelId="{529E33AB-D974-4492-B864-F438DF2D4A10}" type="presOf" srcId="{C5D4E775-6CE3-4A6E-851F-1C65C91D2007}" destId="{9EE22984-EC07-45EC-9255-EF5B24D78121}" srcOrd="0" destOrd="0" presId="urn:microsoft.com/office/officeart/2018/5/layout/IconCircleLabelList"/>
    <dgm:cxn modelId="{B213C9F9-44D6-440D-BCCB-6DD07CB612DE}" type="presOf" srcId="{F9D2F366-56A9-4516-A53F-5CD74F7B2B00}" destId="{8EB67544-EA18-4233-9A82-4EC7D28B1292}" srcOrd="0" destOrd="0" presId="urn:microsoft.com/office/officeart/2018/5/layout/IconCircleLabelList"/>
    <dgm:cxn modelId="{532C542B-A24D-429F-95E8-A9D3E048D077}" type="presParOf" srcId="{66872E0A-8586-43EA-98C5-B0ABD29D7C82}" destId="{C25806A4-4AD0-4B12-B644-248C6619B033}" srcOrd="0" destOrd="0" presId="urn:microsoft.com/office/officeart/2018/5/layout/IconCircleLabelList"/>
    <dgm:cxn modelId="{3F7A33D7-37E9-4F5B-9842-8F6B8EE54C7A}" type="presParOf" srcId="{C25806A4-4AD0-4B12-B644-248C6619B033}" destId="{E53D524D-02D4-4C26-B6DB-6BA4EEF6A7FD}" srcOrd="0" destOrd="0" presId="urn:microsoft.com/office/officeart/2018/5/layout/IconCircleLabelList"/>
    <dgm:cxn modelId="{17E70564-767B-4C0E-B283-7097F55D0C34}" type="presParOf" srcId="{C25806A4-4AD0-4B12-B644-248C6619B033}" destId="{2E40CD6D-EEB9-4B52-B0E6-856689EE6506}" srcOrd="1" destOrd="0" presId="urn:microsoft.com/office/officeart/2018/5/layout/IconCircleLabelList"/>
    <dgm:cxn modelId="{B7630F74-D22B-45FF-8CE3-3879420755F7}" type="presParOf" srcId="{C25806A4-4AD0-4B12-B644-248C6619B033}" destId="{B88F97B8-E751-49AB-AAF4-11C5B47FE2C4}" srcOrd="2" destOrd="0" presId="urn:microsoft.com/office/officeart/2018/5/layout/IconCircleLabelList"/>
    <dgm:cxn modelId="{F63643EA-A0B7-4FB5-AD20-A9E30B744CCE}" type="presParOf" srcId="{C25806A4-4AD0-4B12-B644-248C6619B033}" destId="{BBE813E9-132D-43FC-8572-280B0D74C690}" srcOrd="3" destOrd="0" presId="urn:microsoft.com/office/officeart/2018/5/layout/IconCircleLabelList"/>
    <dgm:cxn modelId="{C9A619B9-DA8B-480D-845E-7128C7899F58}" type="presParOf" srcId="{66872E0A-8586-43EA-98C5-B0ABD29D7C82}" destId="{BA3A6E87-94D4-473E-A200-BFBAD15D7A5D}" srcOrd="1" destOrd="0" presId="urn:microsoft.com/office/officeart/2018/5/layout/IconCircleLabelList"/>
    <dgm:cxn modelId="{12D6B1E0-C0B5-448F-954C-2E224E3AB974}" type="presParOf" srcId="{66872E0A-8586-43EA-98C5-B0ABD29D7C82}" destId="{018C6054-4E32-4499-8E68-21FE167CFE36}" srcOrd="2" destOrd="0" presId="urn:microsoft.com/office/officeart/2018/5/layout/IconCircleLabelList"/>
    <dgm:cxn modelId="{1FED9879-5220-4566-BB5C-2767B5CBB0F4}" type="presParOf" srcId="{018C6054-4E32-4499-8E68-21FE167CFE36}" destId="{526CBC0D-DB46-482D-B51B-65D70C4235C3}" srcOrd="0" destOrd="0" presId="urn:microsoft.com/office/officeart/2018/5/layout/IconCircleLabelList"/>
    <dgm:cxn modelId="{5124A928-CD2B-4975-A421-41D0C0FA709D}" type="presParOf" srcId="{018C6054-4E32-4499-8E68-21FE167CFE36}" destId="{2A3723B7-DF56-419B-AEA6-AB9C447E4ED2}" srcOrd="1" destOrd="0" presId="urn:microsoft.com/office/officeart/2018/5/layout/IconCircleLabelList"/>
    <dgm:cxn modelId="{FC48037E-D1F1-4052-ABF9-0B493B7F5771}" type="presParOf" srcId="{018C6054-4E32-4499-8E68-21FE167CFE36}" destId="{BFBA9EAD-252F-4F05-996C-C74A71B9FF9D}" srcOrd="2" destOrd="0" presId="urn:microsoft.com/office/officeart/2018/5/layout/IconCircleLabelList"/>
    <dgm:cxn modelId="{CE16E803-52E2-4CE8-AF3C-683119C8BDFE}" type="presParOf" srcId="{018C6054-4E32-4499-8E68-21FE167CFE36}" destId="{B3370976-4BA2-4CE8-A4E1-EC221982D03A}" srcOrd="3" destOrd="0" presId="urn:microsoft.com/office/officeart/2018/5/layout/IconCircleLabelList"/>
    <dgm:cxn modelId="{BCFE00B5-E27A-4CF5-824D-81D3B0D39048}" type="presParOf" srcId="{66872E0A-8586-43EA-98C5-B0ABD29D7C82}" destId="{90ED8F6A-C2DC-4034-88D2-AB8A73FCBA33}" srcOrd="3" destOrd="0" presId="urn:microsoft.com/office/officeart/2018/5/layout/IconCircleLabelList"/>
    <dgm:cxn modelId="{79466B85-2006-4100-A6DE-4649B84E5661}" type="presParOf" srcId="{66872E0A-8586-43EA-98C5-B0ABD29D7C82}" destId="{C3858B17-146F-4A93-8613-5851C0479D0D}" srcOrd="4" destOrd="0" presId="urn:microsoft.com/office/officeart/2018/5/layout/IconCircleLabelList"/>
    <dgm:cxn modelId="{6938A0B7-48EB-483C-A3E1-71F8316B821B}" type="presParOf" srcId="{C3858B17-146F-4A93-8613-5851C0479D0D}" destId="{35098E29-F3A7-4CD7-8CD2-27B6C308D501}" srcOrd="0" destOrd="0" presId="urn:microsoft.com/office/officeart/2018/5/layout/IconCircleLabelList"/>
    <dgm:cxn modelId="{482D9100-C99A-4885-B58E-21E72F30FC6D}" type="presParOf" srcId="{C3858B17-146F-4A93-8613-5851C0479D0D}" destId="{0DDDA1FC-0BDB-4153-9FB8-91357876A844}" srcOrd="1" destOrd="0" presId="urn:microsoft.com/office/officeart/2018/5/layout/IconCircleLabelList"/>
    <dgm:cxn modelId="{088DC88C-5747-4A7B-BA53-AE3F5F52C5D1}" type="presParOf" srcId="{C3858B17-146F-4A93-8613-5851C0479D0D}" destId="{D062ED57-450F-4B86-899F-C21D95EE6BED}" srcOrd="2" destOrd="0" presId="urn:microsoft.com/office/officeart/2018/5/layout/IconCircleLabelList"/>
    <dgm:cxn modelId="{F21769FC-A451-4108-B520-2AA6CF228FC7}" type="presParOf" srcId="{C3858B17-146F-4A93-8613-5851C0479D0D}" destId="{9EE22984-EC07-45EC-9255-EF5B24D78121}" srcOrd="3" destOrd="0" presId="urn:microsoft.com/office/officeart/2018/5/layout/IconCircleLabelList"/>
    <dgm:cxn modelId="{414B62CA-DDED-4916-8189-9857D3A89FAF}" type="presParOf" srcId="{66872E0A-8586-43EA-98C5-B0ABD29D7C82}" destId="{D7DC8B74-A2B3-4DBB-B18C-CE55F06B26B9}" srcOrd="5" destOrd="0" presId="urn:microsoft.com/office/officeart/2018/5/layout/IconCircleLabelList"/>
    <dgm:cxn modelId="{BFDCF205-2F62-48C6-B548-421D74EAD32B}" type="presParOf" srcId="{66872E0A-8586-43EA-98C5-B0ABD29D7C82}" destId="{4565A067-CAD5-45CB-85C4-A6FCB3385941}" srcOrd="6" destOrd="0" presId="urn:microsoft.com/office/officeart/2018/5/layout/IconCircleLabelList"/>
    <dgm:cxn modelId="{A1FA3F01-064B-467C-B6BB-4B60D2FA6F64}" type="presParOf" srcId="{4565A067-CAD5-45CB-85C4-A6FCB3385941}" destId="{74BD51FB-01D7-4AF6-988C-EA3ED8102800}" srcOrd="0" destOrd="0" presId="urn:microsoft.com/office/officeart/2018/5/layout/IconCircleLabelList"/>
    <dgm:cxn modelId="{0C2456AF-E0CD-453C-AB83-4106307D2EB3}" type="presParOf" srcId="{4565A067-CAD5-45CB-85C4-A6FCB3385941}" destId="{E27337E0-112F-4E0F-BEA4-968701ABDD94}" srcOrd="1" destOrd="0" presId="urn:microsoft.com/office/officeart/2018/5/layout/IconCircleLabelList"/>
    <dgm:cxn modelId="{4785FA8F-3D89-4F4E-B23F-D86481D5C770}" type="presParOf" srcId="{4565A067-CAD5-45CB-85C4-A6FCB3385941}" destId="{EDBDB85C-8FB8-44F8-919C-E8021A845226}" srcOrd="2" destOrd="0" presId="urn:microsoft.com/office/officeart/2018/5/layout/IconCircleLabelList"/>
    <dgm:cxn modelId="{673F8D23-73DF-415D-8F53-40C57E68B1B0}" type="presParOf" srcId="{4565A067-CAD5-45CB-85C4-A6FCB3385941}" destId="{8EB67544-EA18-4233-9A82-4EC7D28B1292}" srcOrd="3" destOrd="0" presId="urn:microsoft.com/office/officeart/2018/5/layout/IconCircleLabelList"/>
    <dgm:cxn modelId="{ED6A6CA3-3FE0-4B40-AAA7-045EB0F79482}" type="presParOf" srcId="{66872E0A-8586-43EA-98C5-B0ABD29D7C82}" destId="{F546B102-116B-4668-9091-1F9520DA4F53}" srcOrd="7" destOrd="0" presId="urn:microsoft.com/office/officeart/2018/5/layout/IconCircleLabelList"/>
    <dgm:cxn modelId="{EB2ABB0F-AA81-4EEA-AB90-BC74B7FF7D9E}" type="presParOf" srcId="{66872E0A-8586-43EA-98C5-B0ABD29D7C82}" destId="{09042188-F3E8-48F2-A8B7-C8D137A09CB6}" srcOrd="8" destOrd="0" presId="urn:microsoft.com/office/officeart/2018/5/layout/IconCircleLabelList"/>
    <dgm:cxn modelId="{09230EFA-0655-47ED-A884-014C390C92A1}" type="presParOf" srcId="{09042188-F3E8-48F2-A8B7-C8D137A09CB6}" destId="{C74B60CA-D292-4E9E-A833-0A83D401B5F2}" srcOrd="0" destOrd="0" presId="urn:microsoft.com/office/officeart/2018/5/layout/IconCircleLabelList"/>
    <dgm:cxn modelId="{C891C098-B9C4-4DF7-A2B5-E05580549D08}" type="presParOf" srcId="{09042188-F3E8-48F2-A8B7-C8D137A09CB6}" destId="{9FC220A4-2711-4A01-903A-BD6D2AA7B52C}" srcOrd="1" destOrd="0" presId="urn:microsoft.com/office/officeart/2018/5/layout/IconCircleLabelList"/>
    <dgm:cxn modelId="{BEBE5B32-CFD5-43F0-833F-9C5CA7167031}" type="presParOf" srcId="{09042188-F3E8-48F2-A8B7-C8D137A09CB6}" destId="{E521A511-C6AB-4FB5-9FCC-C7661F3FDA51}" srcOrd="2" destOrd="0" presId="urn:microsoft.com/office/officeart/2018/5/layout/IconCircleLabelList"/>
    <dgm:cxn modelId="{563ABF2B-2C5F-4E4A-A94F-BD2ED031F10E}" type="presParOf" srcId="{09042188-F3E8-48F2-A8B7-C8D137A09CB6}" destId="{58BEC644-3AE9-41F6-AE10-83E4E5F37AF4}" srcOrd="3" destOrd="0" presId="urn:microsoft.com/office/officeart/2018/5/layout/IconCircleLabelList"/>
    <dgm:cxn modelId="{EE5E9617-8088-4C00-BFD0-ED39AB602C0C}" type="presParOf" srcId="{66872E0A-8586-43EA-98C5-B0ABD29D7C82}" destId="{9D2E65C5-E72E-4233-9F4C-167F4F9EB369}" srcOrd="9" destOrd="0" presId="urn:microsoft.com/office/officeart/2018/5/layout/IconCircleLabelList"/>
    <dgm:cxn modelId="{8020E475-BBA8-4A2F-945A-496747FDF497}" type="presParOf" srcId="{66872E0A-8586-43EA-98C5-B0ABD29D7C82}" destId="{B2FD1477-BA66-4EFA-8ACB-64DDDDDE453E}" srcOrd="10" destOrd="0" presId="urn:microsoft.com/office/officeart/2018/5/layout/IconCircleLabelList"/>
    <dgm:cxn modelId="{A25774BD-BD9F-49BA-89CD-72A1176E68A6}" type="presParOf" srcId="{B2FD1477-BA66-4EFA-8ACB-64DDDDDE453E}" destId="{F4DC872D-F354-4EED-B612-8865191C2AAE}" srcOrd="0" destOrd="0" presId="urn:microsoft.com/office/officeart/2018/5/layout/IconCircleLabelList"/>
    <dgm:cxn modelId="{BFAAF088-9A4F-488E-88C8-93594612FCAD}" type="presParOf" srcId="{B2FD1477-BA66-4EFA-8ACB-64DDDDDE453E}" destId="{F2245E0E-7CE6-4ED8-9825-346480831CEB}" srcOrd="1" destOrd="0" presId="urn:microsoft.com/office/officeart/2018/5/layout/IconCircleLabelList"/>
    <dgm:cxn modelId="{80EF9832-0DCA-43FA-A3E4-25B1F6F3BEB7}" type="presParOf" srcId="{B2FD1477-BA66-4EFA-8ACB-64DDDDDE453E}" destId="{63A16AEC-40D2-4EC7-BF65-F10F1099E12B}" srcOrd="2" destOrd="0" presId="urn:microsoft.com/office/officeart/2018/5/layout/IconCircleLabelList"/>
    <dgm:cxn modelId="{7AA0C437-4371-4ACE-805C-C3C61091DCB8}" type="presParOf" srcId="{B2FD1477-BA66-4EFA-8ACB-64DDDDDE453E}" destId="{0E21CB04-E9BF-4D76-A4E4-346214C8CF2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D524D-02D4-4C26-B6DB-6BA4EEF6A7FD}">
      <dsp:nvSpPr>
        <dsp:cNvPr id="0" name=""/>
        <dsp:cNvSpPr/>
      </dsp:nvSpPr>
      <dsp:spPr>
        <a:xfrm>
          <a:off x="311379" y="1142964"/>
          <a:ext cx="969328" cy="96932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0CD6D-EEB9-4B52-B0E6-856689EE6506}">
      <dsp:nvSpPr>
        <dsp:cNvPr id="0" name=""/>
        <dsp:cNvSpPr/>
      </dsp:nvSpPr>
      <dsp:spPr>
        <a:xfrm>
          <a:off x="517957" y="1349543"/>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813E9-132D-43FC-8572-280B0D74C690}">
      <dsp:nvSpPr>
        <dsp:cNvPr id="0" name=""/>
        <dsp:cNvSpPr/>
      </dsp:nvSpPr>
      <dsp:spPr>
        <a:xfrm>
          <a:off x="1512"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Introduction</a:t>
          </a:r>
        </a:p>
      </dsp:txBody>
      <dsp:txXfrm>
        <a:off x="1512" y="2414215"/>
        <a:ext cx="1589062" cy="635625"/>
      </dsp:txXfrm>
    </dsp:sp>
    <dsp:sp modelId="{526CBC0D-DB46-482D-B51B-65D70C4235C3}">
      <dsp:nvSpPr>
        <dsp:cNvPr id="0" name=""/>
        <dsp:cNvSpPr/>
      </dsp:nvSpPr>
      <dsp:spPr>
        <a:xfrm>
          <a:off x="2178527" y="1142964"/>
          <a:ext cx="969328" cy="96932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723B7-DF56-419B-AEA6-AB9C447E4ED2}">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370976-4BA2-4CE8-A4E1-EC221982D03A}">
      <dsp:nvSpPr>
        <dsp:cNvPr id="0" name=""/>
        <dsp:cNvSpPr/>
      </dsp:nvSpPr>
      <dsp:spPr>
        <a:xfrm>
          <a:off x="1868660"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Problem Statement</a:t>
          </a:r>
        </a:p>
      </dsp:txBody>
      <dsp:txXfrm>
        <a:off x="1868660" y="2414215"/>
        <a:ext cx="1589062" cy="635625"/>
      </dsp:txXfrm>
    </dsp:sp>
    <dsp:sp modelId="{35098E29-F3A7-4CD7-8CD2-27B6C308D501}">
      <dsp:nvSpPr>
        <dsp:cNvPr id="0" name=""/>
        <dsp:cNvSpPr/>
      </dsp:nvSpPr>
      <dsp:spPr>
        <a:xfrm>
          <a:off x="4045676" y="1142964"/>
          <a:ext cx="969328" cy="96932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DA1FC-0BDB-4153-9FB8-91357876A844}">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E22984-EC07-45EC-9255-EF5B24D78121}">
      <dsp:nvSpPr>
        <dsp:cNvPr id="0" name=""/>
        <dsp:cNvSpPr/>
      </dsp:nvSpPr>
      <dsp:spPr>
        <a:xfrm>
          <a:off x="3735809"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Literature Review</a:t>
          </a:r>
        </a:p>
      </dsp:txBody>
      <dsp:txXfrm>
        <a:off x="3735809" y="2414215"/>
        <a:ext cx="1589062" cy="635625"/>
      </dsp:txXfrm>
    </dsp:sp>
    <dsp:sp modelId="{74BD51FB-01D7-4AF6-988C-EA3ED8102800}">
      <dsp:nvSpPr>
        <dsp:cNvPr id="0" name=""/>
        <dsp:cNvSpPr/>
      </dsp:nvSpPr>
      <dsp:spPr>
        <a:xfrm>
          <a:off x="5912824" y="1142964"/>
          <a:ext cx="969328" cy="96932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337E0-112F-4E0F-BEA4-968701ABDD94}">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B67544-EA18-4233-9A82-4EC7D28B1292}">
      <dsp:nvSpPr>
        <dsp:cNvPr id="0" name=""/>
        <dsp:cNvSpPr/>
      </dsp:nvSpPr>
      <dsp:spPr>
        <a:xfrm>
          <a:off x="5602957"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Implementation Steps</a:t>
          </a:r>
        </a:p>
      </dsp:txBody>
      <dsp:txXfrm>
        <a:off x="5602957" y="2414215"/>
        <a:ext cx="1589062" cy="635625"/>
      </dsp:txXfrm>
    </dsp:sp>
    <dsp:sp modelId="{C74B60CA-D292-4E9E-A833-0A83D401B5F2}">
      <dsp:nvSpPr>
        <dsp:cNvPr id="0" name=""/>
        <dsp:cNvSpPr/>
      </dsp:nvSpPr>
      <dsp:spPr>
        <a:xfrm>
          <a:off x="7779973" y="1142964"/>
          <a:ext cx="969328" cy="96932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220A4-2711-4A01-903A-BD6D2AA7B52C}">
      <dsp:nvSpPr>
        <dsp:cNvPr id="0" name=""/>
        <dsp:cNvSpPr/>
      </dsp:nvSpPr>
      <dsp:spPr>
        <a:xfrm>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BEC644-3AE9-41F6-AE10-83E4E5F37AF4}">
      <dsp:nvSpPr>
        <dsp:cNvPr id="0" name=""/>
        <dsp:cNvSpPr/>
      </dsp:nvSpPr>
      <dsp:spPr>
        <a:xfrm>
          <a:off x="7470105"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Conclusion</a:t>
          </a:r>
        </a:p>
      </dsp:txBody>
      <dsp:txXfrm>
        <a:off x="7470105" y="2414215"/>
        <a:ext cx="1589062" cy="635625"/>
      </dsp:txXfrm>
    </dsp:sp>
    <dsp:sp modelId="{F4DC872D-F354-4EED-B612-8865191C2AAE}">
      <dsp:nvSpPr>
        <dsp:cNvPr id="0" name=""/>
        <dsp:cNvSpPr/>
      </dsp:nvSpPr>
      <dsp:spPr>
        <a:xfrm>
          <a:off x="9647121" y="1142964"/>
          <a:ext cx="969328" cy="96932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245E0E-7CE6-4ED8-9825-346480831CEB}">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21CB04-E9BF-4D76-A4E4-346214C8CF23}">
      <dsp:nvSpPr>
        <dsp:cNvPr id="0" name=""/>
        <dsp:cNvSpPr/>
      </dsp:nvSpPr>
      <dsp:spPr>
        <a:xfrm>
          <a:off x="9337254"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Thank You</a:t>
          </a:r>
        </a:p>
      </dsp:txBody>
      <dsp:txXfrm>
        <a:off x="9337254" y="2414215"/>
        <a:ext cx="1589062" cy="63562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AFC2-4B8E-F459-3750-AB7095130A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C0DB23-49F0-CA6F-0856-E0C70457C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5055F2-7B2C-C969-C82F-15DF1F9F1097}"/>
              </a:ext>
            </a:extLst>
          </p:cNvPr>
          <p:cNvSpPr>
            <a:spLocks noGrp="1"/>
          </p:cNvSpPr>
          <p:nvPr>
            <p:ph type="dt" sz="half" idx="10"/>
          </p:nvPr>
        </p:nvSpPr>
        <p:spPr/>
        <p:txBody>
          <a:bodyPr/>
          <a:lstStyle/>
          <a:p>
            <a:fld id="{C8297519-0C88-4E4F-ACFA-9F80570B5527}" type="datetimeFigureOut">
              <a:rPr lang="en-US" smtClean="0"/>
              <a:t>8/16/2022</a:t>
            </a:fld>
            <a:endParaRPr lang="en-US"/>
          </a:p>
        </p:txBody>
      </p:sp>
      <p:sp>
        <p:nvSpPr>
          <p:cNvPr id="5" name="Footer Placeholder 4">
            <a:extLst>
              <a:ext uri="{FF2B5EF4-FFF2-40B4-BE49-F238E27FC236}">
                <a16:creationId xmlns:a16="http://schemas.microsoft.com/office/drawing/2014/main" id="{3EDD3B9D-6483-0B75-587A-0EFC99D5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7C9F7-C734-B6A8-E3A4-496C61E5BA00}"/>
              </a:ext>
            </a:extLst>
          </p:cNvPr>
          <p:cNvSpPr>
            <a:spLocks noGrp="1"/>
          </p:cNvSpPr>
          <p:nvPr>
            <p:ph type="sldNum" sz="quarter" idx="12"/>
          </p:nvPr>
        </p:nvSpPr>
        <p:spPr/>
        <p:txBody>
          <a:bodyPr/>
          <a:lstStyle/>
          <a:p>
            <a:fld id="{C709F570-76D7-4F29-800D-85792B88F256}" type="slidenum">
              <a:rPr lang="en-US" smtClean="0"/>
              <a:t>‹#›</a:t>
            </a:fld>
            <a:endParaRPr lang="en-US"/>
          </a:p>
        </p:txBody>
      </p:sp>
    </p:spTree>
    <p:extLst>
      <p:ext uri="{BB962C8B-B14F-4D97-AF65-F5344CB8AC3E}">
        <p14:creationId xmlns:p14="http://schemas.microsoft.com/office/powerpoint/2010/main" val="79822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E5E2-A083-041A-DB64-2FA0586907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AF74CB-8DA6-70AF-593C-C0175812B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F525A-13AF-88C0-D0CA-3FDA5E554AA2}"/>
              </a:ext>
            </a:extLst>
          </p:cNvPr>
          <p:cNvSpPr>
            <a:spLocks noGrp="1"/>
          </p:cNvSpPr>
          <p:nvPr>
            <p:ph type="dt" sz="half" idx="10"/>
          </p:nvPr>
        </p:nvSpPr>
        <p:spPr/>
        <p:txBody>
          <a:bodyPr/>
          <a:lstStyle/>
          <a:p>
            <a:fld id="{C8297519-0C88-4E4F-ACFA-9F80570B5527}" type="datetimeFigureOut">
              <a:rPr lang="en-US" smtClean="0"/>
              <a:t>8/16/2022</a:t>
            </a:fld>
            <a:endParaRPr lang="en-US"/>
          </a:p>
        </p:txBody>
      </p:sp>
      <p:sp>
        <p:nvSpPr>
          <p:cNvPr id="5" name="Footer Placeholder 4">
            <a:extLst>
              <a:ext uri="{FF2B5EF4-FFF2-40B4-BE49-F238E27FC236}">
                <a16:creationId xmlns:a16="http://schemas.microsoft.com/office/drawing/2014/main" id="{4404EBB3-1DDE-D959-506B-C2DC79535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94447-6F55-FF0E-BCCF-84931566AE58}"/>
              </a:ext>
            </a:extLst>
          </p:cNvPr>
          <p:cNvSpPr>
            <a:spLocks noGrp="1"/>
          </p:cNvSpPr>
          <p:nvPr>
            <p:ph type="sldNum" sz="quarter" idx="12"/>
          </p:nvPr>
        </p:nvSpPr>
        <p:spPr/>
        <p:txBody>
          <a:bodyPr/>
          <a:lstStyle/>
          <a:p>
            <a:fld id="{C709F570-76D7-4F29-800D-85792B88F256}" type="slidenum">
              <a:rPr lang="en-US" smtClean="0"/>
              <a:t>‹#›</a:t>
            </a:fld>
            <a:endParaRPr lang="en-US"/>
          </a:p>
        </p:txBody>
      </p:sp>
    </p:spTree>
    <p:extLst>
      <p:ext uri="{BB962C8B-B14F-4D97-AF65-F5344CB8AC3E}">
        <p14:creationId xmlns:p14="http://schemas.microsoft.com/office/powerpoint/2010/main" val="30901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68125-1BEC-3873-1826-1BE9082570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4A45B8-2E9C-3557-693C-A512FA8AF5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1622F-7C67-796F-5C15-D9B5205D14B0}"/>
              </a:ext>
            </a:extLst>
          </p:cNvPr>
          <p:cNvSpPr>
            <a:spLocks noGrp="1"/>
          </p:cNvSpPr>
          <p:nvPr>
            <p:ph type="dt" sz="half" idx="10"/>
          </p:nvPr>
        </p:nvSpPr>
        <p:spPr/>
        <p:txBody>
          <a:bodyPr/>
          <a:lstStyle/>
          <a:p>
            <a:fld id="{C8297519-0C88-4E4F-ACFA-9F80570B5527}" type="datetimeFigureOut">
              <a:rPr lang="en-US" smtClean="0"/>
              <a:t>8/16/2022</a:t>
            </a:fld>
            <a:endParaRPr lang="en-US"/>
          </a:p>
        </p:txBody>
      </p:sp>
      <p:sp>
        <p:nvSpPr>
          <p:cNvPr id="5" name="Footer Placeholder 4">
            <a:extLst>
              <a:ext uri="{FF2B5EF4-FFF2-40B4-BE49-F238E27FC236}">
                <a16:creationId xmlns:a16="http://schemas.microsoft.com/office/drawing/2014/main" id="{65C7C0AA-BEEA-7498-720B-43C8E35EC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8F075-52A8-9DD1-361D-FBA6E7760BFF}"/>
              </a:ext>
            </a:extLst>
          </p:cNvPr>
          <p:cNvSpPr>
            <a:spLocks noGrp="1"/>
          </p:cNvSpPr>
          <p:nvPr>
            <p:ph type="sldNum" sz="quarter" idx="12"/>
          </p:nvPr>
        </p:nvSpPr>
        <p:spPr/>
        <p:txBody>
          <a:bodyPr/>
          <a:lstStyle/>
          <a:p>
            <a:fld id="{C709F570-76D7-4F29-800D-85792B88F256}" type="slidenum">
              <a:rPr lang="en-US" smtClean="0"/>
              <a:t>‹#›</a:t>
            </a:fld>
            <a:endParaRPr lang="en-US"/>
          </a:p>
        </p:txBody>
      </p:sp>
    </p:spTree>
    <p:extLst>
      <p:ext uri="{BB962C8B-B14F-4D97-AF65-F5344CB8AC3E}">
        <p14:creationId xmlns:p14="http://schemas.microsoft.com/office/powerpoint/2010/main" val="287639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C770-2077-D7CD-724E-37487A7C9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E31AB-79EC-9EA0-57E3-FD04601E5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10F56-2A28-C1F2-6166-B6E8838BE47E}"/>
              </a:ext>
            </a:extLst>
          </p:cNvPr>
          <p:cNvSpPr>
            <a:spLocks noGrp="1"/>
          </p:cNvSpPr>
          <p:nvPr>
            <p:ph type="dt" sz="half" idx="10"/>
          </p:nvPr>
        </p:nvSpPr>
        <p:spPr/>
        <p:txBody>
          <a:bodyPr/>
          <a:lstStyle/>
          <a:p>
            <a:fld id="{C8297519-0C88-4E4F-ACFA-9F80570B5527}" type="datetimeFigureOut">
              <a:rPr lang="en-US" smtClean="0"/>
              <a:t>8/16/2022</a:t>
            </a:fld>
            <a:endParaRPr lang="en-US"/>
          </a:p>
        </p:txBody>
      </p:sp>
      <p:sp>
        <p:nvSpPr>
          <p:cNvPr id="5" name="Footer Placeholder 4">
            <a:extLst>
              <a:ext uri="{FF2B5EF4-FFF2-40B4-BE49-F238E27FC236}">
                <a16:creationId xmlns:a16="http://schemas.microsoft.com/office/drawing/2014/main" id="{0E9F7648-D21F-1334-E31C-D6AEF3550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2D81C-0AE8-A2E3-9AE9-03AC14019BF0}"/>
              </a:ext>
            </a:extLst>
          </p:cNvPr>
          <p:cNvSpPr>
            <a:spLocks noGrp="1"/>
          </p:cNvSpPr>
          <p:nvPr>
            <p:ph type="sldNum" sz="quarter" idx="12"/>
          </p:nvPr>
        </p:nvSpPr>
        <p:spPr/>
        <p:txBody>
          <a:bodyPr/>
          <a:lstStyle/>
          <a:p>
            <a:fld id="{C709F570-76D7-4F29-800D-85792B88F256}" type="slidenum">
              <a:rPr lang="en-US" smtClean="0"/>
              <a:t>‹#›</a:t>
            </a:fld>
            <a:endParaRPr lang="en-US"/>
          </a:p>
        </p:txBody>
      </p:sp>
    </p:spTree>
    <p:extLst>
      <p:ext uri="{BB962C8B-B14F-4D97-AF65-F5344CB8AC3E}">
        <p14:creationId xmlns:p14="http://schemas.microsoft.com/office/powerpoint/2010/main" val="61223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72B3-9712-9E93-4DDA-76C23C2E24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82BFEB-AFEC-C7F6-3778-ED491EF93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0CCAB7-E640-96F1-F259-8EC57D2864C2}"/>
              </a:ext>
            </a:extLst>
          </p:cNvPr>
          <p:cNvSpPr>
            <a:spLocks noGrp="1"/>
          </p:cNvSpPr>
          <p:nvPr>
            <p:ph type="dt" sz="half" idx="10"/>
          </p:nvPr>
        </p:nvSpPr>
        <p:spPr/>
        <p:txBody>
          <a:bodyPr/>
          <a:lstStyle/>
          <a:p>
            <a:fld id="{C8297519-0C88-4E4F-ACFA-9F80570B5527}" type="datetimeFigureOut">
              <a:rPr lang="en-US" smtClean="0"/>
              <a:t>8/16/2022</a:t>
            </a:fld>
            <a:endParaRPr lang="en-US"/>
          </a:p>
        </p:txBody>
      </p:sp>
      <p:sp>
        <p:nvSpPr>
          <p:cNvPr id="5" name="Footer Placeholder 4">
            <a:extLst>
              <a:ext uri="{FF2B5EF4-FFF2-40B4-BE49-F238E27FC236}">
                <a16:creationId xmlns:a16="http://schemas.microsoft.com/office/drawing/2014/main" id="{CB2C0F38-42DF-F2D8-057D-8F7FE595A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FFA91-B8C3-104D-DD80-26FF231D9F6F}"/>
              </a:ext>
            </a:extLst>
          </p:cNvPr>
          <p:cNvSpPr>
            <a:spLocks noGrp="1"/>
          </p:cNvSpPr>
          <p:nvPr>
            <p:ph type="sldNum" sz="quarter" idx="12"/>
          </p:nvPr>
        </p:nvSpPr>
        <p:spPr/>
        <p:txBody>
          <a:bodyPr/>
          <a:lstStyle/>
          <a:p>
            <a:fld id="{C709F570-76D7-4F29-800D-85792B88F256}" type="slidenum">
              <a:rPr lang="en-US" smtClean="0"/>
              <a:t>‹#›</a:t>
            </a:fld>
            <a:endParaRPr lang="en-US"/>
          </a:p>
        </p:txBody>
      </p:sp>
    </p:spTree>
    <p:extLst>
      <p:ext uri="{BB962C8B-B14F-4D97-AF65-F5344CB8AC3E}">
        <p14:creationId xmlns:p14="http://schemas.microsoft.com/office/powerpoint/2010/main" val="395221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F6E0-7FEC-455C-1B73-10FA09F61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AD3B1-B826-88FB-8CC4-047758D320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1C13F6-2A00-D1C5-C585-3D4C0D865D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E62C2-7236-4F45-B3F3-4FF54A3EED22}"/>
              </a:ext>
            </a:extLst>
          </p:cNvPr>
          <p:cNvSpPr>
            <a:spLocks noGrp="1"/>
          </p:cNvSpPr>
          <p:nvPr>
            <p:ph type="dt" sz="half" idx="10"/>
          </p:nvPr>
        </p:nvSpPr>
        <p:spPr/>
        <p:txBody>
          <a:bodyPr/>
          <a:lstStyle/>
          <a:p>
            <a:fld id="{C8297519-0C88-4E4F-ACFA-9F80570B5527}" type="datetimeFigureOut">
              <a:rPr lang="en-US" smtClean="0"/>
              <a:t>8/16/2022</a:t>
            </a:fld>
            <a:endParaRPr lang="en-US"/>
          </a:p>
        </p:txBody>
      </p:sp>
      <p:sp>
        <p:nvSpPr>
          <p:cNvPr id="6" name="Footer Placeholder 5">
            <a:extLst>
              <a:ext uri="{FF2B5EF4-FFF2-40B4-BE49-F238E27FC236}">
                <a16:creationId xmlns:a16="http://schemas.microsoft.com/office/drawing/2014/main" id="{C0182358-B630-58F4-329A-3E85FDED5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786DDA-9C28-FE48-F494-39B835C30356}"/>
              </a:ext>
            </a:extLst>
          </p:cNvPr>
          <p:cNvSpPr>
            <a:spLocks noGrp="1"/>
          </p:cNvSpPr>
          <p:nvPr>
            <p:ph type="sldNum" sz="quarter" idx="12"/>
          </p:nvPr>
        </p:nvSpPr>
        <p:spPr/>
        <p:txBody>
          <a:bodyPr/>
          <a:lstStyle/>
          <a:p>
            <a:fld id="{C709F570-76D7-4F29-800D-85792B88F256}" type="slidenum">
              <a:rPr lang="en-US" smtClean="0"/>
              <a:t>‹#›</a:t>
            </a:fld>
            <a:endParaRPr lang="en-US"/>
          </a:p>
        </p:txBody>
      </p:sp>
    </p:spTree>
    <p:extLst>
      <p:ext uri="{BB962C8B-B14F-4D97-AF65-F5344CB8AC3E}">
        <p14:creationId xmlns:p14="http://schemas.microsoft.com/office/powerpoint/2010/main" val="67450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F670-5F91-624C-14BF-DDD20C9962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72A863-034A-6FD5-2FBD-BB2836694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AEC142-08E2-2E62-16DF-BE0F0A6385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3FE171-FFAD-9C32-F0A3-8D910EE2B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CA40D8-BBAE-8B1E-00E3-B6248CCA9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154864-B693-3269-6976-0F7A7BE6B56F}"/>
              </a:ext>
            </a:extLst>
          </p:cNvPr>
          <p:cNvSpPr>
            <a:spLocks noGrp="1"/>
          </p:cNvSpPr>
          <p:nvPr>
            <p:ph type="dt" sz="half" idx="10"/>
          </p:nvPr>
        </p:nvSpPr>
        <p:spPr/>
        <p:txBody>
          <a:bodyPr/>
          <a:lstStyle/>
          <a:p>
            <a:fld id="{C8297519-0C88-4E4F-ACFA-9F80570B5527}" type="datetimeFigureOut">
              <a:rPr lang="en-US" smtClean="0"/>
              <a:t>8/16/2022</a:t>
            </a:fld>
            <a:endParaRPr lang="en-US"/>
          </a:p>
        </p:txBody>
      </p:sp>
      <p:sp>
        <p:nvSpPr>
          <p:cNvPr id="8" name="Footer Placeholder 7">
            <a:extLst>
              <a:ext uri="{FF2B5EF4-FFF2-40B4-BE49-F238E27FC236}">
                <a16:creationId xmlns:a16="http://schemas.microsoft.com/office/drawing/2014/main" id="{BEECA5D4-2BB9-B347-8AD7-8F932ED3B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A1497E-9CD1-A846-7E55-98C5E5099D01}"/>
              </a:ext>
            </a:extLst>
          </p:cNvPr>
          <p:cNvSpPr>
            <a:spLocks noGrp="1"/>
          </p:cNvSpPr>
          <p:nvPr>
            <p:ph type="sldNum" sz="quarter" idx="12"/>
          </p:nvPr>
        </p:nvSpPr>
        <p:spPr/>
        <p:txBody>
          <a:bodyPr/>
          <a:lstStyle/>
          <a:p>
            <a:fld id="{C709F570-76D7-4F29-800D-85792B88F256}" type="slidenum">
              <a:rPr lang="en-US" smtClean="0"/>
              <a:t>‹#›</a:t>
            </a:fld>
            <a:endParaRPr lang="en-US"/>
          </a:p>
        </p:txBody>
      </p:sp>
    </p:spTree>
    <p:extLst>
      <p:ext uri="{BB962C8B-B14F-4D97-AF65-F5344CB8AC3E}">
        <p14:creationId xmlns:p14="http://schemas.microsoft.com/office/powerpoint/2010/main" val="419065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65D3-9E1C-5C43-8426-1F8F98135B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10335-DB31-17FD-3507-2E5C2EE1AC23}"/>
              </a:ext>
            </a:extLst>
          </p:cNvPr>
          <p:cNvSpPr>
            <a:spLocks noGrp="1"/>
          </p:cNvSpPr>
          <p:nvPr>
            <p:ph type="dt" sz="half" idx="10"/>
          </p:nvPr>
        </p:nvSpPr>
        <p:spPr/>
        <p:txBody>
          <a:bodyPr/>
          <a:lstStyle/>
          <a:p>
            <a:fld id="{C8297519-0C88-4E4F-ACFA-9F80570B5527}" type="datetimeFigureOut">
              <a:rPr lang="en-US" smtClean="0"/>
              <a:t>8/16/2022</a:t>
            </a:fld>
            <a:endParaRPr lang="en-US"/>
          </a:p>
        </p:txBody>
      </p:sp>
      <p:sp>
        <p:nvSpPr>
          <p:cNvPr id="4" name="Footer Placeholder 3">
            <a:extLst>
              <a:ext uri="{FF2B5EF4-FFF2-40B4-BE49-F238E27FC236}">
                <a16:creationId xmlns:a16="http://schemas.microsoft.com/office/drawing/2014/main" id="{00459E6A-E8F3-E419-11AF-9DEDFFF72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FB9BF0-7846-909E-42E4-40323E831079}"/>
              </a:ext>
            </a:extLst>
          </p:cNvPr>
          <p:cNvSpPr>
            <a:spLocks noGrp="1"/>
          </p:cNvSpPr>
          <p:nvPr>
            <p:ph type="sldNum" sz="quarter" idx="12"/>
          </p:nvPr>
        </p:nvSpPr>
        <p:spPr/>
        <p:txBody>
          <a:bodyPr/>
          <a:lstStyle/>
          <a:p>
            <a:fld id="{C709F570-76D7-4F29-800D-85792B88F256}" type="slidenum">
              <a:rPr lang="en-US" smtClean="0"/>
              <a:t>‹#›</a:t>
            </a:fld>
            <a:endParaRPr lang="en-US"/>
          </a:p>
        </p:txBody>
      </p:sp>
    </p:spTree>
    <p:extLst>
      <p:ext uri="{BB962C8B-B14F-4D97-AF65-F5344CB8AC3E}">
        <p14:creationId xmlns:p14="http://schemas.microsoft.com/office/powerpoint/2010/main" val="277926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41DA8F-F8F7-DAC3-DBB1-A93CB7BA14A8}"/>
              </a:ext>
            </a:extLst>
          </p:cNvPr>
          <p:cNvSpPr>
            <a:spLocks noGrp="1"/>
          </p:cNvSpPr>
          <p:nvPr>
            <p:ph type="dt" sz="half" idx="10"/>
          </p:nvPr>
        </p:nvSpPr>
        <p:spPr/>
        <p:txBody>
          <a:bodyPr/>
          <a:lstStyle/>
          <a:p>
            <a:fld id="{C8297519-0C88-4E4F-ACFA-9F80570B5527}" type="datetimeFigureOut">
              <a:rPr lang="en-US" smtClean="0"/>
              <a:t>8/16/2022</a:t>
            </a:fld>
            <a:endParaRPr lang="en-US"/>
          </a:p>
        </p:txBody>
      </p:sp>
      <p:sp>
        <p:nvSpPr>
          <p:cNvPr id="3" name="Footer Placeholder 2">
            <a:extLst>
              <a:ext uri="{FF2B5EF4-FFF2-40B4-BE49-F238E27FC236}">
                <a16:creationId xmlns:a16="http://schemas.microsoft.com/office/drawing/2014/main" id="{15F04AEC-4D2E-5CCB-C8B3-736246BD50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256D99-163C-D165-DF44-DD861262B203}"/>
              </a:ext>
            </a:extLst>
          </p:cNvPr>
          <p:cNvSpPr>
            <a:spLocks noGrp="1"/>
          </p:cNvSpPr>
          <p:nvPr>
            <p:ph type="sldNum" sz="quarter" idx="12"/>
          </p:nvPr>
        </p:nvSpPr>
        <p:spPr/>
        <p:txBody>
          <a:bodyPr/>
          <a:lstStyle/>
          <a:p>
            <a:fld id="{C709F570-76D7-4F29-800D-85792B88F256}" type="slidenum">
              <a:rPr lang="en-US" smtClean="0"/>
              <a:t>‹#›</a:t>
            </a:fld>
            <a:endParaRPr lang="en-US"/>
          </a:p>
        </p:txBody>
      </p:sp>
    </p:spTree>
    <p:extLst>
      <p:ext uri="{BB962C8B-B14F-4D97-AF65-F5344CB8AC3E}">
        <p14:creationId xmlns:p14="http://schemas.microsoft.com/office/powerpoint/2010/main" val="137344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0DBC-89DE-1C37-A70E-A9FB1A0BF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6724CE-94F8-0616-09F5-6376C5E85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403AF5-BADB-5397-3985-D09A4A3FC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D246D-DB71-B5ED-5DB3-A3AFA6F0EA28}"/>
              </a:ext>
            </a:extLst>
          </p:cNvPr>
          <p:cNvSpPr>
            <a:spLocks noGrp="1"/>
          </p:cNvSpPr>
          <p:nvPr>
            <p:ph type="dt" sz="half" idx="10"/>
          </p:nvPr>
        </p:nvSpPr>
        <p:spPr/>
        <p:txBody>
          <a:bodyPr/>
          <a:lstStyle/>
          <a:p>
            <a:fld id="{C8297519-0C88-4E4F-ACFA-9F80570B5527}" type="datetimeFigureOut">
              <a:rPr lang="en-US" smtClean="0"/>
              <a:t>8/16/2022</a:t>
            </a:fld>
            <a:endParaRPr lang="en-US"/>
          </a:p>
        </p:txBody>
      </p:sp>
      <p:sp>
        <p:nvSpPr>
          <p:cNvPr id="6" name="Footer Placeholder 5">
            <a:extLst>
              <a:ext uri="{FF2B5EF4-FFF2-40B4-BE49-F238E27FC236}">
                <a16:creationId xmlns:a16="http://schemas.microsoft.com/office/drawing/2014/main" id="{63035D2F-74DA-E95F-991A-6C3D5579C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718706-39E6-F746-3F7E-2537C16C935B}"/>
              </a:ext>
            </a:extLst>
          </p:cNvPr>
          <p:cNvSpPr>
            <a:spLocks noGrp="1"/>
          </p:cNvSpPr>
          <p:nvPr>
            <p:ph type="sldNum" sz="quarter" idx="12"/>
          </p:nvPr>
        </p:nvSpPr>
        <p:spPr/>
        <p:txBody>
          <a:bodyPr/>
          <a:lstStyle/>
          <a:p>
            <a:fld id="{C709F570-76D7-4F29-800D-85792B88F256}" type="slidenum">
              <a:rPr lang="en-US" smtClean="0"/>
              <a:t>‹#›</a:t>
            </a:fld>
            <a:endParaRPr lang="en-US"/>
          </a:p>
        </p:txBody>
      </p:sp>
    </p:spTree>
    <p:extLst>
      <p:ext uri="{BB962C8B-B14F-4D97-AF65-F5344CB8AC3E}">
        <p14:creationId xmlns:p14="http://schemas.microsoft.com/office/powerpoint/2010/main" val="291525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9F7C-3382-197E-3889-01722C6C3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2E191B-EDF3-ED48-EDDA-C6E9E4720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3E7C8E-90FC-C3FF-7514-45B3EA460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41CF0-A486-5329-42AD-755E8DDF4C53}"/>
              </a:ext>
            </a:extLst>
          </p:cNvPr>
          <p:cNvSpPr>
            <a:spLocks noGrp="1"/>
          </p:cNvSpPr>
          <p:nvPr>
            <p:ph type="dt" sz="half" idx="10"/>
          </p:nvPr>
        </p:nvSpPr>
        <p:spPr/>
        <p:txBody>
          <a:bodyPr/>
          <a:lstStyle/>
          <a:p>
            <a:fld id="{C8297519-0C88-4E4F-ACFA-9F80570B5527}" type="datetimeFigureOut">
              <a:rPr lang="en-US" smtClean="0"/>
              <a:t>8/16/2022</a:t>
            </a:fld>
            <a:endParaRPr lang="en-US"/>
          </a:p>
        </p:txBody>
      </p:sp>
      <p:sp>
        <p:nvSpPr>
          <p:cNvPr id="6" name="Footer Placeholder 5">
            <a:extLst>
              <a:ext uri="{FF2B5EF4-FFF2-40B4-BE49-F238E27FC236}">
                <a16:creationId xmlns:a16="http://schemas.microsoft.com/office/drawing/2014/main" id="{6BF89039-043D-58B8-4DD1-6BD104247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87D84-731C-51C3-ECF2-E5847030D895}"/>
              </a:ext>
            </a:extLst>
          </p:cNvPr>
          <p:cNvSpPr>
            <a:spLocks noGrp="1"/>
          </p:cNvSpPr>
          <p:nvPr>
            <p:ph type="sldNum" sz="quarter" idx="12"/>
          </p:nvPr>
        </p:nvSpPr>
        <p:spPr/>
        <p:txBody>
          <a:bodyPr/>
          <a:lstStyle/>
          <a:p>
            <a:fld id="{C709F570-76D7-4F29-800D-85792B88F256}" type="slidenum">
              <a:rPr lang="en-US" smtClean="0"/>
              <a:t>‹#›</a:t>
            </a:fld>
            <a:endParaRPr lang="en-US"/>
          </a:p>
        </p:txBody>
      </p:sp>
    </p:spTree>
    <p:extLst>
      <p:ext uri="{BB962C8B-B14F-4D97-AF65-F5344CB8AC3E}">
        <p14:creationId xmlns:p14="http://schemas.microsoft.com/office/powerpoint/2010/main" val="285596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06118D-07E3-899B-31A5-7F0E53E53F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FD6FD-2C90-20A6-6B7B-9C1E3BBF81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3BDD5-8B43-ACAC-1DFA-8B3E18CF9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97519-0C88-4E4F-ACFA-9F80570B5527}" type="datetimeFigureOut">
              <a:rPr lang="en-US" smtClean="0"/>
              <a:t>8/16/2022</a:t>
            </a:fld>
            <a:endParaRPr lang="en-US"/>
          </a:p>
        </p:txBody>
      </p:sp>
      <p:sp>
        <p:nvSpPr>
          <p:cNvPr id="5" name="Footer Placeholder 4">
            <a:extLst>
              <a:ext uri="{FF2B5EF4-FFF2-40B4-BE49-F238E27FC236}">
                <a16:creationId xmlns:a16="http://schemas.microsoft.com/office/drawing/2014/main" id="{43DCF4FD-FD7E-6D0C-022B-202A3E2A4A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A2C90D-E067-11D4-FD3A-6C057495F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9F570-76D7-4F29-800D-85792B88F256}" type="slidenum">
              <a:rPr lang="en-US" smtClean="0"/>
              <a:t>‹#›</a:t>
            </a:fld>
            <a:endParaRPr lang="en-US"/>
          </a:p>
        </p:txBody>
      </p:sp>
    </p:spTree>
    <p:extLst>
      <p:ext uri="{BB962C8B-B14F-4D97-AF65-F5344CB8AC3E}">
        <p14:creationId xmlns:p14="http://schemas.microsoft.com/office/powerpoint/2010/main" val="3373050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iaeng.org/publication/WCECS2013/WCECS2013_pp850-854.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18FA-98EA-6CA6-1A20-CBB692D73340}"/>
              </a:ext>
            </a:extLst>
          </p:cNvPr>
          <p:cNvSpPr>
            <a:spLocks noGrp="1"/>
          </p:cNvSpPr>
          <p:nvPr>
            <p:ph type="ctrTitle"/>
          </p:nvPr>
        </p:nvSpPr>
        <p:spPr>
          <a:xfrm>
            <a:off x="804673" y="1445494"/>
            <a:ext cx="3616856" cy="4376572"/>
          </a:xfrm>
        </p:spPr>
        <p:txBody>
          <a:bodyPr vert="horz" lIns="91440" tIns="45720" rIns="91440" bIns="45720" rtlCol="0" anchor="ctr">
            <a:normAutofit/>
          </a:bodyPr>
          <a:lstStyle/>
          <a:p>
            <a:pPr algn="l"/>
            <a:r>
              <a:rPr lang="en-US" sz="4800" kern="1200">
                <a:solidFill>
                  <a:schemeClr val="tx1"/>
                </a:solidFill>
                <a:latin typeface="+mj-lt"/>
                <a:ea typeface="+mj-ea"/>
                <a:cs typeface="+mj-cs"/>
              </a:rPr>
              <a:t>ML and ANN Project</a:t>
            </a:r>
          </a:p>
        </p:txBody>
      </p:sp>
      <p:sp>
        <p:nvSpPr>
          <p:cNvPr id="12"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7DF4229-EEBD-BC38-A476-428AC3061FE1}"/>
              </a:ext>
            </a:extLst>
          </p:cNvPr>
          <p:cNvSpPr>
            <a:spLocks noGrp="1"/>
          </p:cNvSpPr>
          <p:nvPr>
            <p:ph type="subTitle" idx="1"/>
          </p:nvPr>
        </p:nvSpPr>
        <p:spPr>
          <a:xfrm>
            <a:off x="6096000" y="1399032"/>
            <a:ext cx="5501834" cy="4471416"/>
          </a:xfrm>
        </p:spPr>
        <p:txBody>
          <a:bodyPr vert="horz" lIns="91440" tIns="45720" rIns="91440" bIns="45720" rtlCol="0" anchor="ctr">
            <a:normAutofit/>
          </a:bodyPr>
          <a:lstStyle/>
          <a:p>
            <a:pPr marL="342900" indent="-228600" algn="l">
              <a:buFont typeface="Arial" panose="020B0604020202020204" pitchFamily="34" charset="0"/>
              <a:buChar char="•"/>
            </a:pPr>
            <a:r>
              <a:rPr lang="en-US" sz="2200">
                <a:solidFill>
                  <a:schemeClr val="bg1"/>
                </a:solidFill>
              </a:rPr>
              <a:t>P Sai Manaswi 2010030325</a:t>
            </a:r>
          </a:p>
          <a:p>
            <a:pPr marL="342900" indent="-228600" algn="l">
              <a:buFont typeface="Arial" panose="020B0604020202020204" pitchFamily="34" charset="0"/>
              <a:buChar char="•"/>
            </a:pPr>
            <a:r>
              <a:rPr lang="en-US" sz="2200">
                <a:solidFill>
                  <a:schemeClr val="bg1"/>
                </a:solidFill>
              </a:rPr>
              <a:t>S Siva Karthik Reddy 2010030329</a:t>
            </a:r>
          </a:p>
          <a:p>
            <a:pPr marL="342900" indent="-228600" algn="l">
              <a:buFont typeface="Arial" panose="020B0604020202020204" pitchFamily="34" charset="0"/>
              <a:buChar char="•"/>
            </a:pPr>
            <a:r>
              <a:rPr lang="en-US" sz="2200">
                <a:solidFill>
                  <a:schemeClr val="bg1"/>
                </a:solidFill>
              </a:rPr>
              <a:t>E R Sumanth 2010030051</a:t>
            </a:r>
          </a:p>
          <a:p>
            <a:pPr marL="342900" indent="-228600" algn="l">
              <a:buFont typeface="Arial" panose="020B0604020202020204" pitchFamily="34" charset="0"/>
              <a:buChar char="•"/>
            </a:pPr>
            <a:r>
              <a:rPr lang="en-US" sz="2200">
                <a:solidFill>
                  <a:schemeClr val="bg1"/>
                </a:solidFill>
              </a:rPr>
              <a:t>K Snehith 2010030341</a:t>
            </a:r>
          </a:p>
          <a:p>
            <a:pPr marL="342900" indent="-228600" algn="l">
              <a:buFont typeface="Arial" panose="020B0604020202020204" pitchFamily="34" charset="0"/>
              <a:buChar char="•"/>
            </a:pPr>
            <a:r>
              <a:rPr lang="en-US" sz="2200">
                <a:solidFill>
                  <a:schemeClr val="bg1"/>
                </a:solidFill>
              </a:rPr>
              <a:t>Srikar Kanche 2010030474</a:t>
            </a:r>
          </a:p>
          <a:p>
            <a:pPr marL="342900" indent="-228600" algn="l">
              <a:buFont typeface="Arial" panose="020B0604020202020204" pitchFamily="34" charset="0"/>
              <a:buChar char="•"/>
            </a:pPr>
            <a:endParaRPr lang="en-US" sz="2200">
              <a:solidFill>
                <a:schemeClr val="bg1"/>
              </a:solidFill>
            </a:endParaRPr>
          </a:p>
        </p:txBody>
      </p:sp>
    </p:spTree>
    <p:extLst>
      <p:ext uri="{BB962C8B-B14F-4D97-AF65-F5344CB8AC3E}">
        <p14:creationId xmlns:p14="http://schemas.microsoft.com/office/powerpoint/2010/main" val="13859063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CFB35C-E545-7215-D8BA-F594BA3BE412}"/>
              </a:ext>
            </a:extLst>
          </p:cNvPr>
          <p:cNvSpPr>
            <a:spLocks noGrp="1"/>
          </p:cNvSpPr>
          <p:nvPr>
            <p:ph type="title"/>
          </p:nvPr>
        </p:nvSpPr>
        <p:spPr>
          <a:xfrm>
            <a:off x="804671" y="1330007"/>
            <a:ext cx="3820669" cy="4692396"/>
          </a:xfrm>
        </p:spPr>
        <p:txBody>
          <a:bodyPr anchor="ctr">
            <a:normAutofit/>
          </a:bodyPr>
          <a:lstStyle/>
          <a:p>
            <a:r>
              <a:rPr lang="en-US" sz="5400"/>
              <a:t>Conclusion</a:t>
            </a:r>
          </a:p>
        </p:txBody>
      </p:sp>
      <p:sp>
        <p:nvSpPr>
          <p:cNvPr id="3" name="Content Placeholder 2">
            <a:extLst>
              <a:ext uri="{FF2B5EF4-FFF2-40B4-BE49-F238E27FC236}">
                <a16:creationId xmlns:a16="http://schemas.microsoft.com/office/drawing/2014/main" id="{7F6E77E0-CE56-E0F7-2EB3-873FD65ED0EC}"/>
              </a:ext>
            </a:extLst>
          </p:cNvPr>
          <p:cNvSpPr>
            <a:spLocks noGrp="1"/>
          </p:cNvSpPr>
          <p:nvPr>
            <p:ph idx="1"/>
          </p:nvPr>
        </p:nvSpPr>
        <p:spPr>
          <a:xfrm>
            <a:off x="6071616" y="1330007"/>
            <a:ext cx="5477256" cy="4692396"/>
          </a:xfrm>
        </p:spPr>
        <p:txBody>
          <a:bodyPr anchor="ctr">
            <a:normAutofit/>
          </a:bodyPr>
          <a:lstStyle/>
          <a:p>
            <a:pPr marL="0" indent="0">
              <a:buNone/>
            </a:pPr>
            <a:r>
              <a:rPr lang="en-US" sz="2200"/>
              <a:t>Skin Diseases are ranked fourth most common cause of human illness, but many still do not consult doctors. We presented a robust and automated method for the diagnosis of dermatological diseases. Treatments for skin are more effective and less disfiguring when found early. We should point out that it is to replace doctors because no machine can yet replace the human input on analysis and intuition. In his a brief description of the system and the implementation methodology is presented.</a:t>
            </a:r>
          </a:p>
        </p:txBody>
      </p:sp>
    </p:spTree>
    <p:extLst>
      <p:ext uri="{BB962C8B-B14F-4D97-AF65-F5344CB8AC3E}">
        <p14:creationId xmlns:p14="http://schemas.microsoft.com/office/powerpoint/2010/main" val="30140128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8147DB-8CC9-D7CE-8252-98C6A31D0FC5}"/>
              </a:ext>
            </a:extLst>
          </p:cNvPr>
          <p:cNvSpPr>
            <a:spLocks noGrp="1"/>
          </p:cNvSpPr>
          <p:nvPr>
            <p:ph type="title"/>
          </p:nvPr>
        </p:nvSpPr>
        <p:spPr>
          <a:xfrm>
            <a:off x="804671" y="365125"/>
            <a:ext cx="3405821" cy="3117038"/>
          </a:xfrm>
        </p:spPr>
        <p:txBody>
          <a:bodyPr anchor="ctr">
            <a:normAutofit/>
          </a:bodyPr>
          <a:lstStyle/>
          <a:p>
            <a:r>
              <a:rPr lang="en-US">
                <a:latin typeface="Monotype Corsiva" panose="03010101010201010101" pitchFamily="66" charset="0"/>
              </a:rPr>
              <a:t>Thank You</a:t>
            </a:r>
            <a:br>
              <a:rPr lang="en-US">
                <a:latin typeface="Monotype Corsiva" panose="03010101010201010101" pitchFamily="66" charset="0"/>
              </a:rPr>
            </a:br>
            <a:endParaRPr lang="en-US"/>
          </a:p>
        </p:txBody>
      </p:sp>
      <p:sp>
        <p:nvSpPr>
          <p:cNvPr id="3" name="Content Placeholder 2">
            <a:extLst>
              <a:ext uri="{FF2B5EF4-FFF2-40B4-BE49-F238E27FC236}">
                <a16:creationId xmlns:a16="http://schemas.microsoft.com/office/drawing/2014/main" id="{AB77474D-0D07-98B2-D62A-28502A6BDDDE}"/>
              </a:ext>
            </a:extLst>
          </p:cNvPr>
          <p:cNvSpPr>
            <a:spLocks noGrp="1"/>
          </p:cNvSpPr>
          <p:nvPr>
            <p:ph idx="1"/>
          </p:nvPr>
        </p:nvSpPr>
        <p:spPr>
          <a:xfrm>
            <a:off x="6374219" y="994145"/>
            <a:ext cx="5156364" cy="4832498"/>
          </a:xfrm>
        </p:spPr>
        <p:txBody>
          <a:bodyPr anchor="ctr">
            <a:normAutofit/>
          </a:bodyPr>
          <a:lstStyle/>
          <a:p>
            <a:pPr marL="0" indent="0">
              <a:buNone/>
            </a:pPr>
            <a:endParaRPr lang="en-US" sz="2100">
              <a:latin typeface="Monotype Corsiva" panose="03010101010201010101" pitchFamily="66" charset="0"/>
            </a:endParaRPr>
          </a:p>
        </p:txBody>
      </p:sp>
    </p:spTree>
    <p:extLst>
      <p:ext uri="{BB962C8B-B14F-4D97-AF65-F5344CB8AC3E}">
        <p14:creationId xmlns:p14="http://schemas.microsoft.com/office/powerpoint/2010/main" val="13672454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9">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F5783E-D9C3-7CB8-EA12-EA2B0BCC3889}"/>
              </a:ext>
            </a:extLst>
          </p:cNvPr>
          <p:cNvSpPr>
            <a:spLocks noGrp="1"/>
          </p:cNvSpPr>
          <p:nvPr>
            <p:ph type="title"/>
          </p:nvPr>
        </p:nvSpPr>
        <p:spPr>
          <a:xfrm>
            <a:off x="804671" y="365125"/>
            <a:ext cx="3405821" cy="3117038"/>
          </a:xfrm>
        </p:spPr>
        <p:txBody>
          <a:bodyPr anchor="ctr">
            <a:normAutofit/>
          </a:bodyPr>
          <a:lstStyle/>
          <a:p>
            <a:r>
              <a:rPr lang="en-US"/>
              <a:t>Skin Diseases Classification</a:t>
            </a:r>
            <a:endParaRPr lang="en-US" dirty="0"/>
          </a:p>
        </p:txBody>
      </p:sp>
      <p:sp>
        <p:nvSpPr>
          <p:cNvPr id="3" name="Content Placeholder 2">
            <a:extLst>
              <a:ext uri="{FF2B5EF4-FFF2-40B4-BE49-F238E27FC236}">
                <a16:creationId xmlns:a16="http://schemas.microsoft.com/office/drawing/2014/main" id="{B6A8302A-1177-B2C2-5EC5-8CDDA895F0BF}"/>
              </a:ext>
            </a:extLst>
          </p:cNvPr>
          <p:cNvSpPr>
            <a:spLocks noGrp="1"/>
          </p:cNvSpPr>
          <p:nvPr>
            <p:ph idx="1"/>
          </p:nvPr>
        </p:nvSpPr>
        <p:spPr>
          <a:xfrm>
            <a:off x="6374219" y="994145"/>
            <a:ext cx="5156364" cy="4832498"/>
          </a:xfrm>
        </p:spPr>
        <p:txBody>
          <a:bodyPr anchor="ctr">
            <a:normAutofit/>
          </a:bodyPr>
          <a:lstStyle/>
          <a:p>
            <a:endParaRPr lang="en-US" sz="2100"/>
          </a:p>
        </p:txBody>
      </p:sp>
    </p:spTree>
    <p:extLst>
      <p:ext uri="{BB962C8B-B14F-4D97-AF65-F5344CB8AC3E}">
        <p14:creationId xmlns:p14="http://schemas.microsoft.com/office/powerpoint/2010/main" val="32076641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652D32-FDDD-72D5-8884-8769E43340B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Contents</a:t>
            </a:r>
          </a:p>
        </p:txBody>
      </p:sp>
      <p:graphicFrame>
        <p:nvGraphicFramePr>
          <p:cNvPr id="5" name="Content Placeholder 2">
            <a:extLst>
              <a:ext uri="{FF2B5EF4-FFF2-40B4-BE49-F238E27FC236}">
                <a16:creationId xmlns:a16="http://schemas.microsoft.com/office/drawing/2014/main" id="{440808A9-A29D-AEDA-F87A-9193E8C4D67A}"/>
              </a:ext>
            </a:extLst>
          </p:cNvPr>
          <p:cNvGraphicFramePr>
            <a:graphicFrameLocks noGrp="1"/>
          </p:cNvGraphicFramePr>
          <p:nvPr>
            <p:ph idx="1"/>
            <p:extLst>
              <p:ext uri="{D42A27DB-BD31-4B8C-83A1-F6EECF244321}">
                <p14:modId xmlns:p14="http://schemas.microsoft.com/office/powerpoint/2010/main" val="241159554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429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CEED83-B962-972B-A40B-19DB9D8DB52D}"/>
              </a:ext>
            </a:extLst>
          </p:cNvPr>
          <p:cNvSpPr>
            <a:spLocks noGrp="1"/>
          </p:cNvSpPr>
          <p:nvPr>
            <p:ph type="title"/>
          </p:nvPr>
        </p:nvSpPr>
        <p:spPr>
          <a:xfrm>
            <a:off x="804671" y="1330007"/>
            <a:ext cx="3820669" cy="4692396"/>
          </a:xfrm>
        </p:spPr>
        <p:txBody>
          <a:bodyPr anchor="ctr">
            <a:normAutofit/>
          </a:bodyPr>
          <a:lstStyle/>
          <a:p>
            <a:r>
              <a:rPr lang="en-US" sz="5400"/>
              <a:t>Introduction</a:t>
            </a:r>
          </a:p>
        </p:txBody>
      </p:sp>
      <p:sp>
        <p:nvSpPr>
          <p:cNvPr id="3" name="Content Placeholder 2">
            <a:extLst>
              <a:ext uri="{FF2B5EF4-FFF2-40B4-BE49-F238E27FC236}">
                <a16:creationId xmlns:a16="http://schemas.microsoft.com/office/drawing/2014/main" id="{040BB42B-2A08-C2A8-FC93-DF3BD8C86703}"/>
              </a:ext>
            </a:extLst>
          </p:cNvPr>
          <p:cNvSpPr>
            <a:spLocks noGrp="1"/>
          </p:cNvSpPr>
          <p:nvPr>
            <p:ph idx="1"/>
          </p:nvPr>
        </p:nvSpPr>
        <p:spPr>
          <a:xfrm>
            <a:off x="6071616" y="1330007"/>
            <a:ext cx="5477256" cy="4692396"/>
          </a:xfrm>
        </p:spPr>
        <p:txBody>
          <a:bodyPr anchor="ctr">
            <a:normAutofit/>
          </a:bodyPr>
          <a:lstStyle/>
          <a:p>
            <a:r>
              <a:rPr lang="en-US" sz="1700"/>
              <a:t>Image or Object Detection is a computer technology that processes the image and detects objects in it.</a:t>
            </a:r>
          </a:p>
          <a:p>
            <a:r>
              <a:rPr lang="en-US" sz="1700"/>
              <a:t>People often confuse Image Detection with Image Classification. Although the difference is rather clear.</a:t>
            </a:r>
          </a:p>
          <a:p>
            <a:r>
              <a:rPr lang="en-US" sz="1700"/>
              <a:t>If you need to classify image items, you use Classification. But if you just need to locate them, for example, find out the number of objects in the picture, you should use Image Detection.</a:t>
            </a:r>
          </a:p>
          <a:p>
            <a:r>
              <a:rPr lang="en-US" sz="1700"/>
              <a:t>Computer vision is a field of artificial intelligence (AI) that enables computers and systems to derive meaningful information from digital images, videos and other visual inputs — and take actions or make recommendations based on that information.</a:t>
            </a:r>
          </a:p>
          <a:p>
            <a:r>
              <a:rPr lang="en-US" sz="1700"/>
              <a:t> If AI enables computers to think, computer vision enables them to see, observe and understand</a:t>
            </a:r>
          </a:p>
        </p:txBody>
      </p:sp>
    </p:spTree>
    <p:extLst>
      <p:ext uri="{BB962C8B-B14F-4D97-AF65-F5344CB8AC3E}">
        <p14:creationId xmlns:p14="http://schemas.microsoft.com/office/powerpoint/2010/main" val="30867833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9">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9336FA-7F98-9EEC-044B-063D474723D0}"/>
              </a:ext>
            </a:extLst>
          </p:cNvPr>
          <p:cNvSpPr>
            <a:spLocks noGrp="1"/>
          </p:cNvSpPr>
          <p:nvPr>
            <p:ph type="title"/>
          </p:nvPr>
        </p:nvSpPr>
        <p:spPr>
          <a:xfrm>
            <a:off x="804671" y="1330007"/>
            <a:ext cx="3820669" cy="4692396"/>
          </a:xfrm>
        </p:spPr>
        <p:txBody>
          <a:bodyPr anchor="ctr">
            <a:normAutofit/>
          </a:bodyPr>
          <a:lstStyle/>
          <a:p>
            <a:r>
              <a:rPr lang="en-US" sz="5400"/>
              <a:t>Problem statement</a:t>
            </a:r>
          </a:p>
        </p:txBody>
      </p:sp>
      <p:sp>
        <p:nvSpPr>
          <p:cNvPr id="3" name="Content Placeholder 2">
            <a:extLst>
              <a:ext uri="{FF2B5EF4-FFF2-40B4-BE49-F238E27FC236}">
                <a16:creationId xmlns:a16="http://schemas.microsoft.com/office/drawing/2014/main" id="{5A8992F5-8D78-9C9A-D58A-A54FBC390A4E}"/>
              </a:ext>
            </a:extLst>
          </p:cNvPr>
          <p:cNvSpPr>
            <a:spLocks noGrp="1"/>
          </p:cNvSpPr>
          <p:nvPr>
            <p:ph idx="1"/>
          </p:nvPr>
        </p:nvSpPr>
        <p:spPr>
          <a:xfrm>
            <a:off x="6071616" y="1330007"/>
            <a:ext cx="5477256" cy="4692396"/>
          </a:xfrm>
        </p:spPr>
        <p:txBody>
          <a:bodyPr anchor="ctr">
            <a:normAutofit/>
          </a:bodyPr>
          <a:lstStyle/>
          <a:p>
            <a:pPr marL="0" indent="0">
              <a:buNone/>
            </a:pPr>
            <a:r>
              <a:rPr lang="en-US" sz="2000"/>
              <a:t>Skin diseases are the 4th common cause of skin burden worldwide. Robust and Automated system have been developed to lessen this burden and to help the patients to conduct the early assessment of the skin lesion. Mostly this system available in the literature only provide skin cancer classification. Treatments for skin are more effective and less disfiguring when found early and it is a challenging research due to similar characteristics of skin diseases. In this project we attempt to detect skin diseases and classify them into acne, melanoma, Eczema, Seborrheic Keratoses, Tinea Ringworm, Bullous disease, Poison Ivy, Psoriasis, Vascular Tumors, etc.</a:t>
            </a:r>
          </a:p>
        </p:txBody>
      </p:sp>
    </p:spTree>
    <p:extLst>
      <p:ext uri="{BB962C8B-B14F-4D97-AF65-F5344CB8AC3E}">
        <p14:creationId xmlns:p14="http://schemas.microsoft.com/office/powerpoint/2010/main" val="32557268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CB19-0B43-1928-FF95-31DF754C8B4C}"/>
              </a:ext>
            </a:extLst>
          </p:cNvPr>
          <p:cNvSpPr>
            <a:spLocks noGrp="1"/>
          </p:cNvSpPr>
          <p:nvPr>
            <p:ph type="title"/>
          </p:nvPr>
        </p:nvSpPr>
        <p:spPr>
          <a:xfrm>
            <a:off x="801098" y="1396289"/>
            <a:ext cx="3583615" cy="4482819"/>
          </a:xfrm>
        </p:spPr>
        <p:txBody>
          <a:bodyPr>
            <a:normAutofit/>
          </a:bodyPr>
          <a:lstStyle/>
          <a:p>
            <a:r>
              <a:rPr lang="en-US" dirty="0"/>
              <a:t>Literature Review</a:t>
            </a:r>
          </a:p>
        </p:txBody>
      </p:sp>
      <p:sp>
        <p:nvSpPr>
          <p:cNvPr id="9" name="Freeform: Shape 8">
            <a:extLst>
              <a:ext uri="{FF2B5EF4-FFF2-40B4-BE49-F238E27FC236}">
                <a16:creationId xmlns:a16="http://schemas.microsoft.com/office/drawing/2014/main" id="{251A5619-EFB6-410E-AD36-4F477B612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0982" y="0"/>
            <a:ext cx="7501018" cy="6858000"/>
          </a:xfrm>
          <a:custGeom>
            <a:avLst/>
            <a:gdLst>
              <a:gd name="connsiteX0" fmla="*/ 1991843 w 7501018"/>
              <a:gd name="connsiteY0" fmla="*/ 0 h 6858000"/>
              <a:gd name="connsiteX1" fmla="*/ 5921481 w 7501018"/>
              <a:gd name="connsiteY1" fmla="*/ 0 h 6858000"/>
              <a:gd name="connsiteX2" fmla="*/ 6008335 w 7501018"/>
              <a:gd name="connsiteY2" fmla="*/ 49871 h 6858000"/>
              <a:gd name="connsiteX3" fmla="*/ 7435776 w 7501018"/>
              <a:gd name="connsiteY3" fmla="*/ 1545647 h 6858000"/>
              <a:gd name="connsiteX4" fmla="*/ 7501018 w 7501018"/>
              <a:gd name="connsiteY4" fmla="*/ 1672853 h 6858000"/>
              <a:gd name="connsiteX5" fmla="*/ 7501018 w 7501018"/>
              <a:gd name="connsiteY5" fmla="*/ 5185148 h 6858000"/>
              <a:gd name="connsiteX6" fmla="*/ 7435776 w 7501018"/>
              <a:gd name="connsiteY6" fmla="*/ 5312353 h 6858000"/>
              <a:gd name="connsiteX7" fmla="*/ 6008335 w 7501018"/>
              <a:gd name="connsiteY7" fmla="*/ 6808130 h 6858000"/>
              <a:gd name="connsiteX8" fmla="*/ 5921481 w 7501018"/>
              <a:gd name="connsiteY8" fmla="*/ 6858000 h 6858000"/>
              <a:gd name="connsiteX9" fmla="*/ 1991843 w 7501018"/>
              <a:gd name="connsiteY9" fmla="*/ 6858000 h 6858000"/>
              <a:gd name="connsiteX10" fmla="*/ 1904989 w 7501018"/>
              <a:gd name="connsiteY10" fmla="*/ 6808130 h 6858000"/>
              <a:gd name="connsiteX11" fmla="*/ 0 w 7501018"/>
              <a:gd name="connsiteY11" fmla="*/ 3429000 h 6858000"/>
              <a:gd name="connsiteX12" fmla="*/ 1904989 w 7501018"/>
              <a:gd name="connsiteY12" fmla="*/ 498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01018" h="6858000">
                <a:moveTo>
                  <a:pt x="1991843" y="0"/>
                </a:moveTo>
                <a:lnTo>
                  <a:pt x="5921481" y="0"/>
                </a:lnTo>
                <a:lnTo>
                  <a:pt x="6008335" y="49871"/>
                </a:lnTo>
                <a:cubicBezTo>
                  <a:pt x="6606570" y="412861"/>
                  <a:pt x="7100767" y="929810"/>
                  <a:pt x="7435776" y="1545647"/>
                </a:cubicBezTo>
                <a:lnTo>
                  <a:pt x="7501018" y="1672853"/>
                </a:lnTo>
                <a:lnTo>
                  <a:pt x="7501018" y="5185148"/>
                </a:lnTo>
                <a:lnTo>
                  <a:pt x="7435776" y="5312353"/>
                </a:lnTo>
                <a:cubicBezTo>
                  <a:pt x="7100767" y="5928190"/>
                  <a:pt x="6606570" y="6445139"/>
                  <a:pt x="6008335" y="6808130"/>
                </a:cubicBezTo>
                <a:lnTo>
                  <a:pt x="5921481" y="6858000"/>
                </a:lnTo>
                <a:lnTo>
                  <a:pt x="1991843" y="6858000"/>
                </a:lnTo>
                <a:lnTo>
                  <a:pt x="1904989" y="6808130"/>
                </a:lnTo>
                <a:cubicBezTo>
                  <a:pt x="762904" y="6115148"/>
                  <a:pt x="0" y="4861043"/>
                  <a:pt x="0" y="3429000"/>
                </a:cubicBezTo>
                <a:cubicBezTo>
                  <a:pt x="0" y="1996958"/>
                  <a:pt x="762904" y="742852"/>
                  <a:pt x="1904989" y="4987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E2DCACE-DCF2-4232-AA17-F1E8FEA7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7746" y="0"/>
            <a:ext cx="7314254" cy="6858000"/>
          </a:xfrm>
          <a:custGeom>
            <a:avLst/>
            <a:gdLst>
              <a:gd name="connsiteX0" fmla="*/ 2202213 w 7314254"/>
              <a:gd name="connsiteY0" fmla="*/ 0 h 6858000"/>
              <a:gd name="connsiteX1" fmla="*/ 5328903 w 7314254"/>
              <a:gd name="connsiteY1" fmla="*/ 0 h 6858000"/>
              <a:gd name="connsiteX2" fmla="*/ 5398083 w 7314254"/>
              <a:gd name="connsiteY2" fmla="*/ 31317 h 6858000"/>
              <a:gd name="connsiteX3" fmla="*/ 7235200 w 7314254"/>
              <a:gd name="connsiteY3" fmla="*/ 1962369 h 6858000"/>
              <a:gd name="connsiteX4" fmla="*/ 7314254 w 7314254"/>
              <a:gd name="connsiteY4" fmla="*/ 2178647 h 6858000"/>
              <a:gd name="connsiteX5" fmla="*/ 7314254 w 7314254"/>
              <a:gd name="connsiteY5" fmla="*/ 4681410 h 6858000"/>
              <a:gd name="connsiteX6" fmla="*/ 7235200 w 7314254"/>
              <a:gd name="connsiteY6" fmla="*/ 4897687 h 6858000"/>
              <a:gd name="connsiteX7" fmla="*/ 5398083 w 7314254"/>
              <a:gd name="connsiteY7" fmla="*/ 6828739 h 6858000"/>
              <a:gd name="connsiteX8" fmla="*/ 5333445 w 7314254"/>
              <a:gd name="connsiteY8" fmla="*/ 6858000 h 6858000"/>
              <a:gd name="connsiteX9" fmla="*/ 2197672 w 7314254"/>
              <a:gd name="connsiteY9" fmla="*/ 6858000 h 6858000"/>
              <a:gd name="connsiteX10" fmla="*/ 2133033 w 7314254"/>
              <a:gd name="connsiteY10" fmla="*/ 6828739 h 6858000"/>
              <a:gd name="connsiteX11" fmla="*/ 0 w 7314254"/>
              <a:gd name="connsiteY11" fmla="*/ 3430028 h 6858000"/>
              <a:gd name="connsiteX12" fmla="*/ 2133033 w 7314254"/>
              <a:gd name="connsiteY12" fmla="*/ 3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14254" h="6858000">
                <a:moveTo>
                  <a:pt x="2202213" y="0"/>
                </a:moveTo>
                <a:lnTo>
                  <a:pt x="5328903" y="0"/>
                </a:lnTo>
                <a:lnTo>
                  <a:pt x="5398083" y="31317"/>
                </a:lnTo>
                <a:cubicBezTo>
                  <a:pt x="6221189" y="428453"/>
                  <a:pt x="6877923" y="1116558"/>
                  <a:pt x="7235200" y="1962369"/>
                </a:cubicBezTo>
                <a:lnTo>
                  <a:pt x="7314254" y="2178647"/>
                </a:lnTo>
                <a:lnTo>
                  <a:pt x="7314254" y="4681410"/>
                </a:lnTo>
                <a:lnTo>
                  <a:pt x="7235200" y="4897687"/>
                </a:lnTo>
                <a:cubicBezTo>
                  <a:pt x="6877923" y="5743499"/>
                  <a:pt x="6221189" y="6431603"/>
                  <a:pt x="5398083" y="6828739"/>
                </a:cubicBezTo>
                <a:lnTo>
                  <a:pt x="5333445" y="6858000"/>
                </a:lnTo>
                <a:lnTo>
                  <a:pt x="2197672" y="6858000"/>
                </a:lnTo>
                <a:lnTo>
                  <a:pt x="2133033" y="6828739"/>
                </a:lnTo>
                <a:cubicBezTo>
                  <a:pt x="870938" y="6219797"/>
                  <a:pt x="0" y="4926756"/>
                  <a:pt x="0" y="3430028"/>
                </a:cubicBezTo>
                <a:cubicBezTo>
                  <a:pt x="0" y="1933300"/>
                  <a:pt x="870938" y="640259"/>
                  <a:pt x="2133033" y="31317"/>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56B06663-5E02-8CA2-B8AB-10B80FE7E43E}"/>
              </a:ext>
            </a:extLst>
          </p:cNvPr>
          <p:cNvGraphicFramePr>
            <a:graphicFrameLocks noGrp="1"/>
          </p:cNvGraphicFramePr>
          <p:nvPr>
            <p:ph idx="1"/>
            <p:extLst>
              <p:ext uri="{D42A27DB-BD31-4B8C-83A1-F6EECF244321}">
                <p14:modId xmlns:p14="http://schemas.microsoft.com/office/powerpoint/2010/main" val="89266667"/>
              </p:ext>
            </p:extLst>
          </p:nvPr>
        </p:nvGraphicFramePr>
        <p:xfrm>
          <a:off x="6096000" y="2096386"/>
          <a:ext cx="5163241" cy="2725823"/>
        </p:xfrm>
        <a:graphic>
          <a:graphicData uri="http://schemas.openxmlformats.org/drawingml/2006/table">
            <a:tbl>
              <a:tblPr firstRow="1" bandRow="1">
                <a:tableStyleId>{5C22544A-7EE6-4342-B048-85BDC9FD1C3A}</a:tableStyleId>
              </a:tblPr>
              <a:tblGrid>
                <a:gridCol w="529406">
                  <a:extLst>
                    <a:ext uri="{9D8B030D-6E8A-4147-A177-3AD203B41FA5}">
                      <a16:colId xmlns:a16="http://schemas.microsoft.com/office/drawing/2014/main" val="2797874345"/>
                    </a:ext>
                  </a:extLst>
                </a:gridCol>
                <a:gridCol w="1337364">
                  <a:extLst>
                    <a:ext uri="{9D8B030D-6E8A-4147-A177-3AD203B41FA5}">
                      <a16:colId xmlns:a16="http://schemas.microsoft.com/office/drawing/2014/main" val="994082739"/>
                    </a:ext>
                  </a:extLst>
                </a:gridCol>
                <a:gridCol w="983401">
                  <a:extLst>
                    <a:ext uri="{9D8B030D-6E8A-4147-A177-3AD203B41FA5}">
                      <a16:colId xmlns:a16="http://schemas.microsoft.com/office/drawing/2014/main" val="1223858053"/>
                    </a:ext>
                  </a:extLst>
                </a:gridCol>
                <a:gridCol w="975706">
                  <a:extLst>
                    <a:ext uri="{9D8B030D-6E8A-4147-A177-3AD203B41FA5}">
                      <a16:colId xmlns:a16="http://schemas.microsoft.com/office/drawing/2014/main" val="82807404"/>
                    </a:ext>
                  </a:extLst>
                </a:gridCol>
                <a:gridCol w="1337364">
                  <a:extLst>
                    <a:ext uri="{9D8B030D-6E8A-4147-A177-3AD203B41FA5}">
                      <a16:colId xmlns:a16="http://schemas.microsoft.com/office/drawing/2014/main" val="263814418"/>
                    </a:ext>
                  </a:extLst>
                </a:gridCol>
              </a:tblGrid>
              <a:tr h="243773">
                <a:tc>
                  <a:txBody>
                    <a:bodyPr/>
                    <a:lstStyle/>
                    <a:p>
                      <a:r>
                        <a:rPr lang="en-US" sz="1100"/>
                        <a:t>S.NO</a:t>
                      </a:r>
                    </a:p>
                  </a:txBody>
                  <a:tcPr marL="55403" marR="55403" marT="27701" marB="27701"/>
                </a:tc>
                <a:tc>
                  <a:txBody>
                    <a:bodyPr/>
                    <a:lstStyle/>
                    <a:p>
                      <a:r>
                        <a:rPr lang="en-US" sz="1100"/>
                        <a:t>Title</a:t>
                      </a:r>
                    </a:p>
                  </a:txBody>
                  <a:tcPr marL="55403" marR="55403" marT="27701" marB="27701"/>
                </a:tc>
                <a:tc>
                  <a:txBody>
                    <a:bodyPr/>
                    <a:lstStyle/>
                    <a:p>
                      <a:r>
                        <a:rPr lang="en-US" sz="1100"/>
                        <a:t>Author</a:t>
                      </a:r>
                    </a:p>
                  </a:txBody>
                  <a:tcPr marL="55403" marR="55403" marT="27701" marB="27701"/>
                </a:tc>
                <a:tc>
                  <a:txBody>
                    <a:bodyPr/>
                    <a:lstStyle/>
                    <a:p>
                      <a:r>
                        <a:rPr lang="en-US" sz="1100"/>
                        <a:t>Publication</a:t>
                      </a:r>
                    </a:p>
                  </a:txBody>
                  <a:tcPr marL="55403" marR="55403" marT="27701" marB="27701"/>
                </a:tc>
                <a:tc>
                  <a:txBody>
                    <a:bodyPr/>
                    <a:lstStyle/>
                    <a:p>
                      <a:r>
                        <a:rPr lang="en-US" sz="1100"/>
                        <a:t>URL</a:t>
                      </a:r>
                    </a:p>
                  </a:txBody>
                  <a:tcPr marL="55403" marR="55403" marT="27701" marB="27701"/>
                </a:tc>
                <a:extLst>
                  <a:ext uri="{0D108BD9-81ED-4DB2-BD59-A6C34878D82A}">
                    <a16:rowId xmlns:a16="http://schemas.microsoft.com/office/drawing/2014/main" val="1978261077"/>
                  </a:ext>
                </a:extLst>
              </a:tr>
              <a:tr h="1241025">
                <a:tc>
                  <a:txBody>
                    <a:bodyPr/>
                    <a:lstStyle/>
                    <a:p>
                      <a:r>
                        <a:rPr lang="en-US" sz="1100"/>
                        <a:t>1</a:t>
                      </a:r>
                    </a:p>
                  </a:txBody>
                  <a:tcPr marL="55403" marR="55403" marT="27701" marB="27701"/>
                </a:tc>
                <a:tc>
                  <a:txBody>
                    <a:bodyPr/>
                    <a:lstStyle/>
                    <a:p>
                      <a:r>
                        <a:rPr lang="en-US" sz="1100"/>
                        <a:t>Automating Skin Disease Diagnosis Using Image Classification</a:t>
                      </a:r>
                    </a:p>
                  </a:txBody>
                  <a:tcPr marL="55403" marR="55403" marT="27701" marB="27701"/>
                </a:tc>
                <a:tc>
                  <a:txBody>
                    <a:bodyPr/>
                    <a:lstStyle/>
                    <a:p>
                      <a:r>
                        <a:rPr lang="en-US" sz="1100"/>
                        <a:t>Damilola A. Okuboyejo, Oludayo O. Olugbara, and Solomon A. Odunaike</a:t>
                      </a:r>
                    </a:p>
                  </a:txBody>
                  <a:tcPr marL="55403" marR="55403" marT="27701" marB="27701"/>
                </a:tc>
                <a:tc>
                  <a:txBody>
                    <a:bodyPr/>
                    <a:lstStyle/>
                    <a:p>
                      <a:r>
                        <a:rPr lang="en-US" sz="1100"/>
                        <a:t>Proceedings of the World Congress on Engineering and Computer Science</a:t>
                      </a:r>
                    </a:p>
                  </a:txBody>
                  <a:tcPr marL="55403" marR="55403" marT="27701" marB="27701"/>
                </a:tc>
                <a:tc>
                  <a:txBody>
                    <a:bodyPr/>
                    <a:lstStyle/>
                    <a:p>
                      <a:r>
                        <a:rPr lang="en-US" sz="1100">
                          <a:hlinkClick r:id="rId2"/>
                        </a:rPr>
                        <a:t>Automating Skin Disease Diagnosis Using Image Classification</a:t>
                      </a:r>
                      <a:endParaRPr lang="en-US" sz="1100"/>
                    </a:p>
                  </a:txBody>
                  <a:tcPr marL="55403" marR="55403" marT="27701" marB="27701"/>
                </a:tc>
                <a:extLst>
                  <a:ext uri="{0D108BD9-81ED-4DB2-BD59-A6C34878D82A}">
                    <a16:rowId xmlns:a16="http://schemas.microsoft.com/office/drawing/2014/main" val="2337301702"/>
                  </a:ext>
                </a:extLst>
              </a:tr>
              <a:tr h="1241025">
                <a:tc>
                  <a:txBody>
                    <a:bodyPr/>
                    <a:lstStyle/>
                    <a:p>
                      <a:r>
                        <a:rPr lang="en-US" sz="1100"/>
                        <a:t>2</a:t>
                      </a:r>
                    </a:p>
                  </a:txBody>
                  <a:tcPr marL="55403" marR="55403" marT="27701" marB="27701"/>
                </a:tc>
                <a:tc>
                  <a:txBody>
                    <a:bodyPr/>
                    <a:lstStyle/>
                    <a:p>
                      <a:r>
                        <a:rPr lang="en-US" sz="1100"/>
                        <a:t>A Benchmark for Automatic Visual Classification of Clinical Skin Disease Images </a:t>
                      </a:r>
                    </a:p>
                  </a:txBody>
                  <a:tcPr marL="55403" marR="55403" marT="27701" marB="27701"/>
                </a:tc>
                <a:tc>
                  <a:txBody>
                    <a:bodyPr/>
                    <a:lstStyle/>
                    <a:p>
                      <a:r>
                        <a:rPr lang="en-US" sz="1100"/>
                        <a:t>Xiaoxiao Sun, Jufeng Yang, Ming Sun, and Kai Wang</a:t>
                      </a:r>
                    </a:p>
                  </a:txBody>
                  <a:tcPr marL="55403" marR="55403" marT="27701" marB="27701"/>
                </a:tc>
                <a:tc>
                  <a:txBody>
                    <a:bodyPr/>
                    <a:lstStyle/>
                    <a:p>
                      <a:r>
                        <a:rPr lang="en-US" sz="1100"/>
                        <a:t>College of Computer and Control Engineering, Bankai University, Tianjin, China</a:t>
                      </a:r>
                    </a:p>
                  </a:txBody>
                  <a:tcPr marL="55403" marR="55403" marT="27701" marB="27701"/>
                </a:tc>
                <a:tc>
                  <a:txBody>
                    <a:bodyPr/>
                    <a:lstStyle/>
                    <a:p>
                      <a:r>
                        <a:rPr lang="en-US" sz="1100" u="sng">
                          <a:solidFill>
                            <a:schemeClr val="accent1"/>
                          </a:solidFill>
                        </a:rPr>
                        <a:t>https://link.springer.com/content/pdf/10.1007/978-3-319-46466-4_13.pdf</a:t>
                      </a:r>
                    </a:p>
                  </a:txBody>
                  <a:tcPr marL="55403" marR="55403" marT="27701" marB="27701"/>
                </a:tc>
                <a:extLst>
                  <a:ext uri="{0D108BD9-81ED-4DB2-BD59-A6C34878D82A}">
                    <a16:rowId xmlns:a16="http://schemas.microsoft.com/office/drawing/2014/main" val="3277979046"/>
                  </a:ext>
                </a:extLst>
              </a:tr>
            </a:tbl>
          </a:graphicData>
        </a:graphic>
      </p:graphicFrame>
    </p:spTree>
    <p:extLst>
      <p:ext uri="{BB962C8B-B14F-4D97-AF65-F5344CB8AC3E}">
        <p14:creationId xmlns:p14="http://schemas.microsoft.com/office/powerpoint/2010/main" val="13892596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CB19-0B43-1928-FF95-31DF754C8B4C}"/>
              </a:ext>
            </a:extLst>
          </p:cNvPr>
          <p:cNvSpPr>
            <a:spLocks noGrp="1"/>
          </p:cNvSpPr>
          <p:nvPr>
            <p:ph type="title"/>
          </p:nvPr>
        </p:nvSpPr>
        <p:spPr>
          <a:xfrm>
            <a:off x="801098" y="1396289"/>
            <a:ext cx="3583615" cy="4482819"/>
          </a:xfrm>
        </p:spPr>
        <p:txBody>
          <a:bodyPr>
            <a:normAutofit/>
          </a:bodyPr>
          <a:lstStyle/>
          <a:p>
            <a:r>
              <a:rPr lang="en-US" dirty="0"/>
              <a:t>Literature Review</a:t>
            </a:r>
          </a:p>
        </p:txBody>
      </p:sp>
      <p:sp>
        <p:nvSpPr>
          <p:cNvPr id="9" name="Freeform: Shape 8">
            <a:extLst>
              <a:ext uri="{FF2B5EF4-FFF2-40B4-BE49-F238E27FC236}">
                <a16:creationId xmlns:a16="http://schemas.microsoft.com/office/drawing/2014/main" id="{251A5619-EFB6-410E-AD36-4F477B612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0982" y="0"/>
            <a:ext cx="7501018" cy="6858000"/>
          </a:xfrm>
          <a:custGeom>
            <a:avLst/>
            <a:gdLst>
              <a:gd name="connsiteX0" fmla="*/ 1991843 w 7501018"/>
              <a:gd name="connsiteY0" fmla="*/ 0 h 6858000"/>
              <a:gd name="connsiteX1" fmla="*/ 5921481 w 7501018"/>
              <a:gd name="connsiteY1" fmla="*/ 0 h 6858000"/>
              <a:gd name="connsiteX2" fmla="*/ 6008335 w 7501018"/>
              <a:gd name="connsiteY2" fmla="*/ 49871 h 6858000"/>
              <a:gd name="connsiteX3" fmla="*/ 7435776 w 7501018"/>
              <a:gd name="connsiteY3" fmla="*/ 1545647 h 6858000"/>
              <a:gd name="connsiteX4" fmla="*/ 7501018 w 7501018"/>
              <a:gd name="connsiteY4" fmla="*/ 1672853 h 6858000"/>
              <a:gd name="connsiteX5" fmla="*/ 7501018 w 7501018"/>
              <a:gd name="connsiteY5" fmla="*/ 5185148 h 6858000"/>
              <a:gd name="connsiteX6" fmla="*/ 7435776 w 7501018"/>
              <a:gd name="connsiteY6" fmla="*/ 5312353 h 6858000"/>
              <a:gd name="connsiteX7" fmla="*/ 6008335 w 7501018"/>
              <a:gd name="connsiteY7" fmla="*/ 6808130 h 6858000"/>
              <a:gd name="connsiteX8" fmla="*/ 5921481 w 7501018"/>
              <a:gd name="connsiteY8" fmla="*/ 6858000 h 6858000"/>
              <a:gd name="connsiteX9" fmla="*/ 1991843 w 7501018"/>
              <a:gd name="connsiteY9" fmla="*/ 6858000 h 6858000"/>
              <a:gd name="connsiteX10" fmla="*/ 1904989 w 7501018"/>
              <a:gd name="connsiteY10" fmla="*/ 6808130 h 6858000"/>
              <a:gd name="connsiteX11" fmla="*/ 0 w 7501018"/>
              <a:gd name="connsiteY11" fmla="*/ 3429000 h 6858000"/>
              <a:gd name="connsiteX12" fmla="*/ 1904989 w 7501018"/>
              <a:gd name="connsiteY12" fmla="*/ 498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01018" h="6858000">
                <a:moveTo>
                  <a:pt x="1991843" y="0"/>
                </a:moveTo>
                <a:lnTo>
                  <a:pt x="5921481" y="0"/>
                </a:lnTo>
                <a:lnTo>
                  <a:pt x="6008335" y="49871"/>
                </a:lnTo>
                <a:cubicBezTo>
                  <a:pt x="6606570" y="412861"/>
                  <a:pt x="7100767" y="929810"/>
                  <a:pt x="7435776" y="1545647"/>
                </a:cubicBezTo>
                <a:lnTo>
                  <a:pt x="7501018" y="1672853"/>
                </a:lnTo>
                <a:lnTo>
                  <a:pt x="7501018" y="5185148"/>
                </a:lnTo>
                <a:lnTo>
                  <a:pt x="7435776" y="5312353"/>
                </a:lnTo>
                <a:cubicBezTo>
                  <a:pt x="7100767" y="5928190"/>
                  <a:pt x="6606570" y="6445139"/>
                  <a:pt x="6008335" y="6808130"/>
                </a:cubicBezTo>
                <a:lnTo>
                  <a:pt x="5921481" y="6858000"/>
                </a:lnTo>
                <a:lnTo>
                  <a:pt x="1991843" y="6858000"/>
                </a:lnTo>
                <a:lnTo>
                  <a:pt x="1904989" y="6808130"/>
                </a:lnTo>
                <a:cubicBezTo>
                  <a:pt x="762904" y="6115148"/>
                  <a:pt x="0" y="4861043"/>
                  <a:pt x="0" y="3429000"/>
                </a:cubicBezTo>
                <a:cubicBezTo>
                  <a:pt x="0" y="1996958"/>
                  <a:pt x="762904" y="742852"/>
                  <a:pt x="1904989" y="4987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E2DCACE-DCF2-4232-AA17-F1E8FEA7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7746" y="0"/>
            <a:ext cx="7314254" cy="6858000"/>
          </a:xfrm>
          <a:custGeom>
            <a:avLst/>
            <a:gdLst>
              <a:gd name="connsiteX0" fmla="*/ 2202213 w 7314254"/>
              <a:gd name="connsiteY0" fmla="*/ 0 h 6858000"/>
              <a:gd name="connsiteX1" fmla="*/ 5328903 w 7314254"/>
              <a:gd name="connsiteY1" fmla="*/ 0 h 6858000"/>
              <a:gd name="connsiteX2" fmla="*/ 5398083 w 7314254"/>
              <a:gd name="connsiteY2" fmla="*/ 31317 h 6858000"/>
              <a:gd name="connsiteX3" fmla="*/ 7235200 w 7314254"/>
              <a:gd name="connsiteY3" fmla="*/ 1962369 h 6858000"/>
              <a:gd name="connsiteX4" fmla="*/ 7314254 w 7314254"/>
              <a:gd name="connsiteY4" fmla="*/ 2178647 h 6858000"/>
              <a:gd name="connsiteX5" fmla="*/ 7314254 w 7314254"/>
              <a:gd name="connsiteY5" fmla="*/ 4681410 h 6858000"/>
              <a:gd name="connsiteX6" fmla="*/ 7235200 w 7314254"/>
              <a:gd name="connsiteY6" fmla="*/ 4897687 h 6858000"/>
              <a:gd name="connsiteX7" fmla="*/ 5398083 w 7314254"/>
              <a:gd name="connsiteY7" fmla="*/ 6828739 h 6858000"/>
              <a:gd name="connsiteX8" fmla="*/ 5333445 w 7314254"/>
              <a:gd name="connsiteY8" fmla="*/ 6858000 h 6858000"/>
              <a:gd name="connsiteX9" fmla="*/ 2197672 w 7314254"/>
              <a:gd name="connsiteY9" fmla="*/ 6858000 h 6858000"/>
              <a:gd name="connsiteX10" fmla="*/ 2133033 w 7314254"/>
              <a:gd name="connsiteY10" fmla="*/ 6828739 h 6858000"/>
              <a:gd name="connsiteX11" fmla="*/ 0 w 7314254"/>
              <a:gd name="connsiteY11" fmla="*/ 3430028 h 6858000"/>
              <a:gd name="connsiteX12" fmla="*/ 2133033 w 7314254"/>
              <a:gd name="connsiteY12" fmla="*/ 3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14254" h="6858000">
                <a:moveTo>
                  <a:pt x="2202213" y="0"/>
                </a:moveTo>
                <a:lnTo>
                  <a:pt x="5328903" y="0"/>
                </a:lnTo>
                <a:lnTo>
                  <a:pt x="5398083" y="31317"/>
                </a:lnTo>
                <a:cubicBezTo>
                  <a:pt x="6221189" y="428453"/>
                  <a:pt x="6877923" y="1116558"/>
                  <a:pt x="7235200" y="1962369"/>
                </a:cubicBezTo>
                <a:lnTo>
                  <a:pt x="7314254" y="2178647"/>
                </a:lnTo>
                <a:lnTo>
                  <a:pt x="7314254" y="4681410"/>
                </a:lnTo>
                <a:lnTo>
                  <a:pt x="7235200" y="4897687"/>
                </a:lnTo>
                <a:cubicBezTo>
                  <a:pt x="6877923" y="5743499"/>
                  <a:pt x="6221189" y="6431603"/>
                  <a:pt x="5398083" y="6828739"/>
                </a:cubicBezTo>
                <a:lnTo>
                  <a:pt x="5333445" y="6858000"/>
                </a:lnTo>
                <a:lnTo>
                  <a:pt x="2197672" y="6858000"/>
                </a:lnTo>
                <a:lnTo>
                  <a:pt x="2133033" y="6828739"/>
                </a:lnTo>
                <a:cubicBezTo>
                  <a:pt x="870938" y="6219797"/>
                  <a:pt x="0" y="4926756"/>
                  <a:pt x="0" y="3430028"/>
                </a:cubicBezTo>
                <a:cubicBezTo>
                  <a:pt x="0" y="1933300"/>
                  <a:pt x="870938" y="640259"/>
                  <a:pt x="2133033" y="31317"/>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56B06663-5E02-8CA2-B8AB-10B80FE7E43E}"/>
              </a:ext>
            </a:extLst>
          </p:cNvPr>
          <p:cNvGraphicFramePr>
            <a:graphicFrameLocks noGrp="1"/>
          </p:cNvGraphicFramePr>
          <p:nvPr>
            <p:ph idx="1"/>
            <p:extLst>
              <p:ext uri="{D42A27DB-BD31-4B8C-83A1-F6EECF244321}">
                <p14:modId xmlns:p14="http://schemas.microsoft.com/office/powerpoint/2010/main" val="2734097970"/>
              </p:ext>
            </p:extLst>
          </p:nvPr>
        </p:nvGraphicFramePr>
        <p:xfrm>
          <a:off x="6096000" y="1754526"/>
          <a:ext cx="5163242" cy="3409542"/>
        </p:xfrm>
        <a:graphic>
          <a:graphicData uri="http://schemas.openxmlformats.org/drawingml/2006/table">
            <a:tbl>
              <a:tblPr firstRow="1" bandRow="1">
                <a:tableStyleId>{5C22544A-7EE6-4342-B048-85BDC9FD1C3A}</a:tableStyleId>
              </a:tblPr>
              <a:tblGrid>
                <a:gridCol w="492146">
                  <a:extLst>
                    <a:ext uri="{9D8B030D-6E8A-4147-A177-3AD203B41FA5}">
                      <a16:colId xmlns:a16="http://schemas.microsoft.com/office/drawing/2014/main" val="2797874345"/>
                    </a:ext>
                  </a:extLst>
                </a:gridCol>
                <a:gridCol w="1336234">
                  <a:extLst>
                    <a:ext uri="{9D8B030D-6E8A-4147-A177-3AD203B41FA5}">
                      <a16:colId xmlns:a16="http://schemas.microsoft.com/office/drawing/2014/main" val="994082739"/>
                    </a:ext>
                  </a:extLst>
                </a:gridCol>
                <a:gridCol w="1143095">
                  <a:extLst>
                    <a:ext uri="{9D8B030D-6E8A-4147-A177-3AD203B41FA5}">
                      <a16:colId xmlns:a16="http://schemas.microsoft.com/office/drawing/2014/main" val="1223858053"/>
                    </a:ext>
                  </a:extLst>
                </a:gridCol>
                <a:gridCol w="1007183">
                  <a:extLst>
                    <a:ext uri="{9D8B030D-6E8A-4147-A177-3AD203B41FA5}">
                      <a16:colId xmlns:a16="http://schemas.microsoft.com/office/drawing/2014/main" val="82807404"/>
                    </a:ext>
                  </a:extLst>
                </a:gridCol>
                <a:gridCol w="1184584">
                  <a:extLst>
                    <a:ext uri="{9D8B030D-6E8A-4147-A177-3AD203B41FA5}">
                      <a16:colId xmlns:a16="http://schemas.microsoft.com/office/drawing/2014/main" val="263814418"/>
                    </a:ext>
                  </a:extLst>
                </a:gridCol>
              </a:tblGrid>
              <a:tr h="226616">
                <a:tc>
                  <a:txBody>
                    <a:bodyPr/>
                    <a:lstStyle/>
                    <a:p>
                      <a:r>
                        <a:rPr lang="en-US" sz="1000"/>
                        <a:t>S.NO</a:t>
                      </a:r>
                    </a:p>
                  </a:txBody>
                  <a:tcPr marL="51504" marR="51504" marT="25752" marB="25752"/>
                </a:tc>
                <a:tc>
                  <a:txBody>
                    <a:bodyPr/>
                    <a:lstStyle/>
                    <a:p>
                      <a:r>
                        <a:rPr lang="en-US" sz="1000"/>
                        <a:t>Title</a:t>
                      </a:r>
                    </a:p>
                  </a:txBody>
                  <a:tcPr marL="51504" marR="51504" marT="25752" marB="25752"/>
                </a:tc>
                <a:tc>
                  <a:txBody>
                    <a:bodyPr/>
                    <a:lstStyle/>
                    <a:p>
                      <a:r>
                        <a:rPr lang="en-US" sz="1000"/>
                        <a:t>Author</a:t>
                      </a:r>
                    </a:p>
                  </a:txBody>
                  <a:tcPr marL="51504" marR="51504" marT="25752" marB="25752"/>
                </a:tc>
                <a:tc>
                  <a:txBody>
                    <a:bodyPr/>
                    <a:lstStyle/>
                    <a:p>
                      <a:r>
                        <a:rPr lang="en-US" sz="1000"/>
                        <a:t>Publication</a:t>
                      </a:r>
                    </a:p>
                  </a:txBody>
                  <a:tcPr marL="51504" marR="51504" marT="25752" marB="25752"/>
                </a:tc>
                <a:tc>
                  <a:txBody>
                    <a:bodyPr/>
                    <a:lstStyle/>
                    <a:p>
                      <a:r>
                        <a:rPr lang="en-US" sz="1000"/>
                        <a:t>URL</a:t>
                      </a:r>
                    </a:p>
                  </a:txBody>
                  <a:tcPr marL="51504" marR="51504" marT="25752" marB="25752"/>
                </a:tc>
                <a:extLst>
                  <a:ext uri="{0D108BD9-81ED-4DB2-BD59-A6C34878D82A}">
                    <a16:rowId xmlns:a16="http://schemas.microsoft.com/office/drawing/2014/main" val="1978261077"/>
                  </a:ext>
                </a:extLst>
              </a:tr>
              <a:tr h="1308193">
                <a:tc>
                  <a:txBody>
                    <a:bodyPr/>
                    <a:lstStyle/>
                    <a:p>
                      <a:r>
                        <a:rPr lang="en-US" sz="1000"/>
                        <a:t>3</a:t>
                      </a:r>
                    </a:p>
                  </a:txBody>
                  <a:tcPr marL="51504" marR="51504" marT="25752" marB="2575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a:solidFill>
                            <a:schemeClr val="dk1"/>
                          </a:solidFill>
                          <a:effectLst/>
                          <a:latin typeface="+mn-lt"/>
                          <a:ea typeface="+mn-ea"/>
                          <a:cs typeface="+mn-cs"/>
                        </a:rPr>
                        <a:t>Studies on Different CNN Algorithms for Face Skin Disease Classification Based on Clinical Images</a:t>
                      </a:r>
                    </a:p>
                  </a:txBody>
                  <a:tcPr marL="51504" marR="51504" marT="25752" marB="25752"/>
                </a:tc>
                <a:tc>
                  <a:txBody>
                    <a:bodyPr/>
                    <a:lstStyle/>
                    <a:p>
                      <a:r>
                        <a:rPr lang="en-US" sz="1000"/>
                        <a:t>Zhe Wu,Shuang Zhao,Xiaoyu He,Xinyu Zhao,Kai Huang,</a:t>
                      </a:r>
                    </a:p>
                    <a:p>
                      <a:r>
                        <a:rPr lang="en-US" sz="1000"/>
                        <a:t>Xian Wu ,Wei Fan,Fangfang Li,Mingliang Chen,Jie Li</a:t>
                      </a:r>
                    </a:p>
                  </a:txBody>
                  <a:tcPr marL="51504" marR="51504" marT="25752" marB="25752"/>
                </a:tc>
                <a:tc>
                  <a:txBody>
                    <a:bodyPr/>
                    <a:lstStyle/>
                    <a:p>
                      <a:r>
                        <a:rPr lang="en-US" sz="1000"/>
                        <a:t>IEEE</a:t>
                      </a:r>
                    </a:p>
                  </a:txBody>
                  <a:tcPr marL="51504" marR="51504" marT="25752" marB="25752"/>
                </a:tc>
                <a:tc>
                  <a:txBody>
                    <a:bodyPr/>
                    <a:lstStyle/>
                    <a:p>
                      <a:r>
                        <a:rPr lang="en-US" sz="1000" u="sng">
                          <a:solidFill>
                            <a:schemeClr val="accent1"/>
                          </a:solidFill>
                        </a:rPr>
                        <a:t>https://ieeexplore.ieee.org/abstract/document/8720210</a:t>
                      </a:r>
                    </a:p>
                  </a:txBody>
                  <a:tcPr marL="51504" marR="51504" marT="25752" marB="25752"/>
                </a:tc>
                <a:extLst>
                  <a:ext uri="{0D108BD9-81ED-4DB2-BD59-A6C34878D82A}">
                    <a16:rowId xmlns:a16="http://schemas.microsoft.com/office/drawing/2014/main" val="2337301702"/>
                  </a:ext>
                </a:extLst>
              </a:tr>
              <a:tr h="1874733">
                <a:tc>
                  <a:txBody>
                    <a:bodyPr/>
                    <a:lstStyle/>
                    <a:p>
                      <a:r>
                        <a:rPr lang="en-US" sz="1000"/>
                        <a:t>4</a:t>
                      </a:r>
                    </a:p>
                  </a:txBody>
                  <a:tcPr marL="51504" marR="51504" marT="25752" marB="25752"/>
                </a:tc>
                <a:tc>
                  <a:txBody>
                    <a:bodyPr/>
                    <a:lstStyle/>
                    <a:p>
                      <a:r>
                        <a:rPr lang="en-US" sz="1000"/>
                        <a:t>A machine learning model for skin disease classification using convolution neural network</a:t>
                      </a:r>
                    </a:p>
                  </a:txBody>
                  <a:tcPr marL="51504" marR="51504" marT="25752" marB="25752"/>
                </a:tc>
                <a:tc>
                  <a:txBody>
                    <a:bodyPr/>
                    <a:lstStyle/>
                    <a:p>
                      <a:r>
                        <a:rPr lang="en-US" sz="1000"/>
                        <a:t>Viswanatha Reddy Allugunti</a:t>
                      </a:r>
                    </a:p>
                  </a:txBody>
                  <a:tcPr marL="51504" marR="51504" marT="25752" marB="25752"/>
                </a:tc>
                <a:tc>
                  <a:txBody>
                    <a:bodyPr/>
                    <a:lstStyle/>
                    <a:p>
                      <a:r>
                        <a:rPr lang="en-US" sz="1000"/>
                        <a:t>ResearchGate</a:t>
                      </a:r>
                    </a:p>
                  </a:txBody>
                  <a:tcPr marL="51504" marR="51504" marT="25752" marB="25752"/>
                </a:tc>
                <a:tc>
                  <a:txBody>
                    <a:bodyPr/>
                    <a:lstStyle/>
                    <a:p>
                      <a:r>
                        <a:rPr lang="en-US" sz="800" u="sng">
                          <a:solidFill>
                            <a:schemeClr val="accent1"/>
                          </a:solidFill>
                        </a:rPr>
                        <a:t>https://www.researchgate.net/profile/Viswanatha-Allugunti-2/publication/361228242_A_machine_learning_model_for_skin_disease_classification_using_convolution_neural_network/links/62a46284a3fe3e3df86dc1d0/A-machine-learning-model-for-skin-disease-classification-using-convolution-neural-network.pdf</a:t>
                      </a:r>
                    </a:p>
                  </a:txBody>
                  <a:tcPr marL="51504" marR="51504" marT="25752" marB="25752"/>
                </a:tc>
                <a:extLst>
                  <a:ext uri="{0D108BD9-81ED-4DB2-BD59-A6C34878D82A}">
                    <a16:rowId xmlns:a16="http://schemas.microsoft.com/office/drawing/2014/main" val="3277979046"/>
                  </a:ext>
                </a:extLst>
              </a:tr>
            </a:tbl>
          </a:graphicData>
        </a:graphic>
      </p:graphicFrame>
    </p:spTree>
    <p:extLst>
      <p:ext uri="{BB962C8B-B14F-4D97-AF65-F5344CB8AC3E}">
        <p14:creationId xmlns:p14="http://schemas.microsoft.com/office/powerpoint/2010/main" val="355949196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8F9721-1807-D62E-1B1B-09BAFD6C0C12}"/>
              </a:ext>
            </a:extLst>
          </p:cNvPr>
          <p:cNvSpPr>
            <a:spLocks noGrp="1"/>
          </p:cNvSpPr>
          <p:nvPr>
            <p:ph type="title"/>
          </p:nvPr>
        </p:nvSpPr>
        <p:spPr>
          <a:xfrm>
            <a:off x="804671" y="1330007"/>
            <a:ext cx="3820669" cy="4692396"/>
          </a:xfrm>
        </p:spPr>
        <p:txBody>
          <a:bodyPr anchor="ctr">
            <a:normAutofit/>
          </a:bodyPr>
          <a:lstStyle/>
          <a:p>
            <a:r>
              <a:rPr lang="en-US" sz="4200"/>
              <a:t>Implementation Steps</a:t>
            </a:r>
          </a:p>
        </p:txBody>
      </p:sp>
      <p:sp>
        <p:nvSpPr>
          <p:cNvPr id="3" name="Content Placeholder 2">
            <a:extLst>
              <a:ext uri="{FF2B5EF4-FFF2-40B4-BE49-F238E27FC236}">
                <a16:creationId xmlns:a16="http://schemas.microsoft.com/office/drawing/2014/main" id="{1548FC2B-E7BC-0258-2DF2-4E03C6B14EA8}"/>
              </a:ext>
            </a:extLst>
          </p:cNvPr>
          <p:cNvSpPr>
            <a:spLocks noGrp="1"/>
          </p:cNvSpPr>
          <p:nvPr>
            <p:ph idx="1"/>
          </p:nvPr>
        </p:nvSpPr>
        <p:spPr>
          <a:xfrm>
            <a:off x="6071616" y="1330007"/>
            <a:ext cx="5477256" cy="4692396"/>
          </a:xfrm>
        </p:spPr>
        <p:txBody>
          <a:bodyPr anchor="ctr">
            <a:normAutofit/>
          </a:bodyPr>
          <a:lstStyle/>
          <a:p>
            <a:r>
              <a:rPr lang="en-US" sz="2200"/>
              <a:t>Step-1:</a:t>
            </a:r>
          </a:p>
          <a:p>
            <a:pPr marL="0" indent="0">
              <a:buNone/>
            </a:pPr>
            <a:r>
              <a:rPr lang="en-US" sz="2200"/>
              <a:t>Download Dermnet Dataset from Kaggle</a:t>
            </a:r>
          </a:p>
          <a:p>
            <a:r>
              <a:rPr lang="en-US" sz="2200"/>
              <a:t>Step-2:</a:t>
            </a:r>
          </a:p>
          <a:p>
            <a:pPr marL="0" indent="0">
              <a:buNone/>
            </a:pPr>
            <a:r>
              <a:rPr lang="en-US" sz="2200"/>
              <a:t>Data preprocessing the given data</a:t>
            </a:r>
          </a:p>
          <a:p>
            <a:r>
              <a:rPr lang="en-US" sz="2200"/>
              <a:t>Step-3:</a:t>
            </a:r>
          </a:p>
          <a:p>
            <a:pPr marL="0" indent="0">
              <a:buNone/>
            </a:pPr>
            <a:r>
              <a:rPr lang="en-US" sz="2200"/>
              <a:t>Comparing the output data to real data (Classification).</a:t>
            </a:r>
          </a:p>
          <a:p>
            <a:r>
              <a:rPr lang="en-US" sz="2200"/>
              <a:t>Step-4:</a:t>
            </a:r>
          </a:p>
          <a:p>
            <a:pPr marL="0" indent="0">
              <a:buNone/>
            </a:pPr>
            <a:r>
              <a:rPr lang="en-US" sz="2200"/>
              <a:t>Now we will validate our model with some random images</a:t>
            </a:r>
          </a:p>
        </p:txBody>
      </p:sp>
    </p:spTree>
    <p:extLst>
      <p:ext uri="{BB962C8B-B14F-4D97-AF65-F5344CB8AC3E}">
        <p14:creationId xmlns:p14="http://schemas.microsoft.com/office/powerpoint/2010/main" val="37135016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78A0B-220B-70A7-05F4-B9F34E562FE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Github</a:t>
            </a:r>
          </a:p>
        </p:txBody>
      </p:sp>
      <p:pic>
        <p:nvPicPr>
          <p:cNvPr id="5" name="Content Placeholder 4">
            <a:extLst>
              <a:ext uri="{FF2B5EF4-FFF2-40B4-BE49-F238E27FC236}">
                <a16:creationId xmlns:a16="http://schemas.microsoft.com/office/drawing/2014/main" id="{228EF508-EF88-83E4-32C0-9005336B0552}"/>
              </a:ext>
            </a:extLst>
          </p:cNvPr>
          <p:cNvPicPr>
            <a:picLocks noGrp="1" noChangeAspect="1"/>
          </p:cNvPicPr>
          <p:nvPr>
            <p:ph idx="1"/>
          </p:nvPr>
        </p:nvPicPr>
        <p:blipFill>
          <a:blip r:embed="rId2"/>
          <a:stretch>
            <a:fillRect/>
          </a:stretch>
        </p:blipFill>
        <p:spPr>
          <a:xfrm>
            <a:off x="1969991" y="1675227"/>
            <a:ext cx="8252018" cy="4394199"/>
          </a:xfrm>
          <a:prstGeom prst="rect">
            <a:avLst/>
          </a:prstGeom>
        </p:spPr>
      </p:pic>
    </p:spTree>
    <p:extLst>
      <p:ext uri="{BB962C8B-B14F-4D97-AF65-F5344CB8AC3E}">
        <p14:creationId xmlns:p14="http://schemas.microsoft.com/office/powerpoint/2010/main" val="416824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651</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Monotype Corsiva</vt:lpstr>
      <vt:lpstr>Office Theme</vt:lpstr>
      <vt:lpstr>ML and ANN Project</vt:lpstr>
      <vt:lpstr>Skin Diseases Classification</vt:lpstr>
      <vt:lpstr>Contents</vt:lpstr>
      <vt:lpstr>Introduction</vt:lpstr>
      <vt:lpstr>Problem statement</vt:lpstr>
      <vt:lpstr>Literature Review</vt:lpstr>
      <vt:lpstr>Literature Review</vt:lpstr>
      <vt:lpstr>Implementation Steps</vt:lpstr>
      <vt:lpstr>Github</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and ANN Project</dc:title>
  <dc:creator>Sai Manaswi</dc:creator>
  <cp:lastModifiedBy>S  SIVAKARTHIK .</cp:lastModifiedBy>
  <cp:revision>2</cp:revision>
  <dcterms:created xsi:type="dcterms:W3CDTF">2022-08-15T15:53:27Z</dcterms:created>
  <dcterms:modified xsi:type="dcterms:W3CDTF">2022-08-16T03:49:20Z</dcterms:modified>
</cp:coreProperties>
</file>