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1" r:id="rId9"/>
    <p:sldId id="270" r:id="rId10"/>
    <p:sldId id="271" r:id="rId11"/>
    <p:sldId id="272" r:id="rId12"/>
    <p:sldId id="273" r:id="rId13"/>
    <p:sldId id="274" r:id="rId14"/>
    <p:sldId id="268" r:id="rId15"/>
    <p:sldId id="284" r:id="rId16"/>
    <p:sldId id="285" r:id="rId17"/>
    <p:sldId id="286" r:id="rId18"/>
    <p:sldId id="287" r:id="rId19"/>
    <p:sldId id="288" r:id="rId20"/>
    <p:sldId id="269" r:id="rId21"/>
    <p:sldId id="267" r:id="rId22"/>
    <p:sldId id="289" r:id="rId23"/>
    <p:sldId id="266" r:id="rId24"/>
    <p:sldId id="263" r:id="rId25"/>
    <p:sldId id="275" r:id="rId26"/>
    <p:sldId id="281" r:id="rId27"/>
    <p:sldId id="276" r:id="rId28"/>
    <p:sldId id="278" r:id="rId29"/>
    <p:sldId id="279" r:id="rId30"/>
    <p:sldId id="277" r:id="rId31"/>
    <p:sldId id="282" r:id="rId32"/>
    <p:sldId id="280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598" autoAdjust="0"/>
  </p:normalViewPr>
  <p:slideViewPr>
    <p:cSldViewPr snapToGrid="0">
      <p:cViewPr varScale="1">
        <p:scale>
          <a:sx n="70" d="100"/>
          <a:sy n="70" d="100"/>
        </p:scale>
        <p:origin x="72" y="298"/>
      </p:cViewPr>
      <p:guideLst/>
    </p:cSldViewPr>
  </p:slideViewPr>
  <p:outlineViewPr>
    <p:cViewPr>
      <p:scale>
        <a:sx n="33" d="100"/>
        <a:sy n="33" d="100"/>
      </p:scale>
      <p:origin x="0" y="-6528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37F25-E275-4C2E-9B76-8DC9F144F9E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394971-7BB8-4862-B6A9-AB8BE3272157}">
      <dgm:prSet/>
      <dgm:spPr/>
      <dgm:t>
        <a:bodyPr/>
        <a:lstStyle/>
        <a:p>
          <a:r>
            <a:rPr lang="fr-FR"/>
            <a:t>1- Qu’est-ce-que la statistique graphique?</a:t>
          </a:r>
          <a:endParaRPr lang="en-US"/>
        </a:p>
      </dgm:t>
    </dgm:pt>
    <dgm:pt modelId="{B21D0C32-3E1B-476A-AFEF-6C36AB915AF0}" type="parTrans" cxnId="{9E37A7F7-B6C5-4D5F-BD94-7B65766DD2A4}">
      <dgm:prSet/>
      <dgm:spPr/>
      <dgm:t>
        <a:bodyPr/>
        <a:lstStyle/>
        <a:p>
          <a:endParaRPr lang="en-US"/>
        </a:p>
      </dgm:t>
    </dgm:pt>
    <dgm:pt modelId="{CEFF215C-9855-4ABB-A164-80B08E9B46DA}" type="sibTrans" cxnId="{9E37A7F7-B6C5-4D5F-BD94-7B65766DD2A4}">
      <dgm:prSet/>
      <dgm:spPr/>
      <dgm:t>
        <a:bodyPr/>
        <a:lstStyle/>
        <a:p>
          <a:endParaRPr lang="en-US"/>
        </a:p>
      </dgm:t>
    </dgm:pt>
    <dgm:pt modelId="{3CE4A483-4CB4-4640-A6AA-3E24D33244BA}">
      <dgm:prSet/>
      <dgm:spPr/>
      <dgm:t>
        <a:bodyPr/>
        <a:lstStyle/>
        <a:p>
          <a:r>
            <a:rPr lang="fr-FR"/>
            <a:t>2-  Objectifs de la statistique graphique</a:t>
          </a:r>
          <a:endParaRPr lang="en-US"/>
        </a:p>
      </dgm:t>
    </dgm:pt>
    <dgm:pt modelId="{7DBA6EDA-B806-47D1-9E87-28744E2C207E}" type="parTrans" cxnId="{DBE6A81D-6254-4791-86E0-AEA213A29B3E}">
      <dgm:prSet/>
      <dgm:spPr/>
      <dgm:t>
        <a:bodyPr/>
        <a:lstStyle/>
        <a:p>
          <a:endParaRPr lang="en-US"/>
        </a:p>
      </dgm:t>
    </dgm:pt>
    <dgm:pt modelId="{19F66103-0D0D-4C27-AF45-C5BB9C9B6AA0}" type="sibTrans" cxnId="{DBE6A81D-6254-4791-86E0-AEA213A29B3E}">
      <dgm:prSet/>
      <dgm:spPr/>
      <dgm:t>
        <a:bodyPr/>
        <a:lstStyle/>
        <a:p>
          <a:endParaRPr lang="en-US"/>
        </a:p>
      </dgm:t>
    </dgm:pt>
    <dgm:pt modelId="{CBAAC3A1-F831-4312-AEE0-1EE102D64961}">
      <dgm:prSet/>
      <dgm:spPr/>
      <dgm:t>
        <a:bodyPr/>
        <a:lstStyle/>
        <a:p>
          <a:r>
            <a:rPr lang="fr-FR"/>
            <a:t>3- Notions importantes pour lire, interpréter ou construire les graphiques</a:t>
          </a:r>
          <a:endParaRPr lang="en-US"/>
        </a:p>
      </dgm:t>
    </dgm:pt>
    <dgm:pt modelId="{8039CE98-075A-47E2-9E71-9553C7829003}" type="parTrans" cxnId="{2EFB14C8-D6A2-4E38-8623-E14AEB1B72FC}">
      <dgm:prSet/>
      <dgm:spPr/>
      <dgm:t>
        <a:bodyPr/>
        <a:lstStyle/>
        <a:p>
          <a:endParaRPr lang="en-US"/>
        </a:p>
      </dgm:t>
    </dgm:pt>
    <dgm:pt modelId="{4D3428E3-668A-41A0-BFFD-B71661276041}" type="sibTrans" cxnId="{2EFB14C8-D6A2-4E38-8623-E14AEB1B72FC}">
      <dgm:prSet/>
      <dgm:spPr/>
      <dgm:t>
        <a:bodyPr/>
        <a:lstStyle/>
        <a:p>
          <a:endParaRPr lang="en-US"/>
        </a:p>
      </dgm:t>
    </dgm:pt>
    <dgm:pt modelId="{9C97E2AB-9626-42F7-BFBC-C46E627D80EA}">
      <dgm:prSet/>
      <dgm:spPr/>
      <dgm:t>
        <a:bodyPr/>
        <a:lstStyle/>
        <a:p>
          <a:r>
            <a:rPr lang="fr-FR"/>
            <a:t>4- Eléments de décision</a:t>
          </a:r>
          <a:endParaRPr lang="en-US"/>
        </a:p>
      </dgm:t>
    </dgm:pt>
    <dgm:pt modelId="{685A7401-9447-48F0-937D-D6423E5357A6}" type="parTrans" cxnId="{B776646A-DB5A-4BA1-BB9A-4FD426D6091D}">
      <dgm:prSet/>
      <dgm:spPr/>
      <dgm:t>
        <a:bodyPr/>
        <a:lstStyle/>
        <a:p>
          <a:endParaRPr lang="en-US"/>
        </a:p>
      </dgm:t>
    </dgm:pt>
    <dgm:pt modelId="{76765CD8-2C4F-42C7-B1A4-B9EB1A01422A}" type="sibTrans" cxnId="{B776646A-DB5A-4BA1-BB9A-4FD426D6091D}">
      <dgm:prSet/>
      <dgm:spPr/>
      <dgm:t>
        <a:bodyPr/>
        <a:lstStyle/>
        <a:p>
          <a:endParaRPr lang="en-US"/>
        </a:p>
      </dgm:t>
    </dgm:pt>
    <dgm:pt modelId="{55E3677F-631A-4721-B0C6-5DC12CFDC1E5}">
      <dgm:prSet/>
      <dgm:spPr/>
      <dgm:t>
        <a:bodyPr/>
        <a:lstStyle/>
        <a:p>
          <a:r>
            <a:rPr lang="fr-FR"/>
            <a:t>5- Quelle histoire souhaite t-on raconter? </a:t>
          </a:r>
          <a:endParaRPr lang="en-US"/>
        </a:p>
      </dgm:t>
    </dgm:pt>
    <dgm:pt modelId="{B5072A76-87C7-458B-A0AE-206D18D5BA5D}" type="parTrans" cxnId="{8B3629DC-A93D-46FD-96EB-EA126FB597BD}">
      <dgm:prSet/>
      <dgm:spPr/>
      <dgm:t>
        <a:bodyPr/>
        <a:lstStyle/>
        <a:p>
          <a:endParaRPr lang="en-US"/>
        </a:p>
      </dgm:t>
    </dgm:pt>
    <dgm:pt modelId="{399A401D-DCB4-46D6-82B4-263AC68B72E7}" type="sibTrans" cxnId="{8B3629DC-A93D-46FD-96EB-EA126FB597BD}">
      <dgm:prSet/>
      <dgm:spPr/>
      <dgm:t>
        <a:bodyPr/>
        <a:lstStyle/>
        <a:p>
          <a:endParaRPr lang="en-US"/>
        </a:p>
      </dgm:t>
    </dgm:pt>
    <dgm:pt modelId="{8A5743BE-58A0-4E04-A9EB-F589C10543BC}">
      <dgm:prSet/>
      <dgm:spPr/>
      <dgm:t>
        <a:bodyPr/>
        <a:lstStyle/>
        <a:p>
          <a:r>
            <a:rPr lang="fr-FR"/>
            <a:t>6- Cas d’utilisation particuliers des graphiques</a:t>
          </a:r>
          <a:endParaRPr lang="en-US"/>
        </a:p>
      </dgm:t>
    </dgm:pt>
    <dgm:pt modelId="{23DC5F43-BB7F-4369-B25C-85A0A32FB355}" type="parTrans" cxnId="{23EB5B7E-9705-463B-BDF6-BAA60C544870}">
      <dgm:prSet/>
      <dgm:spPr/>
      <dgm:t>
        <a:bodyPr/>
        <a:lstStyle/>
        <a:p>
          <a:endParaRPr lang="en-US"/>
        </a:p>
      </dgm:t>
    </dgm:pt>
    <dgm:pt modelId="{579E0F0C-4625-4403-8C73-70A083FC53EC}" type="sibTrans" cxnId="{23EB5B7E-9705-463B-BDF6-BAA60C544870}">
      <dgm:prSet/>
      <dgm:spPr/>
      <dgm:t>
        <a:bodyPr/>
        <a:lstStyle/>
        <a:p>
          <a:endParaRPr lang="en-US"/>
        </a:p>
      </dgm:t>
    </dgm:pt>
    <dgm:pt modelId="{CD7996E9-C5F4-4CE7-848B-7451DAE98603}">
      <dgm:prSet/>
      <dgm:spPr/>
      <dgm:t>
        <a:bodyPr/>
        <a:lstStyle/>
        <a:p>
          <a:r>
            <a:rPr lang="fr-FR"/>
            <a:t>7- Qu’est ce qu’on peut faire avec un graphique?</a:t>
          </a:r>
          <a:endParaRPr lang="en-US"/>
        </a:p>
      </dgm:t>
    </dgm:pt>
    <dgm:pt modelId="{1A68639A-1C16-495C-9901-A7C0A2D314E4}" type="parTrans" cxnId="{CCD23DB1-739A-4E34-8BA7-A2C63B1DBF49}">
      <dgm:prSet/>
      <dgm:spPr/>
      <dgm:t>
        <a:bodyPr/>
        <a:lstStyle/>
        <a:p>
          <a:endParaRPr lang="en-US"/>
        </a:p>
      </dgm:t>
    </dgm:pt>
    <dgm:pt modelId="{687C0A5D-877D-4B1F-B62B-08E4F921B689}" type="sibTrans" cxnId="{CCD23DB1-739A-4E34-8BA7-A2C63B1DBF49}">
      <dgm:prSet/>
      <dgm:spPr/>
      <dgm:t>
        <a:bodyPr/>
        <a:lstStyle/>
        <a:p>
          <a:endParaRPr lang="en-US"/>
        </a:p>
      </dgm:t>
    </dgm:pt>
    <dgm:pt modelId="{582B6C4C-249A-444F-8BF7-29A39F012216}">
      <dgm:prSet/>
      <dgm:spPr/>
      <dgm:t>
        <a:bodyPr/>
        <a:lstStyle/>
        <a:p>
          <a:r>
            <a:rPr lang="fr-FR"/>
            <a:t>8- Quelques bonnes pratiques</a:t>
          </a:r>
          <a:endParaRPr lang="en-US"/>
        </a:p>
      </dgm:t>
    </dgm:pt>
    <dgm:pt modelId="{5B66BDDC-F5A0-498B-8737-56EEE5CFC294}" type="parTrans" cxnId="{2D6CAC8F-4DE8-4D1C-870F-2F6775C03538}">
      <dgm:prSet/>
      <dgm:spPr/>
      <dgm:t>
        <a:bodyPr/>
        <a:lstStyle/>
        <a:p>
          <a:endParaRPr lang="en-US"/>
        </a:p>
      </dgm:t>
    </dgm:pt>
    <dgm:pt modelId="{EBCDFF7D-97E5-4688-9F73-E4E1408174A2}" type="sibTrans" cxnId="{2D6CAC8F-4DE8-4D1C-870F-2F6775C03538}">
      <dgm:prSet/>
      <dgm:spPr/>
      <dgm:t>
        <a:bodyPr/>
        <a:lstStyle/>
        <a:p>
          <a:endParaRPr lang="en-US"/>
        </a:p>
      </dgm:t>
    </dgm:pt>
    <dgm:pt modelId="{6B16A341-DBE6-4C84-8976-9C89DD5707D9}">
      <dgm:prSet/>
      <dgm:spPr/>
      <dgm:t>
        <a:bodyPr/>
        <a:lstStyle/>
        <a:p>
          <a:r>
            <a:rPr lang="fr-FR"/>
            <a:t>9- Quels outils &amp; comment ?</a:t>
          </a:r>
          <a:endParaRPr lang="en-US"/>
        </a:p>
      </dgm:t>
    </dgm:pt>
    <dgm:pt modelId="{15A4E791-BA6D-44B7-9703-2EBCA31F85A8}" type="parTrans" cxnId="{E298FEEE-6E09-4C03-BA60-46B36B7A0A36}">
      <dgm:prSet/>
      <dgm:spPr/>
      <dgm:t>
        <a:bodyPr/>
        <a:lstStyle/>
        <a:p>
          <a:endParaRPr lang="en-US"/>
        </a:p>
      </dgm:t>
    </dgm:pt>
    <dgm:pt modelId="{0C1927A2-400F-4FFF-B5CB-1CD9B14DDFC2}" type="sibTrans" cxnId="{E298FEEE-6E09-4C03-BA60-46B36B7A0A36}">
      <dgm:prSet/>
      <dgm:spPr/>
      <dgm:t>
        <a:bodyPr/>
        <a:lstStyle/>
        <a:p>
          <a:endParaRPr lang="en-US"/>
        </a:p>
      </dgm:t>
    </dgm:pt>
    <dgm:pt modelId="{1917605B-2510-4807-BBAB-C20293E68CE1}" type="pres">
      <dgm:prSet presAssocID="{26837F25-E275-4C2E-9B76-8DC9F144F9E8}" presName="vert0" presStyleCnt="0">
        <dgm:presLayoutVars>
          <dgm:dir/>
          <dgm:animOne val="branch"/>
          <dgm:animLvl val="lvl"/>
        </dgm:presLayoutVars>
      </dgm:prSet>
      <dgm:spPr/>
    </dgm:pt>
    <dgm:pt modelId="{BEA7A494-F117-4C3F-8F51-D459DB3EBF9E}" type="pres">
      <dgm:prSet presAssocID="{83394971-7BB8-4862-B6A9-AB8BE3272157}" presName="thickLine" presStyleLbl="alignNode1" presStyleIdx="0" presStyleCnt="9"/>
      <dgm:spPr/>
    </dgm:pt>
    <dgm:pt modelId="{BACB492F-3596-493F-8F57-2A66085C51EB}" type="pres">
      <dgm:prSet presAssocID="{83394971-7BB8-4862-B6A9-AB8BE3272157}" presName="horz1" presStyleCnt="0"/>
      <dgm:spPr/>
    </dgm:pt>
    <dgm:pt modelId="{FB75638C-6E80-420D-B2EC-776A15479F6D}" type="pres">
      <dgm:prSet presAssocID="{83394971-7BB8-4862-B6A9-AB8BE3272157}" presName="tx1" presStyleLbl="revTx" presStyleIdx="0" presStyleCnt="9"/>
      <dgm:spPr/>
    </dgm:pt>
    <dgm:pt modelId="{26750B6F-B313-483C-A651-2805101F3F69}" type="pres">
      <dgm:prSet presAssocID="{83394971-7BB8-4862-B6A9-AB8BE3272157}" presName="vert1" presStyleCnt="0"/>
      <dgm:spPr/>
    </dgm:pt>
    <dgm:pt modelId="{BDF4AF07-EEBF-4586-9437-279CE877CC81}" type="pres">
      <dgm:prSet presAssocID="{3CE4A483-4CB4-4640-A6AA-3E24D33244BA}" presName="thickLine" presStyleLbl="alignNode1" presStyleIdx="1" presStyleCnt="9"/>
      <dgm:spPr/>
    </dgm:pt>
    <dgm:pt modelId="{D02CFF42-0654-4C54-93B4-48E9E4DECDC9}" type="pres">
      <dgm:prSet presAssocID="{3CE4A483-4CB4-4640-A6AA-3E24D33244BA}" presName="horz1" presStyleCnt="0"/>
      <dgm:spPr/>
    </dgm:pt>
    <dgm:pt modelId="{CED0977C-39D6-4934-B911-BF0FD884EB89}" type="pres">
      <dgm:prSet presAssocID="{3CE4A483-4CB4-4640-A6AA-3E24D33244BA}" presName="tx1" presStyleLbl="revTx" presStyleIdx="1" presStyleCnt="9"/>
      <dgm:spPr/>
    </dgm:pt>
    <dgm:pt modelId="{33DD4436-D383-4E3C-B01D-AE84CA4A8615}" type="pres">
      <dgm:prSet presAssocID="{3CE4A483-4CB4-4640-A6AA-3E24D33244BA}" presName="vert1" presStyleCnt="0"/>
      <dgm:spPr/>
    </dgm:pt>
    <dgm:pt modelId="{592B7217-22B0-42ED-B635-E1D2BB4E709D}" type="pres">
      <dgm:prSet presAssocID="{CBAAC3A1-F831-4312-AEE0-1EE102D64961}" presName="thickLine" presStyleLbl="alignNode1" presStyleIdx="2" presStyleCnt="9"/>
      <dgm:spPr/>
    </dgm:pt>
    <dgm:pt modelId="{08E926EA-0BE3-41F9-8E02-C66A3589B389}" type="pres">
      <dgm:prSet presAssocID="{CBAAC3A1-F831-4312-AEE0-1EE102D64961}" presName="horz1" presStyleCnt="0"/>
      <dgm:spPr/>
    </dgm:pt>
    <dgm:pt modelId="{FEED728A-F9B7-4415-8AE4-0C89BD3B47BE}" type="pres">
      <dgm:prSet presAssocID="{CBAAC3A1-F831-4312-AEE0-1EE102D64961}" presName="tx1" presStyleLbl="revTx" presStyleIdx="2" presStyleCnt="9"/>
      <dgm:spPr/>
    </dgm:pt>
    <dgm:pt modelId="{89F92E42-A737-4A9F-8A29-B31F554E2674}" type="pres">
      <dgm:prSet presAssocID="{CBAAC3A1-F831-4312-AEE0-1EE102D64961}" presName="vert1" presStyleCnt="0"/>
      <dgm:spPr/>
    </dgm:pt>
    <dgm:pt modelId="{24100CEB-9F68-4189-9CA7-C06A811C04C5}" type="pres">
      <dgm:prSet presAssocID="{9C97E2AB-9626-42F7-BFBC-C46E627D80EA}" presName="thickLine" presStyleLbl="alignNode1" presStyleIdx="3" presStyleCnt="9"/>
      <dgm:spPr/>
    </dgm:pt>
    <dgm:pt modelId="{09C3FC24-EE11-4969-A680-4DB5610CF8D2}" type="pres">
      <dgm:prSet presAssocID="{9C97E2AB-9626-42F7-BFBC-C46E627D80EA}" presName="horz1" presStyleCnt="0"/>
      <dgm:spPr/>
    </dgm:pt>
    <dgm:pt modelId="{BC8B0E96-8367-429A-BFE5-DAA05195DD0A}" type="pres">
      <dgm:prSet presAssocID="{9C97E2AB-9626-42F7-BFBC-C46E627D80EA}" presName="tx1" presStyleLbl="revTx" presStyleIdx="3" presStyleCnt="9"/>
      <dgm:spPr/>
    </dgm:pt>
    <dgm:pt modelId="{D87DCA95-0439-4FCF-BE8F-C1D69FC7F9DB}" type="pres">
      <dgm:prSet presAssocID="{9C97E2AB-9626-42F7-BFBC-C46E627D80EA}" presName="vert1" presStyleCnt="0"/>
      <dgm:spPr/>
    </dgm:pt>
    <dgm:pt modelId="{6614BBB5-CE1F-4466-8547-05F31EA3D19B}" type="pres">
      <dgm:prSet presAssocID="{55E3677F-631A-4721-B0C6-5DC12CFDC1E5}" presName="thickLine" presStyleLbl="alignNode1" presStyleIdx="4" presStyleCnt="9"/>
      <dgm:spPr/>
    </dgm:pt>
    <dgm:pt modelId="{0A3F8F4E-E397-4EAC-9EAC-D4CA88DCADE2}" type="pres">
      <dgm:prSet presAssocID="{55E3677F-631A-4721-B0C6-5DC12CFDC1E5}" presName="horz1" presStyleCnt="0"/>
      <dgm:spPr/>
    </dgm:pt>
    <dgm:pt modelId="{45202C9B-0414-4D3F-9D58-1836F7E35227}" type="pres">
      <dgm:prSet presAssocID="{55E3677F-631A-4721-B0C6-5DC12CFDC1E5}" presName="tx1" presStyleLbl="revTx" presStyleIdx="4" presStyleCnt="9"/>
      <dgm:spPr/>
    </dgm:pt>
    <dgm:pt modelId="{7EB4EE16-C8C6-4954-90E1-611369374E0D}" type="pres">
      <dgm:prSet presAssocID="{55E3677F-631A-4721-B0C6-5DC12CFDC1E5}" presName="vert1" presStyleCnt="0"/>
      <dgm:spPr/>
    </dgm:pt>
    <dgm:pt modelId="{648C9BD4-B480-4B41-8563-F7B3331ADF8E}" type="pres">
      <dgm:prSet presAssocID="{8A5743BE-58A0-4E04-A9EB-F589C10543BC}" presName="thickLine" presStyleLbl="alignNode1" presStyleIdx="5" presStyleCnt="9"/>
      <dgm:spPr/>
    </dgm:pt>
    <dgm:pt modelId="{3C0F39A2-2257-4BB3-B485-C204976C1B5E}" type="pres">
      <dgm:prSet presAssocID="{8A5743BE-58A0-4E04-A9EB-F589C10543BC}" presName="horz1" presStyleCnt="0"/>
      <dgm:spPr/>
    </dgm:pt>
    <dgm:pt modelId="{4264CBA9-5173-4FAA-874E-586DBEF52337}" type="pres">
      <dgm:prSet presAssocID="{8A5743BE-58A0-4E04-A9EB-F589C10543BC}" presName="tx1" presStyleLbl="revTx" presStyleIdx="5" presStyleCnt="9"/>
      <dgm:spPr/>
    </dgm:pt>
    <dgm:pt modelId="{0BEDC1DC-D7D2-40C7-A080-13554EB3D924}" type="pres">
      <dgm:prSet presAssocID="{8A5743BE-58A0-4E04-A9EB-F589C10543BC}" presName="vert1" presStyleCnt="0"/>
      <dgm:spPr/>
    </dgm:pt>
    <dgm:pt modelId="{013C0107-6908-4215-974A-AA318C1A7FFE}" type="pres">
      <dgm:prSet presAssocID="{CD7996E9-C5F4-4CE7-848B-7451DAE98603}" presName="thickLine" presStyleLbl="alignNode1" presStyleIdx="6" presStyleCnt="9"/>
      <dgm:spPr/>
    </dgm:pt>
    <dgm:pt modelId="{4CDA21E7-86ED-4775-904E-3CA236AB81AC}" type="pres">
      <dgm:prSet presAssocID="{CD7996E9-C5F4-4CE7-848B-7451DAE98603}" presName="horz1" presStyleCnt="0"/>
      <dgm:spPr/>
    </dgm:pt>
    <dgm:pt modelId="{B983A3EE-F717-4BD4-87A0-C63E83AB7553}" type="pres">
      <dgm:prSet presAssocID="{CD7996E9-C5F4-4CE7-848B-7451DAE98603}" presName="tx1" presStyleLbl="revTx" presStyleIdx="6" presStyleCnt="9"/>
      <dgm:spPr/>
    </dgm:pt>
    <dgm:pt modelId="{B0EF7DB0-367D-4A03-A641-528CBBE6DFDA}" type="pres">
      <dgm:prSet presAssocID="{CD7996E9-C5F4-4CE7-848B-7451DAE98603}" presName="vert1" presStyleCnt="0"/>
      <dgm:spPr/>
    </dgm:pt>
    <dgm:pt modelId="{75009C20-6521-4FF9-A41B-383686B9A813}" type="pres">
      <dgm:prSet presAssocID="{582B6C4C-249A-444F-8BF7-29A39F012216}" presName="thickLine" presStyleLbl="alignNode1" presStyleIdx="7" presStyleCnt="9"/>
      <dgm:spPr/>
    </dgm:pt>
    <dgm:pt modelId="{83365010-4778-4394-BCB5-B4D6B74AA141}" type="pres">
      <dgm:prSet presAssocID="{582B6C4C-249A-444F-8BF7-29A39F012216}" presName="horz1" presStyleCnt="0"/>
      <dgm:spPr/>
    </dgm:pt>
    <dgm:pt modelId="{F84F5DCF-A456-4F40-BA85-E039ABD3EFF5}" type="pres">
      <dgm:prSet presAssocID="{582B6C4C-249A-444F-8BF7-29A39F012216}" presName="tx1" presStyleLbl="revTx" presStyleIdx="7" presStyleCnt="9"/>
      <dgm:spPr/>
    </dgm:pt>
    <dgm:pt modelId="{7B6BA529-F020-4E18-AE99-A61E2E125968}" type="pres">
      <dgm:prSet presAssocID="{582B6C4C-249A-444F-8BF7-29A39F012216}" presName="vert1" presStyleCnt="0"/>
      <dgm:spPr/>
    </dgm:pt>
    <dgm:pt modelId="{D7F2DD8E-C64A-40C8-B864-23CC8B5D9164}" type="pres">
      <dgm:prSet presAssocID="{6B16A341-DBE6-4C84-8976-9C89DD5707D9}" presName="thickLine" presStyleLbl="alignNode1" presStyleIdx="8" presStyleCnt="9"/>
      <dgm:spPr/>
    </dgm:pt>
    <dgm:pt modelId="{B787DDED-948A-4D90-9DC9-B009F56B34B9}" type="pres">
      <dgm:prSet presAssocID="{6B16A341-DBE6-4C84-8976-9C89DD5707D9}" presName="horz1" presStyleCnt="0"/>
      <dgm:spPr/>
    </dgm:pt>
    <dgm:pt modelId="{EACCD8D9-0A27-4FD9-8C15-63771A7842C5}" type="pres">
      <dgm:prSet presAssocID="{6B16A341-DBE6-4C84-8976-9C89DD5707D9}" presName="tx1" presStyleLbl="revTx" presStyleIdx="8" presStyleCnt="9"/>
      <dgm:spPr/>
    </dgm:pt>
    <dgm:pt modelId="{D5B21F85-6DD4-4E0A-96A2-42D38A6840AA}" type="pres">
      <dgm:prSet presAssocID="{6B16A341-DBE6-4C84-8976-9C89DD5707D9}" presName="vert1" presStyleCnt="0"/>
      <dgm:spPr/>
    </dgm:pt>
  </dgm:ptLst>
  <dgm:cxnLst>
    <dgm:cxn modelId="{FBB2FD03-7B15-4297-84A6-E9F3699DAB31}" type="presOf" srcId="{9C97E2AB-9626-42F7-BFBC-C46E627D80EA}" destId="{BC8B0E96-8367-429A-BFE5-DAA05195DD0A}" srcOrd="0" destOrd="0" presId="urn:microsoft.com/office/officeart/2008/layout/LinedList"/>
    <dgm:cxn modelId="{41AAD80B-49F7-46A3-960C-0E70EDF48356}" type="presOf" srcId="{3CE4A483-4CB4-4640-A6AA-3E24D33244BA}" destId="{CED0977C-39D6-4934-B911-BF0FD884EB89}" srcOrd="0" destOrd="0" presId="urn:microsoft.com/office/officeart/2008/layout/LinedList"/>
    <dgm:cxn modelId="{DBE6A81D-6254-4791-86E0-AEA213A29B3E}" srcId="{26837F25-E275-4C2E-9B76-8DC9F144F9E8}" destId="{3CE4A483-4CB4-4640-A6AA-3E24D33244BA}" srcOrd="1" destOrd="0" parTransId="{7DBA6EDA-B806-47D1-9E87-28744E2C207E}" sibTransId="{19F66103-0D0D-4C27-AF45-C5BB9C9B6AA0}"/>
    <dgm:cxn modelId="{9439093A-4960-4C6E-A948-B05E90263EA3}" type="presOf" srcId="{8A5743BE-58A0-4E04-A9EB-F589C10543BC}" destId="{4264CBA9-5173-4FAA-874E-586DBEF52337}" srcOrd="0" destOrd="0" presId="urn:microsoft.com/office/officeart/2008/layout/LinedList"/>
    <dgm:cxn modelId="{CFD0F961-E9D0-41E0-A603-BACCE4D54B6B}" type="presOf" srcId="{CD7996E9-C5F4-4CE7-848B-7451DAE98603}" destId="{B983A3EE-F717-4BD4-87A0-C63E83AB7553}" srcOrd="0" destOrd="0" presId="urn:microsoft.com/office/officeart/2008/layout/LinedList"/>
    <dgm:cxn modelId="{B776646A-DB5A-4BA1-BB9A-4FD426D6091D}" srcId="{26837F25-E275-4C2E-9B76-8DC9F144F9E8}" destId="{9C97E2AB-9626-42F7-BFBC-C46E627D80EA}" srcOrd="3" destOrd="0" parTransId="{685A7401-9447-48F0-937D-D6423E5357A6}" sibTransId="{76765CD8-2C4F-42C7-B1A4-B9EB1A01422A}"/>
    <dgm:cxn modelId="{23EB5B7E-9705-463B-BDF6-BAA60C544870}" srcId="{26837F25-E275-4C2E-9B76-8DC9F144F9E8}" destId="{8A5743BE-58A0-4E04-A9EB-F589C10543BC}" srcOrd="5" destOrd="0" parTransId="{23DC5F43-BB7F-4369-B25C-85A0A32FB355}" sibTransId="{579E0F0C-4625-4403-8C73-70A083FC53EC}"/>
    <dgm:cxn modelId="{D8D1028A-5374-4912-98F4-FC37AE003DFB}" type="presOf" srcId="{6B16A341-DBE6-4C84-8976-9C89DD5707D9}" destId="{EACCD8D9-0A27-4FD9-8C15-63771A7842C5}" srcOrd="0" destOrd="0" presId="urn:microsoft.com/office/officeart/2008/layout/LinedList"/>
    <dgm:cxn modelId="{F492878C-5859-49CC-87A1-63A05D9C761F}" type="presOf" srcId="{83394971-7BB8-4862-B6A9-AB8BE3272157}" destId="{FB75638C-6E80-420D-B2EC-776A15479F6D}" srcOrd="0" destOrd="0" presId="urn:microsoft.com/office/officeart/2008/layout/LinedList"/>
    <dgm:cxn modelId="{2D6CAC8F-4DE8-4D1C-870F-2F6775C03538}" srcId="{26837F25-E275-4C2E-9B76-8DC9F144F9E8}" destId="{582B6C4C-249A-444F-8BF7-29A39F012216}" srcOrd="7" destOrd="0" parTransId="{5B66BDDC-F5A0-498B-8737-56EEE5CFC294}" sibTransId="{EBCDFF7D-97E5-4688-9F73-E4E1408174A2}"/>
    <dgm:cxn modelId="{C826F396-E1AD-49F6-8996-CAB5824C771C}" type="presOf" srcId="{55E3677F-631A-4721-B0C6-5DC12CFDC1E5}" destId="{45202C9B-0414-4D3F-9D58-1836F7E35227}" srcOrd="0" destOrd="0" presId="urn:microsoft.com/office/officeart/2008/layout/LinedList"/>
    <dgm:cxn modelId="{CCD23DB1-739A-4E34-8BA7-A2C63B1DBF49}" srcId="{26837F25-E275-4C2E-9B76-8DC9F144F9E8}" destId="{CD7996E9-C5F4-4CE7-848B-7451DAE98603}" srcOrd="6" destOrd="0" parTransId="{1A68639A-1C16-495C-9901-A7C0A2D314E4}" sibTransId="{687C0A5D-877D-4B1F-B62B-08E4F921B689}"/>
    <dgm:cxn modelId="{1FA262C5-2119-4906-B4A5-47D8E32E7B70}" type="presOf" srcId="{582B6C4C-249A-444F-8BF7-29A39F012216}" destId="{F84F5DCF-A456-4F40-BA85-E039ABD3EFF5}" srcOrd="0" destOrd="0" presId="urn:microsoft.com/office/officeart/2008/layout/LinedList"/>
    <dgm:cxn modelId="{2EFB14C8-D6A2-4E38-8623-E14AEB1B72FC}" srcId="{26837F25-E275-4C2E-9B76-8DC9F144F9E8}" destId="{CBAAC3A1-F831-4312-AEE0-1EE102D64961}" srcOrd="2" destOrd="0" parTransId="{8039CE98-075A-47E2-9E71-9553C7829003}" sibTransId="{4D3428E3-668A-41A0-BFFD-B71661276041}"/>
    <dgm:cxn modelId="{8B3629DC-A93D-46FD-96EB-EA126FB597BD}" srcId="{26837F25-E275-4C2E-9B76-8DC9F144F9E8}" destId="{55E3677F-631A-4721-B0C6-5DC12CFDC1E5}" srcOrd="4" destOrd="0" parTransId="{B5072A76-87C7-458B-A0AE-206D18D5BA5D}" sibTransId="{399A401D-DCB4-46D6-82B4-263AC68B72E7}"/>
    <dgm:cxn modelId="{51EBB8E9-5693-434D-9AAA-87822C45A0C7}" type="presOf" srcId="{CBAAC3A1-F831-4312-AEE0-1EE102D64961}" destId="{FEED728A-F9B7-4415-8AE4-0C89BD3B47BE}" srcOrd="0" destOrd="0" presId="urn:microsoft.com/office/officeart/2008/layout/LinedList"/>
    <dgm:cxn modelId="{E298FEEE-6E09-4C03-BA60-46B36B7A0A36}" srcId="{26837F25-E275-4C2E-9B76-8DC9F144F9E8}" destId="{6B16A341-DBE6-4C84-8976-9C89DD5707D9}" srcOrd="8" destOrd="0" parTransId="{15A4E791-BA6D-44B7-9703-2EBCA31F85A8}" sibTransId="{0C1927A2-400F-4FFF-B5CB-1CD9B14DDFC2}"/>
    <dgm:cxn modelId="{AF473AEF-E80F-4F4B-8097-7F5AD1F0EFEC}" type="presOf" srcId="{26837F25-E275-4C2E-9B76-8DC9F144F9E8}" destId="{1917605B-2510-4807-BBAB-C20293E68CE1}" srcOrd="0" destOrd="0" presId="urn:microsoft.com/office/officeart/2008/layout/LinedList"/>
    <dgm:cxn modelId="{9E37A7F7-B6C5-4D5F-BD94-7B65766DD2A4}" srcId="{26837F25-E275-4C2E-9B76-8DC9F144F9E8}" destId="{83394971-7BB8-4862-B6A9-AB8BE3272157}" srcOrd="0" destOrd="0" parTransId="{B21D0C32-3E1B-476A-AFEF-6C36AB915AF0}" sibTransId="{CEFF215C-9855-4ABB-A164-80B08E9B46DA}"/>
    <dgm:cxn modelId="{1B829D99-CD7D-49EE-A4B6-6ECC38D27E77}" type="presParOf" srcId="{1917605B-2510-4807-BBAB-C20293E68CE1}" destId="{BEA7A494-F117-4C3F-8F51-D459DB3EBF9E}" srcOrd="0" destOrd="0" presId="urn:microsoft.com/office/officeart/2008/layout/LinedList"/>
    <dgm:cxn modelId="{89484EF4-C7E4-4C50-B2DC-81AB3DAE0A13}" type="presParOf" srcId="{1917605B-2510-4807-BBAB-C20293E68CE1}" destId="{BACB492F-3596-493F-8F57-2A66085C51EB}" srcOrd="1" destOrd="0" presId="urn:microsoft.com/office/officeart/2008/layout/LinedList"/>
    <dgm:cxn modelId="{F4D81F76-968F-4D00-A90E-F25237A4AC5C}" type="presParOf" srcId="{BACB492F-3596-493F-8F57-2A66085C51EB}" destId="{FB75638C-6E80-420D-B2EC-776A15479F6D}" srcOrd="0" destOrd="0" presId="urn:microsoft.com/office/officeart/2008/layout/LinedList"/>
    <dgm:cxn modelId="{352C551F-DEB5-43C0-B44E-41FA6F174117}" type="presParOf" srcId="{BACB492F-3596-493F-8F57-2A66085C51EB}" destId="{26750B6F-B313-483C-A651-2805101F3F69}" srcOrd="1" destOrd="0" presId="urn:microsoft.com/office/officeart/2008/layout/LinedList"/>
    <dgm:cxn modelId="{D8AF3741-DD7D-4994-9055-E35478084A25}" type="presParOf" srcId="{1917605B-2510-4807-BBAB-C20293E68CE1}" destId="{BDF4AF07-EEBF-4586-9437-279CE877CC81}" srcOrd="2" destOrd="0" presId="urn:microsoft.com/office/officeart/2008/layout/LinedList"/>
    <dgm:cxn modelId="{0343B157-3E67-4E17-8E7D-96EE362690EB}" type="presParOf" srcId="{1917605B-2510-4807-BBAB-C20293E68CE1}" destId="{D02CFF42-0654-4C54-93B4-48E9E4DECDC9}" srcOrd="3" destOrd="0" presId="urn:microsoft.com/office/officeart/2008/layout/LinedList"/>
    <dgm:cxn modelId="{AF39F095-07D1-4F1C-B95E-5C1FFA758400}" type="presParOf" srcId="{D02CFF42-0654-4C54-93B4-48E9E4DECDC9}" destId="{CED0977C-39D6-4934-B911-BF0FD884EB89}" srcOrd="0" destOrd="0" presId="urn:microsoft.com/office/officeart/2008/layout/LinedList"/>
    <dgm:cxn modelId="{9E6D1890-CCE2-4141-BDA1-7E658ECCA991}" type="presParOf" srcId="{D02CFF42-0654-4C54-93B4-48E9E4DECDC9}" destId="{33DD4436-D383-4E3C-B01D-AE84CA4A8615}" srcOrd="1" destOrd="0" presId="urn:microsoft.com/office/officeart/2008/layout/LinedList"/>
    <dgm:cxn modelId="{AE849B38-7104-4B23-A660-892EF6A4513A}" type="presParOf" srcId="{1917605B-2510-4807-BBAB-C20293E68CE1}" destId="{592B7217-22B0-42ED-B635-E1D2BB4E709D}" srcOrd="4" destOrd="0" presId="urn:microsoft.com/office/officeart/2008/layout/LinedList"/>
    <dgm:cxn modelId="{A1D34FC2-1D9C-47BA-A708-5FF19E803A6E}" type="presParOf" srcId="{1917605B-2510-4807-BBAB-C20293E68CE1}" destId="{08E926EA-0BE3-41F9-8E02-C66A3589B389}" srcOrd="5" destOrd="0" presId="urn:microsoft.com/office/officeart/2008/layout/LinedList"/>
    <dgm:cxn modelId="{40491CBD-6372-4C58-8986-20D7FBE00EF1}" type="presParOf" srcId="{08E926EA-0BE3-41F9-8E02-C66A3589B389}" destId="{FEED728A-F9B7-4415-8AE4-0C89BD3B47BE}" srcOrd="0" destOrd="0" presId="urn:microsoft.com/office/officeart/2008/layout/LinedList"/>
    <dgm:cxn modelId="{A9969640-42CD-4923-91E9-05BE9BA18606}" type="presParOf" srcId="{08E926EA-0BE3-41F9-8E02-C66A3589B389}" destId="{89F92E42-A737-4A9F-8A29-B31F554E2674}" srcOrd="1" destOrd="0" presId="urn:microsoft.com/office/officeart/2008/layout/LinedList"/>
    <dgm:cxn modelId="{288920EC-8220-4DFD-86CB-2E66B316C480}" type="presParOf" srcId="{1917605B-2510-4807-BBAB-C20293E68CE1}" destId="{24100CEB-9F68-4189-9CA7-C06A811C04C5}" srcOrd="6" destOrd="0" presId="urn:microsoft.com/office/officeart/2008/layout/LinedList"/>
    <dgm:cxn modelId="{9509011B-0666-46B2-A5F1-912B3D6574E0}" type="presParOf" srcId="{1917605B-2510-4807-BBAB-C20293E68CE1}" destId="{09C3FC24-EE11-4969-A680-4DB5610CF8D2}" srcOrd="7" destOrd="0" presId="urn:microsoft.com/office/officeart/2008/layout/LinedList"/>
    <dgm:cxn modelId="{6E5397B5-8659-4F18-8D17-BA4B345E3F4D}" type="presParOf" srcId="{09C3FC24-EE11-4969-A680-4DB5610CF8D2}" destId="{BC8B0E96-8367-429A-BFE5-DAA05195DD0A}" srcOrd="0" destOrd="0" presId="urn:microsoft.com/office/officeart/2008/layout/LinedList"/>
    <dgm:cxn modelId="{D3E64EF4-72A1-45A3-B4BC-29D0B4A9C06A}" type="presParOf" srcId="{09C3FC24-EE11-4969-A680-4DB5610CF8D2}" destId="{D87DCA95-0439-4FCF-BE8F-C1D69FC7F9DB}" srcOrd="1" destOrd="0" presId="urn:microsoft.com/office/officeart/2008/layout/LinedList"/>
    <dgm:cxn modelId="{00F32465-5E94-4CE0-A36E-3C3F9FADA661}" type="presParOf" srcId="{1917605B-2510-4807-BBAB-C20293E68CE1}" destId="{6614BBB5-CE1F-4466-8547-05F31EA3D19B}" srcOrd="8" destOrd="0" presId="urn:microsoft.com/office/officeart/2008/layout/LinedList"/>
    <dgm:cxn modelId="{2F584F77-A2DE-43F8-9DA1-9BCBBA252365}" type="presParOf" srcId="{1917605B-2510-4807-BBAB-C20293E68CE1}" destId="{0A3F8F4E-E397-4EAC-9EAC-D4CA88DCADE2}" srcOrd="9" destOrd="0" presId="urn:microsoft.com/office/officeart/2008/layout/LinedList"/>
    <dgm:cxn modelId="{E6B461F3-00ED-458D-8823-A62C18ED2198}" type="presParOf" srcId="{0A3F8F4E-E397-4EAC-9EAC-D4CA88DCADE2}" destId="{45202C9B-0414-4D3F-9D58-1836F7E35227}" srcOrd="0" destOrd="0" presId="urn:microsoft.com/office/officeart/2008/layout/LinedList"/>
    <dgm:cxn modelId="{4F3063FD-8CC0-4AA4-B4EE-FE6394EE19D1}" type="presParOf" srcId="{0A3F8F4E-E397-4EAC-9EAC-D4CA88DCADE2}" destId="{7EB4EE16-C8C6-4954-90E1-611369374E0D}" srcOrd="1" destOrd="0" presId="urn:microsoft.com/office/officeart/2008/layout/LinedList"/>
    <dgm:cxn modelId="{0D2DE747-EECB-4CDE-9BC4-0016D52B87EB}" type="presParOf" srcId="{1917605B-2510-4807-BBAB-C20293E68CE1}" destId="{648C9BD4-B480-4B41-8563-F7B3331ADF8E}" srcOrd="10" destOrd="0" presId="urn:microsoft.com/office/officeart/2008/layout/LinedList"/>
    <dgm:cxn modelId="{44BB344C-FF65-4D21-AA01-14861FBADD70}" type="presParOf" srcId="{1917605B-2510-4807-BBAB-C20293E68CE1}" destId="{3C0F39A2-2257-4BB3-B485-C204976C1B5E}" srcOrd="11" destOrd="0" presId="urn:microsoft.com/office/officeart/2008/layout/LinedList"/>
    <dgm:cxn modelId="{F06FEC0B-6BE1-4121-8B33-F147347925B2}" type="presParOf" srcId="{3C0F39A2-2257-4BB3-B485-C204976C1B5E}" destId="{4264CBA9-5173-4FAA-874E-586DBEF52337}" srcOrd="0" destOrd="0" presId="urn:microsoft.com/office/officeart/2008/layout/LinedList"/>
    <dgm:cxn modelId="{A8744EDD-8721-4F75-8371-9A6641C6B5B0}" type="presParOf" srcId="{3C0F39A2-2257-4BB3-B485-C204976C1B5E}" destId="{0BEDC1DC-D7D2-40C7-A080-13554EB3D924}" srcOrd="1" destOrd="0" presId="urn:microsoft.com/office/officeart/2008/layout/LinedList"/>
    <dgm:cxn modelId="{44ED7D8A-C1C7-49B2-977D-D615D6916441}" type="presParOf" srcId="{1917605B-2510-4807-BBAB-C20293E68CE1}" destId="{013C0107-6908-4215-974A-AA318C1A7FFE}" srcOrd="12" destOrd="0" presId="urn:microsoft.com/office/officeart/2008/layout/LinedList"/>
    <dgm:cxn modelId="{AFC60953-8188-4A1E-B8C7-F9F0CB5A8DF3}" type="presParOf" srcId="{1917605B-2510-4807-BBAB-C20293E68CE1}" destId="{4CDA21E7-86ED-4775-904E-3CA236AB81AC}" srcOrd="13" destOrd="0" presId="urn:microsoft.com/office/officeart/2008/layout/LinedList"/>
    <dgm:cxn modelId="{EE618E12-6518-47FB-94EE-E7CCBB9E5CF1}" type="presParOf" srcId="{4CDA21E7-86ED-4775-904E-3CA236AB81AC}" destId="{B983A3EE-F717-4BD4-87A0-C63E83AB7553}" srcOrd="0" destOrd="0" presId="urn:microsoft.com/office/officeart/2008/layout/LinedList"/>
    <dgm:cxn modelId="{A09E2B9B-CFA9-4E19-B412-E40EC85CB9A2}" type="presParOf" srcId="{4CDA21E7-86ED-4775-904E-3CA236AB81AC}" destId="{B0EF7DB0-367D-4A03-A641-528CBBE6DFDA}" srcOrd="1" destOrd="0" presId="urn:microsoft.com/office/officeart/2008/layout/LinedList"/>
    <dgm:cxn modelId="{7E378F10-9A3A-4C80-9147-055D171A778B}" type="presParOf" srcId="{1917605B-2510-4807-BBAB-C20293E68CE1}" destId="{75009C20-6521-4FF9-A41B-383686B9A813}" srcOrd="14" destOrd="0" presId="urn:microsoft.com/office/officeart/2008/layout/LinedList"/>
    <dgm:cxn modelId="{F2F4FE23-A129-4645-B1A5-9D6CC28D5B35}" type="presParOf" srcId="{1917605B-2510-4807-BBAB-C20293E68CE1}" destId="{83365010-4778-4394-BCB5-B4D6B74AA141}" srcOrd="15" destOrd="0" presId="urn:microsoft.com/office/officeart/2008/layout/LinedList"/>
    <dgm:cxn modelId="{C4449F27-F778-428F-9393-2060F3782BC5}" type="presParOf" srcId="{83365010-4778-4394-BCB5-B4D6B74AA141}" destId="{F84F5DCF-A456-4F40-BA85-E039ABD3EFF5}" srcOrd="0" destOrd="0" presId="urn:microsoft.com/office/officeart/2008/layout/LinedList"/>
    <dgm:cxn modelId="{A8A007C8-E5E8-4831-B4C4-06D3B18D56CE}" type="presParOf" srcId="{83365010-4778-4394-BCB5-B4D6B74AA141}" destId="{7B6BA529-F020-4E18-AE99-A61E2E125968}" srcOrd="1" destOrd="0" presId="urn:microsoft.com/office/officeart/2008/layout/LinedList"/>
    <dgm:cxn modelId="{E9A44D78-0688-446B-B03F-16D9DFE9BD43}" type="presParOf" srcId="{1917605B-2510-4807-BBAB-C20293E68CE1}" destId="{D7F2DD8E-C64A-40C8-B864-23CC8B5D9164}" srcOrd="16" destOrd="0" presId="urn:microsoft.com/office/officeart/2008/layout/LinedList"/>
    <dgm:cxn modelId="{4DE43DAA-68FC-42DD-9852-D0DC6D1A1D94}" type="presParOf" srcId="{1917605B-2510-4807-BBAB-C20293E68CE1}" destId="{B787DDED-948A-4D90-9DC9-B009F56B34B9}" srcOrd="17" destOrd="0" presId="urn:microsoft.com/office/officeart/2008/layout/LinedList"/>
    <dgm:cxn modelId="{E9C72CD4-04CA-4A15-9BA7-3E7154512544}" type="presParOf" srcId="{B787DDED-948A-4D90-9DC9-B009F56B34B9}" destId="{EACCD8D9-0A27-4FD9-8C15-63771A7842C5}" srcOrd="0" destOrd="0" presId="urn:microsoft.com/office/officeart/2008/layout/LinedList"/>
    <dgm:cxn modelId="{8EBE12FD-6BD3-4958-8202-93E6A42795FA}" type="presParOf" srcId="{B787DDED-948A-4D90-9DC9-B009F56B34B9}" destId="{D5B21F85-6DD4-4E0A-96A2-42D38A6840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AB6734-7ED4-4A00-A7B4-B8157DF74F4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60E828-0A22-46A5-9156-7FC21D0A6405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Variation intéressante pour le lecteur</a:t>
          </a:r>
        </a:p>
      </dgm:t>
    </dgm:pt>
    <dgm:pt modelId="{D68DC156-FD78-4F54-ADE0-ABCA402045CA}" type="parTrans" cxnId="{8AE61D34-4A1E-4C6E-A305-9A1414A7D0B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6732F78-5BC0-45E1-8C3A-0738F8FE06D5}" type="sibTrans" cxnId="{8AE61D34-4A1E-4C6E-A305-9A1414A7D0B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F5CC216-8CA8-40D2-A7F1-5786F7B2296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accent1">
                  <a:lumMod val="75000"/>
                </a:schemeClr>
              </a:solidFill>
            </a:rPr>
            <a:t>Forme de la distribution</a:t>
          </a:r>
        </a:p>
      </dgm:t>
    </dgm:pt>
    <dgm:pt modelId="{32377324-125F-4C8C-9B98-436C645F1759}" type="parTrans" cxnId="{60F62793-A991-4037-9A42-F3F71FC17D7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02775790-DC13-41A4-BB90-055DC55B03B3}" type="sibTrans" cxnId="{60F62793-A991-4037-9A42-F3F71FC17D7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51C8843-F886-4891-848C-0177EC91ACA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accent1">
                  <a:lumMod val="75000"/>
                </a:schemeClr>
              </a:solidFill>
            </a:rPr>
            <a:t>Différence entre plusieurs groupes</a:t>
          </a:r>
        </a:p>
      </dgm:t>
    </dgm:pt>
    <dgm:pt modelId="{53751646-B83C-43A3-A3CB-9C06CF37E32B}" type="parTrans" cxnId="{E00786F7-0DD1-4318-BA99-091510DA1BE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6CD8222-A6DF-4336-B42B-973EC9AB7F7B}" type="sibTrans" cxnId="{E00786F7-0DD1-4318-BA99-091510DA1BE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B2AC8A3-443A-472F-8820-0FD1FD156E72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accent1">
                  <a:lumMod val="75000"/>
                </a:schemeClr>
              </a:solidFill>
            </a:rPr>
            <a:t>Evolution dans le temps</a:t>
          </a:r>
        </a:p>
      </dgm:t>
    </dgm:pt>
    <dgm:pt modelId="{6A6C79DE-76E9-443E-9213-1874BDE0B613}" type="parTrans" cxnId="{0AFEB88C-C743-4700-9E68-5DC6B335182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C4E9CFD-7361-4E17-8E9A-8AD6FBF7293B}" type="sibTrans" cxnId="{0AFEB88C-C743-4700-9E68-5DC6B335182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E68408F-53DC-4464-8887-5602A865A9B7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accent1">
                  <a:lumMod val="75000"/>
                </a:schemeClr>
              </a:solidFill>
            </a:rPr>
            <a:t>Relation entre des données </a:t>
          </a:r>
        </a:p>
      </dgm:t>
    </dgm:pt>
    <dgm:pt modelId="{8D2C099D-1915-4582-8317-A15CCD5853DA}" type="parTrans" cxnId="{676C3888-6F3D-4B26-8476-530F5A0A5AD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3ACF369-CE56-4BCF-9603-49D6E193387C}" type="sibTrans" cxnId="{676C3888-6F3D-4B26-8476-530F5A0A5AD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6760727-DDD5-4F0B-A1AF-6853AD8FE376}" type="pres">
      <dgm:prSet presAssocID="{3FAB6734-7ED4-4A00-A7B4-B8157DF74F4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26BB79-C388-43B4-9B77-219B5F717FB6}" type="pres">
      <dgm:prSet presAssocID="{3FAB6734-7ED4-4A00-A7B4-B8157DF74F46}" presName="matrix" presStyleCnt="0"/>
      <dgm:spPr/>
    </dgm:pt>
    <dgm:pt modelId="{0886CCEB-C6A4-4D67-A943-D55BF8759F66}" type="pres">
      <dgm:prSet presAssocID="{3FAB6734-7ED4-4A00-A7B4-B8157DF74F46}" presName="tile1" presStyleLbl="node1" presStyleIdx="0" presStyleCnt="4" custLinFactNeighborX="-2384" custLinFactNeighborY="0"/>
      <dgm:spPr/>
    </dgm:pt>
    <dgm:pt modelId="{E54EC426-7028-4D88-818D-A36FBCF845C0}" type="pres">
      <dgm:prSet presAssocID="{3FAB6734-7ED4-4A00-A7B4-B8157DF74F4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EFD29F-8A01-4B35-A721-3CFC0C8E16DD}" type="pres">
      <dgm:prSet presAssocID="{3FAB6734-7ED4-4A00-A7B4-B8157DF74F46}" presName="tile2" presStyleLbl="node1" presStyleIdx="1" presStyleCnt="4" custLinFactNeighborY="0"/>
      <dgm:spPr/>
    </dgm:pt>
    <dgm:pt modelId="{CE09181C-AAEC-4F9C-9242-7AB17E5FFD4A}" type="pres">
      <dgm:prSet presAssocID="{3FAB6734-7ED4-4A00-A7B4-B8157DF74F4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9F3DF9-A09A-47EF-9B9D-AA0D3381384B}" type="pres">
      <dgm:prSet presAssocID="{3FAB6734-7ED4-4A00-A7B4-B8157DF74F46}" presName="tile3" presStyleLbl="node1" presStyleIdx="2" presStyleCnt="4"/>
      <dgm:spPr/>
    </dgm:pt>
    <dgm:pt modelId="{8B78CAD1-22D7-4842-B7CD-CD9EBBCB6DED}" type="pres">
      <dgm:prSet presAssocID="{3FAB6734-7ED4-4A00-A7B4-B8157DF74F4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92F73B-235F-44DF-8C56-4206EFBC4EF1}" type="pres">
      <dgm:prSet presAssocID="{3FAB6734-7ED4-4A00-A7B4-B8157DF74F46}" presName="tile4" presStyleLbl="node1" presStyleIdx="3" presStyleCnt="4"/>
      <dgm:spPr/>
    </dgm:pt>
    <dgm:pt modelId="{393BE3DE-B822-4D18-88AB-C23B7726BEED}" type="pres">
      <dgm:prSet presAssocID="{3FAB6734-7ED4-4A00-A7B4-B8157DF74F4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D051DEE-3FC7-4A37-8363-892C1E6853C7}" type="pres">
      <dgm:prSet presAssocID="{3FAB6734-7ED4-4A00-A7B4-B8157DF74F46}" presName="centerTile" presStyleLbl="fgShp" presStyleIdx="0" presStyleCnt="1" custScaleX="159584">
        <dgm:presLayoutVars>
          <dgm:chMax val="0"/>
          <dgm:chPref val="0"/>
        </dgm:presLayoutVars>
      </dgm:prSet>
      <dgm:spPr/>
    </dgm:pt>
  </dgm:ptLst>
  <dgm:cxnLst>
    <dgm:cxn modelId="{2A268C10-F963-404A-B57F-ADBC20B9CB4E}" type="presOf" srcId="{4B2AC8A3-443A-472F-8820-0FD1FD156E72}" destId="{199F3DF9-A09A-47EF-9B9D-AA0D3381384B}" srcOrd="0" destOrd="0" presId="urn:microsoft.com/office/officeart/2005/8/layout/matrix1"/>
    <dgm:cxn modelId="{11A63F14-A5E2-49A6-98C4-00CC0733C2EB}" type="presOf" srcId="{3FAB6734-7ED4-4A00-A7B4-B8157DF74F46}" destId="{66760727-DDD5-4F0B-A1AF-6853AD8FE376}" srcOrd="0" destOrd="0" presId="urn:microsoft.com/office/officeart/2005/8/layout/matrix1"/>
    <dgm:cxn modelId="{8AE61D34-4A1E-4C6E-A305-9A1414A7D0B2}" srcId="{3FAB6734-7ED4-4A00-A7B4-B8157DF74F46}" destId="{8D60E828-0A22-46A5-9156-7FC21D0A6405}" srcOrd="0" destOrd="0" parTransId="{D68DC156-FD78-4F54-ADE0-ABCA402045CA}" sibTransId="{A6732F78-5BC0-45E1-8C3A-0738F8FE06D5}"/>
    <dgm:cxn modelId="{5FBB6448-465C-4F45-9F33-7A91ABD34B3A}" type="presOf" srcId="{CE68408F-53DC-4464-8887-5602A865A9B7}" destId="{393BE3DE-B822-4D18-88AB-C23B7726BEED}" srcOrd="1" destOrd="0" presId="urn:microsoft.com/office/officeart/2005/8/layout/matrix1"/>
    <dgm:cxn modelId="{6839B84B-02B4-4AD0-9BFA-BF82D1EF1724}" type="presOf" srcId="{4B2AC8A3-443A-472F-8820-0FD1FD156E72}" destId="{8B78CAD1-22D7-4842-B7CD-CD9EBBCB6DED}" srcOrd="1" destOrd="0" presId="urn:microsoft.com/office/officeart/2005/8/layout/matrix1"/>
    <dgm:cxn modelId="{ECF7476E-7585-4F82-8C8F-B2FFAF0CE76C}" type="presOf" srcId="{1F5CC216-8CA8-40D2-A7F1-5786F7B22964}" destId="{0886CCEB-C6A4-4D67-A943-D55BF8759F66}" srcOrd="0" destOrd="0" presId="urn:microsoft.com/office/officeart/2005/8/layout/matrix1"/>
    <dgm:cxn modelId="{C12D0475-9892-4A49-A56E-E04C1D73F391}" type="presOf" srcId="{1F5CC216-8CA8-40D2-A7F1-5786F7B22964}" destId="{E54EC426-7028-4D88-818D-A36FBCF845C0}" srcOrd="1" destOrd="0" presId="urn:microsoft.com/office/officeart/2005/8/layout/matrix1"/>
    <dgm:cxn modelId="{676C3888-6F3D-4B26-8476-530F5A0A5ADD}" srcId="{8D60E828-0A22-46A5-9156-7FC21D0A6405}" destId="{CE68408F-53DC-4464-8887-5602A865A9B7}" srcOrd="3" destOrd="0" parTransId="{8D2C099D-1915-4582-8317-A15CCD5853DA}" sibTransId="{23ACF369-CE56-4BCF-9603-49D6E193387C}"/>
    <dgm:cxn modelId="{3A7B558B-1E33-4CC6-A59F-827B3BBBEF43}" type="presOf" srcId="{351C8843-F886-4891-848C-0177EC91ACA0}" destId="{51EFD29F-8A01-4B35-A721-3CFC0C8E16DD}" srcOrd="0" destOrd="0" presId="urn:microsoft.com/office/officeart/2005/8/layout/matrix1"/>
    <dgm:cxn modelId="{0AFEB88C-C743-4700-9E68-5DC6B335182B}" srcId="{8D60E828-0A22-46A5-9156-7FC21D0A6405}" destId="{4B2AC8A3-443A-472F-8820-0FD1FD156E72}" srcOrd="2" destOrd="0" parTransId="{6A6C79DE-76E9-443E-9213-1874BDE0B613}" sibTransId="{7C4E9CFD-7361-4E17-8E9A-8AD6FBF7293B}"/>
    <dgm:cxn modelId="{60F62793-A991-4037-9A42-F3F71FC17D79}" srcId="{8D60E828-0A22-46A5-9156-7FC21D0A6405}" destId="{1F5CC216-8CA8-40D2-A7F1-5786F7B22964}" srcOrd="0" destOrd="0" parTransId="{32377324-125F-4C8C-9B98-436C645F1759}" sibTransId="{02775790-DC13-41A4-BB90-055DC55B03B3}"/>
    <dgm:cxn modelId="{1FF79DA3-D5CC-473B-9483-8AA76C096031}" type="presOf" srcId="{351C8843-F886-4891-848C-0177EC91ACA0}" destId="{CE09181C-AAEC-4F9C-9242-7AB17E5FFD4A}" srcOrd="1" destOrd="0" presId="urn:microsoft.com/office/officeart/2005/8/layout/matrix1"/>
    <dgm:cxn modelId="{982A61A4-5C45-433B-961D-276D2EE07FF6}" type="presOf" srcId="{8D60E828-0A22-46A5-9156-7FC21D0A6405}" destId="{9D051DEE-3FC7-4A37-8363-892C1E6853C7}" srcOrd="0" destOrd="0" presId="urn:microsoft.com/office/officeart/2005/8/layout/matrix1"/>
    <dgm:cxn modelId="{9F4B27D0-64D8-4BCE-8C42-677F8FAB2849}" type="presOf" srcId="{CE68408F-53DC-4464-8887-5602A865A9B7}" destId="{6592F73B-235F-44DF-8C56-4206EFBC4EF1}" srcOrd="0" destOrd="0" presId="urn:microsoft.com/office/officeart/2005/8/layout/matrix1"/>
    <dgm:cxn modelId="{E00786F7-0DD1-4318-BA99-091510DA1BE2}" srcId="{8D60E828-0A22-46A5-9156-7FC21D0A6405}" destId="{351C8843-F886-4891-848C-0177EC91ACA0}" srcOrd="1" destOrd="0" parTransId="{53751646-B83C-43A3-A3CB-9C06CF37E32B}" sibTransId="{16CD8222-A6DF-4336-B42B-973EC9AB7F7B}"/>
    <dgm:cxn modelId="{1AE9B538-383C-41AE-A534-47BD4DDE24F9}" type="presParOf" srcId="{66760727-DDD5-4F0B-A1AF-6853AD8FE376}" destId="{9526BB79-C388-43B4-9B77-219B5F717FB6}" srcOrd="0" destOrd="0" presId="urn:microsoft.com/office/officeart/2005/8/layout/matrix1"/>
    <dgm:cxn modelId="{EF93F913-72CC-411E-A477-B3CD676E0168}" type="presParOf" srcId="{9526BB79-C388-43B4-9B77-219B5F717FB6}" destId="{0886CCEB-C6A4-4D67-A943-D55BF8759F66}" srcOrd="0" destOrd="0" presId="urn:microsoft.com/office/officeart/2005/8/layout/matrix1"/>
    <dgm:cxn modelId="{664C992B-FCD4-4F5E-AD55-5880908F3F9A}" type="presParOf" srcId="{9526BB79-C388-43B4-9B77-219B5F717FB6}" destId="{E54EC426-7028-4D88-818D-A36FBCF845C0}" srcOrd="1" destOrd="0" presId="urn:microsoft.com/office/officeart/2005/8/layout/matrix1"/>
    <dgm:cxn modelId="{4E31CC0A-F500-44DA-B609-667C112D1260}" type="presParOf" srcId="{9526BB79-C388-43B4-9B77-219B5F717FB6}" destId="{51EFD29F-8A01-4B35-A721-3CFC0C8E16DD}" srcOrd="2" destOrd="0" presId="urn:microsoft.com/office/officeart/2005/8/layout/matrix1"/>
    <dgm:cxn modelId="{8324807C-F785-4740-9FBC-0295152583ED}" type="presParOf" srcId="{9526BB79-C388-43B4-9B77-219B5F717FB6}" destId="{CE09181C-AAEC-4F9C-9242-7AB17E5FFD4A}" srcOrd="3" destOrd="0" presId="urn:microsoft.com/office/officeart/2005/8/layout/matrix1"/>
    <dgm:cxn modelId="{B4D0CAE2-FC23-42E2-AD6F-0A9ED0380DA0}" type="presParOf" srcId="{9526BB79-C388-43B4-9B77-219B5F717FB6}" destId="{199F3DF9-A09A-47EF-9B9D-AA0D3381384B}" srcOrd="4" destOrd="0" presId="urn:microsoft.com/office/officeart/2005/8/layout/matrix1"/>
    <dgm:cxn modelId="{996C9AB4-6AEC-4665-8237-9698C6A63C3C}" type="presParOf" srcId="{9526BB79-C388-43B4-9B77-219B5F717FB6}" destId="{8B78CAD1-22D7-4842-B7CD-CD9EBBCB6DED}" srcOrd="5" destOrd="0" presId="urn:microsoft.com/office/officeart/2005/8/layout/matrix1"/>
    <dgm:cxn modelId="{11B76643-A6E0-448B-A262-5BABD0298091}" type="presParOf" srcId="{9526BB79-C388-43B4-9B77-219B5F717FB6}" destId="{6592F73B-235F-44DF-8C56-4206EFBC4EF1}" srcOrd="6" destOrd="0" presId="urn:microsoft.com/office/officeart/2005/8/layout/matrix1"/>
    <dgm:cxn modelId="{E4032647-D8AA-424B-91BD-28D8320BD185}" type="presParOf" srcId="{9526BB79-C388-43B4-9B77-219B5F717FB6}" destId="{393BE3DE-B822-4D18-88AB-C23B7726BEED}" srcOrd="7" destOrd="0" presId="urn:microsoft.com/office/officeart/2005/8/layout/matrix1"/>
    <dgm:cxn modelId="{D1DBE2FC-D682-49CE-86EE-56BD75C6B036}" type="presParOf" srcId="{66760727-DDD5-4F0B-A1AF-6853AD8FE376}" destId="{9D051DEE-3FC7-4A37-8363-892C1E6853C7}" srcOrd="1" destOrd="0" presId="urn:microsoft.com/office/officeart/2005/8/layout/matrix1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BC27C3-A1E4-49D5-ABC9-728FBC7382B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3183DEC-FA1B-4D59-B957-9EFA60A3159C}">
      <dgm:prSet phldrT="[Texte]"/>
      <dgm:spPr/>
      <dgm:t>
        <a:bodyPr/>
        <a:lstStyle/>
        <a:p>
          <a:r>
            <a:rPr lang="fr-FR" dirty="0"/>
            <a:t>Variables</a:t>
          </a:r>
        </a:p>
      </dgm:t>
    </dgm:pt>
    <dgm:pt modelId="{4CF74636-B979-493C-81F6-1F74A9DF7202}" type="parTrans" cxnId="{AFABF62F-E293-48F9-BAAD-A784CAA74490}">
      <dgm:prSet/>
      <dgm:spPr/>
      <dgm:t>
        <a:bodyPr/>
        <a:lstStyle/>
        <a:p>
          <a:endParaRPr lang="fr-FR"/>
        </a:p>
      </dgm:t>
    </dgm:pt>
    <dgm:pt modelId="{AF4F765A-30B8-4D58-B27A-3C0AAECD3C0C}" type="sibTrans" cxnId="{AFABF62F-E293-48F9-BAAD-A784CAA74490}">
      <dgm:prSet/>
      <dgm:spPr/>
      <dgm:t>
        <a:bodyPr/>
        <a:lstStyle/>
        <a:p>
          <a:endParaRPr lang="fr-FR"/>
        </a:p>
      </dgm:t>
    </dgm:pt>
    <dgm:pt modelId="{3A493DA1-68D5-41EB-8E5C-71970C6C67ED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Quantitatives</a:t>
          </a:r>
        </a:p>
      </dgm:t>
    </dgm:pt>
    <dgm:pt modelId="{E150F778-8C17-4BA1-8CB6-2AA6C72F2DA4}" type="parTrans" cxnId="{6F0ABE7F-0165-4151-9D33-06373F748A18}">
      <dgm:prSet/>
      <dgm:spPr/>
      <dgm:t>
        <a:bodyPr/>
        <a:lstStyle/>
        <a:p>
          <a:endParaRPr lang="fr-FR"/>
        </a:p>
      </dgm:t>
    </dgm:pt>
    <dgm:pt modelId="{CBAD9817-38BE-4AC4-B1DE-7943933921E4}" type="sibTrans" cxnId="{6F0ABE7F-0165-4151-9D33-06373F748A18}">
      <dgm:prSet/>
      <dgm:spPr/>
      <dgm:t>
        <a:bodyPr/>
        <a:lstStyle/>
        <a:p>
          <a:endParaRPr lang="fr-FR"/>
        </a:p>
      </dgm:t>
    </dgm:pt>
    <dgm:pt modelId="{DC6BE745-526E-4EBB-993B-9162A8BB033A}">
      <dgm:prSet phldrT="[Texte]"/>
      <dgm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Continues</a:t>
          </a:r>
        </a:p>
      </dgm:t>
    </dgm:pt>
    <dgm:pt modelId="{F94AE998-CFAE-4CF9-B3D3-64962400EB4D}" type="parTrans" cxnId="{92B60C76-C154-427F-952E-6979EA48F280}">
      <dgm:prSet/>
      <dgm:spPr/>
      <dgm:t>
        <a:bodyPr/>
        <a:lstStyle/>
        <a:p>
          <a:endParaRPr lang="fr-FR"/>
        </a:p>
      </dgm:t>
    </dgm:pt>
    <dgm:pt modelId="{E4F9DFEA-8004-431E-936B-C422AC4E8055}" type="sibTrans" cxnId="{92B60C76-C154-427F-952E-6979EA48F280}">
      <dgm:prSet/>
      <dgm:spPr/>
      <dgm:t>
        <a:bodyPr/>
        <a:lstStyle/>
        <a:p>
          <a:endParaRPr lang="fr-FR"/>
        </a:p>
      </dgm:t>
    </dgm:pt>
    <dgm:pt modelId="{B0E412A1-1428-472B-92A0-953475E348AC}">
      <dgm:prSet phldrT="[Texte]"/>
      <dgm:spPr>
        <a:noFill/>
        <a:ln>
          <a:solidFill>
            <a:schemeClr val="accent1"/>
          </a:soli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Discrètes</a:t>
          </a:r>
        </a:p>
      </dgm:t>
    </dgm:pt>
    <dgm:pt modelId="{EC8E5DFD-4A95-470D-A0A8-1DCC0752EADA}" type="parTrans" cxnId="{6A1C92AB-9604-49C4-AC00-6F6768051695}">
      <dgm:prSet/>
      <dgm:spPr/>
      <dgm:t>
        <a:bodyPr/>
        <a:lstStyle/>
        <a:p>
          <a:endParaRPr lang="fr-FR"/>
        </a:p>
      </dgm:t>
    </dgm:pt>
    <dgm:pt modelId="{505E59B8-9A3A-46FD-B12C-64C83D430C46}" type="sibTrans" cxnId="{6A1C92AB-9604-49C4-AC00-6F6768051695}">
      <dgm:prSet/>
      <dgm:spPr/>
      <dgm:t>
        <a:bodyPr/>
        <a:lstStyle/>
        <a:p>
          <a:endParaRPr lang="fr-FR"/>
        </a:p>
      </dgm:t>
    </dgm:pt>
    <dgm:pt modelId="{A55C3C78-1DFA-469D-90BF-0D30F4C6D12A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Qualitatives</a:t>
          </a:r>
        </a:p>
      </dgm:t>
    </dgm:pt>
    <dgm:pt modelId="{93C9B9E8-EAED-478F-A540-B0BC462085E9}" type="parTrans" cxnId="{DB90D3B6-D535-433E-A5C7-A5A7E1F7953B}">
      <dgm:prSet/>
      <dgm:spPr/>
      <dgm:t>
        <a:bodyPr/>
        <a:lstStyle/>
        <a:p>
          <a:endParaRPr lang="fr-FR"/>
        </a:p>
      </dgm:t>
    </dgm:pt>
    <dgm:pt modelId="{D13F55B2-9ADC-4559-84BA-D39EC9A9012A}" type="sibTrans" cxnId="{DB90D3B6-D535-433E-A5C7-A5A7E1F7953B}">
      <dgm:prSet/>
      <dgm:spPr/>
      <dgm:t>
        <a:bodyPr/>
        <a:lstStyle/>
        <a:p>
          <a:endParaRPr lang="fr-FR"/>
        </a:p>
      </dgm:t>
    </dgm:pt>
    <dgm:pt modelId="{2977B68F-3FEE-49DC-B546-7986386876C4}">
      <dgm:prSet phldrT="[Texte]"/>
      <dgm:spPr>
        <a:noFill/>
        <a:ln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Nominale</a:t>
          </a:r>
        </a:p>
      </dgm:t>
    </dgm:pt>
    <dgm:pt modelId="{C738FC2E-8E8B-47EA-AD9D-72479C17EB3A}" type="parTrans" cxnId="{92CEFEA9-FBB4-4925-8989-9EAA8D1EE261}">
      <dgm:prSet/>
      <dgm:spPr/>
      <dgm:t>
        <a:bodyPr/>
        <a:lstStyle/>
        <a:p>
          <a:endParaRPr lang="fr-FR"/>
        </a:p>
      </dgm:t>
    </dgm:pt>
    <dgm:pt modelId="{E826395D-A6E0-4A52-8146-B0000CB9D18B}" type="sibTrans" cxnId="{92CEFEA9-FBB4-4925-8989-9EAA8D1EE261}">
      <dgm:prSet/>
      <dgm:spPr/>
      <dgm:t>
        <a:bodyPr/>
        <a:lstStyle/>
        <a:p>
          <a:endParaRPr lang="fr-FR"/>
        </a:p>
      </dgm:t>
    </dgm:pt>
    <dgm:pt modelId="{34AACC1E-D3E2-47DF-AD17-A2FC3E8AF1A1}">
      <dgm:prSet phldrT="[Texte]"/>
      <dgm:spPr>
        <a:noFill/>
        <a:ln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</dgm:spPr>
      <dgm:t>
        <a:bodyPr/>
        <a:lstStyle/>
        <a:p>
          <a:r>
            <a:rPr lang="fr-FR" dirty="0">
              <a:solidFill>
                <a:schemeClr val="accent3">
                  <a:lumMod val="75000"/>
                </a:schemeClr>
              </a:solidFill>
            </a:rPr>
            <a:t>Ordinale</a:t>
          </a:r>
        </a:p>
      </dgm:t>
    </dgm:pt>
    <dgm:pt modelId="{3F8F14C1-10A6-4897-92F3-D564AF548B51}" type="parTrans" cxnId="{7E9E7A7C-635F-45B2-B99E-E702BEEEEC83}">
      <dgm:prSet/>
      <dgm:spPr/>
      <dgm:t>
        <a:bodyPr/>
        <a:lstStyle/>
        <a:p>
          <a:endParaRPr lang="fr-FR"/>
        </a:p>
      </dgm:t>
    </dgm:pt>
    <dgm:pt modelId="{AE6E7858-1AE7-4ABE-9CB1-665AFA1B54D7}" type="sibTrans" cxnId="{7E9E7A7C-635F-45B2-B99E-E702BEEEEC83}">
      <dgm:prSet/>
      <dgm:spPr/>
      <dgm:t>
        <a:bodyPr/>
        <a:lstStyle/>
        <a:p>
          <a:endParaRPr lang="fr-FR"/>
        </a:p>
      </dgm:t>
    </dgm:pt>
    <dgm:pt modelId="{3D4DD8B5-E76E-4485-8E7E-1CD9D297F9E2}" type="pres">
      <dgm:prSet presAssocID="{01BC27C3-A1E4-49D5-ABC9-728FBC7382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91F8D6-DFD2-4E88-A245-8582FEB25D1C}" type="pres">
      <dgm:prSet presAssocID="{63183DEC-FA1B-4D59-B957-9EFA60A3159C}" presName="root1" presStyleCnt="0"/>
      <dgm:spPr/>
    </dgm:pt>
    <dgm:pt modelId="{8DF96A1C-D35B-4ECA-B6E2-89BAC3BEEA79}" type="pres">
      <dgm:prSet presAssocID="{63183DEC-FA1B-4D59-B957-9EFA60A3159C}" presName="LevelOneTextNode" presStyleLbl="node0" presStyleIdx="0" presStyleCnt="1">
        <dgm:presLayoutVars>
          <dgm:chPref val="3"/>
        </dgm:presLayoutVars>
      </dgm:prSet>
      <dgm:spPr/>
    </dgm:pt>
    <dgm:pt modelId="{BEFB8284-13FD-43B0-97E8-C9111008806D}" type="pres">
      <dgm:prSet presAssocID="{63183DEC-FA1B-4D59-B957-9EFA60A3159C}" presName="level2hierChild" presStyleCnt="0"/>
      <dgm:spPr/>
    </dgm:pt>
    <dgm:pt modelId="{50F445D0-833C-43B5-A4F3-182C845B841E}" type="pres">
      <dgm:prSet presAssocID="{E150F778-8C17-4BA1-8CB6-2AA6C72F2DA4}" presName="conn2-1" presStyleLbl="parChTrans1D2" presStyleIdx="0" presStyleCnt="2"/>
      <dgm:spPr/>
    </dgm:pt>
    <dgm:pt modelId="{CDB2EC99-214B-411F-9B01-C8B07D69EB0B}" type="pres">
      <dgm:prSet presAssocID="{E150F778-8C17-4BA1-8CB6-2AA6C72F2DA4}" presName="connTx" presStyleLbl="parChTrans1D2" presStyleIdx="0" presStyleCnt="2"/>
      <dgm:spPr/>
    </dgm:pt>
    <dgm:pt modelId="{9D3497C1-2D6A-417D-9DC6-7452E1E31339}" type="pres">
      <dgm:prSet presAssocID="{3A493DA1-68D5-41EB-8E5C-71970C6C67ED}" presName="root2" presStyleCnt="0"/>
      <dgm:spPr/>
    </dgm:pt>
    <dgm:pt modelId="{5762A35B-7762-487B-A435-AEA8E0902C0E}" type="pres">
      <dgm:prSet presAssocID="{3A493DA1-68D5-41EB-8E5C-71970C6C67ED}" presName="LevelTwoTextNode" presStyleLbl="node2" presStyleIdx="0" presStyleCnt="2">
        <dgm:presLayoutVars>
          <dgm:chPref val="3"/>
        </dgm:presLayoutVars>
      </dgm:prSet>
      <dgm:spPr/>
    </dgm:pt>
    <dgm:pt modelId="{A088481C-AD1D-4E8C-9C4C-358DCFA55563}" type="pres">
      <dgm:prSet presAssocID="{3A493DA1-68D5-41EB-8E5C-71970C6C67ED}" presName="level3hierChild" presStyleCnt="0"/>
      <dgm:spPr/>
    </dgm:pt>
    <dgm:pt modelId="{7D16BD3D-982D-4CBF-93D6-02204E6057ED}" type="pres">
      <dgm:prSet presAssocID="{F94AE998-CFAE-4CF9-B3D3-64962400EB4D}" presName="conn2-1" presStyleLbl="parChTrans1D3" presStyleIdx="0" presStyleCnt="4"/>
      <dgm:spPr/>
    </dgm:pt>
    <dgm:pt modelId="{DAFFF812-8B8E-449E-86F0-E99CC3795071}" type="pres">
      <dgm:prSet presAssocID="{F94AE998-CFAE-4CF9-B3D3-64962400EB4D}" presName="connTx" presStyleLbl="parChTrans1D3" presStyleIdx="0" presStyleCnt="4"/>
      <dgm:spPr/>
    </dgm:pt>
    <dgm:pt modelId="{4B42127C-AE7F-4571-9CD6-FBEF9F6B9A0E}" type="pres">
      <dgm:prSet presAssocID="{DC6BE745-526E-4EBB-993B-9162A8BB033A}" presName="root2" presStyleCnt="0"/>
      <dgm:spPr/>
    </dgm:pt>
    <dgm:pt modelId="{4924DE59-E486-48CD-B606-E4E94A2783CD}" type="pres">
      <dgm:prSet presAssocID="{DC6BE745-526E-4EBB-993B-9162A8BB033A}" presName="LevelTwoTextNode" presStyleLbl="node3" presStyleIdx="0" presStyleCnt="4">
        <dgm:presLayoutVars>
          <dgm:chPref val="3"/>
        </dgm:presLayoutVars>
      </dgm:prSet>
      <dgm:spPr/>
    </dgm:pt>
    <dgm:pt modelId="{0409E49B-5AD6-4BE3-91B5-7B06D2713539}" type="pres">
      <dgm:prSet presAssocID="{DC6BE745-526E-4EBB-993B-9162A8BB033A}" presName="level3hierChild" presStyleCnt="0"/>
      <dgm:spPr/>
    </dgm:pt>
    <dgm:pt modelId="{C4A93F45-5207-4BE8-804E-C50D5C8CA4CE}" type="pres">
      <dgm:prSet presAssocID="{EC8E5DFD-4A95-470D-A0A8-1DCC0752EADA}" presName="conn2-1" presStyleLbl="parChTrans1D3" presStyleIdx="1" presStyleCnt="4"/>
      <dgm:spPr/>
    </dgm:pt>
    <dgm:pt modelId="{C1F65336-B240-4703-B077-EFA8404DCF86}" type="pres">
      <dgm:prSet presAssocID="{EC8E5DFD-4A95-470D-A0A8-1DCC0752EADA}" presName="connTx" presStyleLbl="parChTrans1D3" presStyleIdx="1" presStyleCnt="4"/>
      <dgm:spPr/>
    </dgm:pt>
    <dgm:pt modelId="{58853712-FC34-43EB-9A5C-15222DD0627D}" type="pres">
      <dgm:prSet presAssocID="{B0E412A1-1428-472B-92A0-953475E348AC}" presName="root2" presStyleCnt="0"/>
      <dgm:spPr/>
    </dgm:pt>
    <dgm:pt modelId="{613E79AE-7F64-47BC-9F54-FF9B79F8B356}" type="pres">
      <dgm:prSet presAssocID="{B0E412A1-1428-472B-92A0-953475E348AC}" presName="LevelTwoTextNode" presStyleLbl="node3" presStyleIdx="1" presStyleCnt="4">
        <dgm:presLayoutVars>
          <dgm:chPref val="3"/>
        </dgm:presLayoutVars>
      </dgm:prSet>
      <dgm:spPr/>
    </dgm:pt>
    <dgm:pt modelId="{105EC366-CFA5-4966-AD52-9213D3B43551}" type="pres">
      <dgm:prSet presAssocID="{B0E412A1-1428-472B-92A0-953475E348AC}" presName="level3hierChild" presStyleCnt="0"/>
      <dgm:spPr/>
    </dgm:pt>
    <dgm:pt modelId="{2D02DD8C-8E4C-43C7-A9A5-19291D95E3DA}" type="pres">
      <dgm:prSet presAssocID="{93C9B9E8-EAED-478F-A540-B0BC462085E9}" presName="conn2-1" presStyleLbl="parChTrans1D2" presStyleIdx="1" presStyleCnt="2"/>
      <dgm:spPr/>
    </dgm:pt>
    <dgm:pt modelId="{D9105F48-3A51-4B63-B187-5CC628354503}" type="pres">
      <dgm:prSet presAssocID="{93C9B9E8-EAED-478F-A540-B0BC462085E9}" presName="connTx" presStyleLbl="parChTrans1D2" presStyleIdx="1" presStyleCnt="2"/>
      <dgm:spPr/>
    </dgm:pt>
    <dgm:pt modelId="{969794BD-2C36-4DAF-884A-29EE219B1881}" type="pres">
      <dgm:prSet presAssocID="{A55C3C78-1DFA-469D-90BF-0D30F4C6D12A}" presName="root2" presStyleCnt="0"/>
      <dgm:spPr/>
    </dgm:pt>
    <dgm:pt modelId="{FA26CEB2-2FE3-4817-ABE8-70F9C3755791}" type="pres">
      <dgm:prSet presAssocID="{A55C3C78-1DFA-469D-90BF-0D30F4C6D12A}" presName="LevelTwoTextNode" presStyleLbl="node2" presStyleIdx="1" presStyleCnt="2" custLinFactNeighborY="8328">
        <dgm:presLayoutVars>
          <dgm:chPref val="3"/>
        </dgm:presLayoutVars>
      </dgm:prSet>
      <dgm:spPr/>
    </dgm:pt>
    <dgm:pt modelId="{EECBCC73-853C-45D3-915F-937562457872}" type="pres">
      <dgm:prSet presAssocID="{A55C3C78-1DFA-469D-90BF-0D30F4C6D12A}" presName="level3hierChild" presStyleCnt="0"/>
      <dgm:spPr/>
    </dgm:pt>
    <dgm:pt modelId="{98B7366B-5318-45C5-8102-DDAA52BF6D9B}" type="pres">
      <dgm:prSet presAssocID="{C738FC2E-8E8B-47EA-AD9D-72479C17EB3A}" presName="conn2-1" presStyleLbl="parChTrans1D3" presStyleIdx="2" presStyleCnt="4"/>
      <dgm:spPr/>
    </dgm:pt>
    <dgm:pt modelId="{46E92B01-68EB-4434-A7D4-DB094F92936F}" type="pres">
      <dgm:prSet presAssocID="{C738FC2E-8E8B-47EA-AD9D-72479C17EB3A}" presName="connTx" presStyleLbl="parChTrans1D3" presStyleIdx="2" presStyleCnt="4"/>
      <dgm:spPr/>
    </dgm:pt>
    <dgm:pt modelId="{2A093481-E330-45F2-8461-8E5CEC230473}" type="pres">
      <dgm:prSet presAssocID="{2977B68F-3FEE-49DC-B546-7986386876C4}" presName="root2" presStyleCnt="0"/>
      <dgm:spPr/>
    </dgm:pt>
    <dgm:pt modelId="{E55683F5-040E-434A-8E82-C1902E3EF135}" type="pres">
      <dgm:prSet presAssocID="{2977B68F-3FEE-49DC-B546-7986386876C4}" presName="LevelTwoTextNode" presStyleLbl="node3" presStyleIdx="2" presStyleCnt="4" custLinFactY="44120" custLinFactNeighborX="99" custLinFactNeighborY="100000">
        <dgm:presLayoutVars>
          <dgm:chPref val="3"/>
        </dgm:presLayoutVars>
      </dgm:prSet>
      <dgm:spPr/>
    </dgm:pt>
    <dgm:pt modelId="{B1E9E662-6C2C-495A-926D-FD629909FAC4}" type="pres">
      <dgm:prSet presAssocID="{2977B68F-3FEE-49DC-B546-7986386876C4}" presName="level3hierChild" presStyleCnt="0"/>
      <dgm:spPr/>
    </dgm:pt>
    <dgm:pt modelId="{42CB3581-F0D4-4DEB-9231-4702F97C9345}" type="pres">
      <dgm:prSet presAssocID="{3F8F14C1-10A6-4897-92F3-D564AF548B51}" presName="conn2-1" presStyleLbl="parChTrans1D3" presStyleIdx="3" presStyleCnt="4"/>
      <dgm:spPr/>
    </dgm:pt>
    <dgm:pt modelId="{99ED086D-154B-4A3E-9CEA-3FE9093A4CFF}" type="pres">
      <dgm:prSet presAssocID="{3F8F14C1-10A6-4897-92F3-D564AF548B51}" presName="connTx" presStyleLbl="parChTrans1D3" presStyleIdx="3" presStyleCnt="4"/>
      <dgm:spPr/>
    </dgm:pt>
    <dgm:pt modelId="{0AF3E850-3522-4730-BF8A-3035D5EA228A}" type="pres">
      <dgm:prSet presAssocID="{34AACC1E-D3E2-47DF-AD17-A2FC3E8AF1A1}" presName="root2" presStyleCnt="0"/>
      <dgm:spPr/>
    </dgm:pt>
    <dgm:pt modelId="{36D27E1C-2480-4212-9BDE-167B61E2C188}" type="pres">
      <dgm:prSet presAssocID="{34AACC1E-D3E2-47DF-AD17-A2FC3E8AF1A1}" presName="LevelTwoTextNode" presStyleLbl="node3" presStyleIdx="3" presStyleCnt="4" custLinFactNeighborX="1820" custLinFactNeighborY="-88275">
        <dgm:presLayoutVars>
          <dgm:chPref val="3"/>
        </dgm:presLayoutVars>
      </dgm:prSet>
      <dgm:spPr/>
    </dgm:pt>
    <dgm:pt modelId="{3DA6E67C-0FFE-4181-8E88-4B97C0484D14}" type="pres">
      <dgm:prSet presAssocID="{34AACC1E-D3E2-47DF-AD17-A2FC3E8AF1A1}" presName="level3hierChild" presStyleCnt="0"/>
      <dgm:spPr/>
    </dgm:pt>
  </dgm:ptLst>
  <dgm:cxnLst>
    <dgm:cxn modelId="{805DC808-047E-4B61-A844-FB47813F56CE}" type="presOf" srcId="{34AACC1E-D3E2-47DF-AD17-A2FC3E8AF1A1}" destId="{36D27E1C-2480-4212-9BDE-167B61E2C188}" srcOrd="0" destOrd="0" presId="urn:microsoft.com/office/officeart/2005/8/layout/hierarchy2"/>
    <dgm:cxn modelId="{E988470D-630E-4B24-AF91-8EB183AE1F21}" type="presOf" srcId="{2977B68F-3FEE-49DC-B546-7986386876C4}" destId="{E55683F5-040E-434A-8E82-C1902E3EF135}" srcOrd="0" destOrd="0" presId="urn:microsoft.com/office/officeart/2005/8/layout/hierarchy2"/>
    <dgm:cxn modelId="{F3ABB414-3462-4860-B0DF-0CE964EB2408}" type="presOf" srcId="{01BC27C3-A1E4-49D5-ABC9-728FBC7382BF}" destId="{3D4DD8B5-E76E-4485-8E7E-1CD9D297F9E2}" srcOrd="0" destOrd="0" presId="urn:microsoft.com/office/officeart/2005/8/layout/hierarchy2"/>
    <dgm:cxn modelId="{9BADE922-9ABE-420F-A437-82A4C376042E}" type="presOf" srcId="{3F8F14C1-10A6-4897-92F3-D564AF548B51}" destId="{42CB3581-F0D4-4DEB-9231-4702F97C9345}" srcOrd="0" destOrd="0" presId="urn:microsoft.com/office/officeart/2005/8/layout/hierarchy2"/>
    <dgm:cxn modelId="{D8FD6D2B-642F-4265-9FD5-88981957A812}" type="presOf" srcId="{E150F778-8C17-4BA1-8CB6-2AA6C72F2DA4}" destId="{50F445D0-833C-43B5-A4F3-182C845B841E}" srcOrd="0" destOrd="0" presId="urn:microsoft.com/office/officeart/2005/8/layout/hierarchy2"/>
    <dgm:cxn modelId="{AFABF62F-E293-48F9-BAAD-A784CAA74490}" srcId="{01BC27C3-A1E4-49D5-ABC9-728FBC7382BF}" destId="{63183DEC-FA1B-4D59-B957-9EFA60A3159C}" srcOrd="0" destOrd="0" parTransId="{4CF74636-B979-493C-81F6-1F74A9DF7202}" sibTransId="{AF4F765A-30B8-4D58-B27A-3C0AAECD3C0C}"/>
    <dgm:cxn modelId="{329C7634-078A-4A34-9839-41865FBF4F2E}" type="presOf" srcId="{93C9B9E8-EAED-478F-A540-B0BC462085E9}" destId="{2D02DD8C-8E4C-43C7-A9A5-19291D95E3DA}" srcOrd="0" destOrd="0" presId="urn:microsoft.com/office/officeart/2005/8/layout/hierarchy2"/>
    <dgm:cxn modelId="{04FEF44C-1B2C-48C4-92A3-61582C83A389}" type="presOf" srcId="{A55C3C78-1DFA-469D-90BF-0D30F4C6D12A}" destId="{FA26CEB2-2FE3-4817-ABE8-70F9C3755791}" srcOrd="0" destOrd="0" presId="urn:microsoft.com/office/officeart/2005/8/layout/hierarchy2"/>
    <dgm:cxn modelId="{92B60C76-C154-427F-952E-6979EA48F280}" srcId="{3A493DA1-68D5-41EB-8E5C-71970C6C67ED}" destId="{DC6BE745-526E-4EBB-993B-9162A8BB033A}" srcOrd="0" destOrd="0" parTransId="{F94AE998-CFAE-4CF9-B3D3-64962400EB4D}" sibTransId="{E4F9DFEA-8004-431E-936B-C422AC4E8055}"/>
    <dgm:cxn modelId="{7E9E7A7C-635F-45B2-B99E-E702BEEEEC83}" srcId="{A55C3C78-1DFA-469D-90BF-0D30F4C6D12A}" destId="{34AACC1E-D3E2-47DF-AD17-A2FC3E8AF1A1}" srcOrd="1" destOrd="0" parTransId="{3F8F14C1-10A6-4897-92F3-D564AF548B51}" sibTransId="{AE6E7858-1AE7-4ABE-9CB1-665AFA1B54D7}"/>
    <dgm:cxn modelId="{6F0ABE7F-0165-4151-9D33-06373F748A18}" srcId="{63183DEC-FA1B-4D59-B957-9EFA60A3159C}" destId="{3A493DA1-68D5-41EB-8E5C-71970C6C67ED}" srcOrd="0" destOrd="0" parTransId="{E150F778-8C17-4BA1-8CB6-2AA6C72F2DA4}" sibTransId="{CBAD9817-38BE-4AC4-B1DE-7943933921E4}"/>
    <dgm:cxn modelId="{05E3CA80-62C7-4AFC-BFDC-C970DCE0B037}" type="presOf" srcId="{B0E412A1-1428-472B-92A0-953475E348AC}" destId="{613E79AE-7F64-47BC-9F54-FF9B79F8B356}" srcOrd="0" destOrd="0" presId="urn:microsoft.com/office/officeart/2005/8/layout/hierarchy2"/>
    <dgm:cxn modelId="{F811DB8C-CD6F-49E6-9F0C-A9121F536937}" type="presOf" srcId="{C738FC2E-8E8B-47EA-AD9D-72479C17EB3A}" destId="{98B7366B-5318-45C5-8102-DDAA52BF6D9B}" srcOrd="0" destOrd="0" presId="urn:microsoft.com/office/officeart/2005/8/layout/hierarchy2"/>
    <dgm:cxn modelId="{1E3C598E-D509-49D2-86CF-9EC19A4DBE2D}" type="presOf" srcId="{3F8F14C1-10A6-4897-92F3-D564AF548B51}" destId="{99ED086D-154B-4A3E-9CEA-3FE9093A4CFF}" srcOrd="1" destOrd="0" presId="urn:microsoft.com/office/officeart/2005/8/layout/hierarchy2"/>
    <dgm:cxn modelId="{3EDD269E-8089-40B8-AABA-74AA08C21C48}" type="presOf" srcId="{C738FC2E-8E8B-47EA-AD9D-72479C17EB3A}" destId="{46E92B01-68EB-4434-A7D4-DB094F92936F}" srcOrd="1" destOrd="0" presId="urn:microsoft.com/office/officeart/2005/8/layout/hierarchy2"/>
    <dgm:cxn modelId="{60BED4A1-1B9F-46BF-9CDC-004C274F940E}" type="presOf" srcId="{93C9B9E8-EAED-478F-A540-B0BC462085E9}" destId="{D9105F48-3A51-4B63-B187-5CC628354503}" srcOrd="1" destOrd="0" presId="urn:microsoft.com/office/officeart/2005/8/layout/hierarchy2"/>
    <dgm:cxn modelId="{7670F8A3-C5CA-4B77-81CB-FEF37297FB37}" type="presOf" srcId="{EC8E5DFD-4A95-470D-A0A8-1DCC0752EADA}" destId="{C1F65336-B240-4703-B077-EFA8404DCF86}" srcOrd="1" destOrd="0" presId="urn:microsoft.com/office/officeart/2005/8/layout/hierarchy2"/>
    <dgm:cxn modelId="{86F8B4A6-B61D-441A-A5FF-358D6D88BAC4}" type="presOf" srcId="{F94AE998-CFAE-4CF9-B3D3-64962400EB4D}" destId="{7D16BD3D-982D-4CBF-93D6-02204E6057ED}" srcOrd="0" destOrd="0" presId="urn:microsoft.com/office/officeart/2005/8/layout/hierarchy2"/>
    <dgm:cxn modelId="{92CEFEA9-FBB4-4925-8989-9EAA8D1EE261}" srcId="{A55C3C78-1DFA-469D-90BF-0D30F4C6D12A}" destId="{2977B68F-3FEE-49DC-B546-7986386876C4}" srcOrd="0" destOrd="0" parTransId="{C738FC2E-8E8B-47EA-AD9D-72479C17EB3A}" sibTransId="{E826395D-A6E0-4A52-8146-B0000CB9D18B}"/>
    <dgm:cxn modelId="{6A1C92AB-9604-49C4-AC00-6F6768051695}" srcId="{3A493DA1-68D5-41EB-8E5C-71970C6C67ED}" destId="{B0E412A1-1428-472B-92A0-953475E348AC}" srcOrd="1" destOrd="0" parTransId="{EC8E5DFD-4A95-470D-A0A8-1DCC0752EADA}" sibTransId="{505E59B8-9A3A-46FD-B12C-64C83D430C46}"/>
    <dgm:cxn modelId="{DB90D3B6-D535-433E-A5C7-A5A7E1F7953B}" srcId="{63183DEC-FA1B-4D59-B957-9EFA60A3159C}" destId="{A55C3C78-1DFA-469D-90BF-0D30F4C6D12A}" srcOrd="1" destOrd="0" parTransId="{93C9B9E8-EAED-478F-A540-B0BC462085E9}" sibTransId="{D13F55B2-9ADC-4559-84BA-D39EC9A9012A}"/>
    <dgm:cxn modelId="{736519B7-9D9A-4D52-A9E2-5BE0F1CF87DC}" type="presOf" srcId="{E150F778-8C17-4BA1-8CB6-2AA6C72F2DA4}" destId="{CDB2EC99-214B-411F-9B01-C8B07D69EB0B}" srcOrd="1" destOrd="0" presId="urn:microsoft.com/office/officeart/2005/8/layout/hierarchy2"/>
    <dgm:cxn modelId="{7836A7C9-3060-4595-AF9C-05C4056C4276}" type="presOf" srcId="{F94AE998-CFAE-4CF9-B3D3-64962400EB4D}" destId="{DAFFF812-8B8E-449E-86F0-E99CC3795071}" srcOrd="1" destOrd="0" presId="urn:microsoft.com/office/officeart/2005/8/layout/hierarchy2"/>
    <dgm:cxn modelId="{B14257CF-8815-46FC-8883-EE2C15C8DAEA}" type="presOf" srcId="{EC8E5DFD-4A95-470D-A0A8-1DCC0752EADA}" destId="{C4A93F45-5207-4BE8-804E-C50D5C8CA4CE}" srcOrd="0" destOrd="0" presId="urn:microsoft.com/office/officeart/2005/8/layout/hierarchy2"/>
    <dgm:cxn modelId="{E31A0CD2-4957-4371-B3D1-4ABD0E349400}" type="presOf" srcId="{3A493DA1-68D5-41EB-8E5C-71970C6C67ED}" destId="{5762A35B-7762-487B-A435-AEA8E0902C0E}" srcOrd="0" destOrd="0" presId="urn:microsoft.com/office/officeart/2005/8/layout/hierarchy2"/>
    <dgm:cxn modelId="{4EE797DC-D071-47EE-BBDD-56024CE1AA75}" type="presOf" srcId="{63183DEC-FA1B-4D59-B957-9EFA60A3159C}" destId="{8DF96A1C-D35B-4ECA-B6E2-89BAC3BEEA79}" srcOrd="0" destOrd="0" presId="urn:microsoft.com/office/officeart/2005/8/layout/hierarchy2"/>
    <dgm:cxn modelId="{E23AA2EA-3338-490B-96D6-8300A7724556}" type="presOf" srcId="{DC6BE745-526E-4EBB-993B-9162A8BB033A}" destId="{4924DE59-E486-48CD-B606-E4E94A2783CD}" srcOrd="0" destOrd="0" presId="urn:microsoft.com/office/officeart/2005/8/layout/hierarchy2"/>
    <dgm:cxn modelId="{F3C65454-6BA5-448D-BB43-81CF97420838}" type="presParOf" srcId="{3D4DD8B5-E76E-4485-8E7E-1CD9D297F9E2}" destId="{E691F8D6-DFD2-4E88-A245-8582FEB25D1C}" srcOrd="0" destOrd="0" presId="urn:microsoft.com/office/officeart/2005/8/layout/hierarchy2"/>
    <dgm:cxn modelId="{723C6540-9A5C-41D4-902F-C85897375FCA}" type="presParOf" srcId="{E691F8D6-DFD2-4E88-A245-8582FEB25D1C}" destId="{8DF96A1C-D35B-4ECA-B6E2-89BAC3BEEA79}" srcOrd="0" destOrd="0" presId="urn:microsoft.com/office/officeart/2005/8/layout/hierarchy2"/>
    <dgm:cxn modelId="{D97F097B-16B0-4081-875F-2339BD87BED3}" type="presParOf" srcId="{E691F8D6-DFD2-4E88-A245-8582FEB25D1C}" destId="{BEFB8284-13FD-43B0-97E8-C9111008806D}" srcOrd="1" destOrd="0" presId="urn:microsoft.com/office/officeart/2005/8/layout/hierarchy2"/>
    <dgm:cxn modelId="{4854BBCA-02FE-456A-9F29-6D4A7648F011}" type="presParOf" srcId="{BEFB8284-13FD-43B0-97E8-C9111008806D}" destId="{50F445D0-833C-43B5-A4F3-182C845B841E}" srcOrd="0" destOrd="0" presId="urn:microsoft.com/office/officeart/2005/8/layout/hierarchy2"/>
    <dgm:cxn modelId="{AA7927B4-1104-4309-BF66-FC8FF862FAB6}" type="presParOf" srcId="{50F445D0-833C-43B5-A4F3-182C845B841E}" destId="{CDB2EC99-214B-411F-9B01-C8B07D69EB0B}" srcOrd="0" destOrd="0" presId="urn:microsoft.com/office/officeart/2005/8/layout/hierarchy2"/>
    <dgm:cxn modelId="{57621F7A-39E8-4F55-9729-7225DD35FF48}" type="presParOf" srcId="{BEFB8284-13FD-43B0-97E8-C9111008806D}" destId="{9D3497C1-2D6A-417D-9DC6-7452E1E31339}" srcOrd="1" destOrd="0" presId="urn:microsoft.com/office/officeart/2005/8/layout/hierarchy2"/>
    <dgm:cxn modelId="{BF4AB818-0BCA-4F48-A6F2-FB753E260F6D}" type="presParOf" srcId="{9D3497C1-2D6A-417D-9DC6-7452E1E31339}" destId="{5762A35B-7762-487B-A435-AEA8E0902C0E}" srcOrd="0" destOrd="0" presId="urn:microsoft.com/office/officeart/2005/8/layout/hierarchy2"/>
    <dgm:cxn modelId="{14786670-E806-4E7D-9272-DFE4403FBB26}" type="presParOf" srcId="{9D3497C1-2D6A-417D-9DC6-7452E1E31339}" destId="{A088481C-AD1D-4E8C-9C4C-358DCFA55563}" srcOrd="1" destOrd="0" presId="urn:microsoft.com/office/officeart/2005/8/layout/hierarchy2"/>
    <dgm:cxn modelId="{02539ABC-E439-4566-B350-CE09638AC1F3}" type="presParOf" srcId="{A088481C-AD1D-4E8C-9C4C-358DCFA55563}" destId="{7D16BD3D-982D-4CBF-93D6-02204E6057ED}" srcOrd="0" destOrd="0" presId="urn:microsoft.com/office/officeart/2005/8/layout/hierarchy2"/>
    <dgm:cxn modelId="{D2014134-3C20-4BA2-A689-426F1D8E34F7}" type="presParOf" srcId="{7D16BD3D-982D-4CBF-93D6-02204E6057ED}" destId="{DAFFF812-8B8E-449E-86F0-E99CC3795071}" srcOrd="0" destOrd="0" presId="urn:microsoft.com/office/officeart/2005/8/layout/hierarchy2"/>
    <dgm:cxn modelId="{08F719AF-5B1A-40F5-A0E1-C5AFB012CC83}" type="presParOf" srcId="{A088481C-AD1D-4E8C-9C4C-358DCFA55563}" destId="{4B42127C-AE7F-4571-9CD6-FBEF9F6B9A0E}" srcOrd="1" destOrd="0" presId="urn:microsoft.com/office/officeart/2005/8/layout/hierarchy2"/>
    <dgm:cxn modelId="{006A10E1-50B0-4C01-A527-E923A6E9F7F5}" type="presParOf" srcId="{4B42127C-AE7F-4571-9CD6-FBEF9F6B9A0E}" destId="{4924DE59-E486-48CD-B606-E4E94A2783CD}" srcOrd="0" destOrd="0" presId="urn:microsoft.com/office/officeart/2005/8/layout/hierarchy2"/>
    <dgm:cxn modelId="{89360985-A402-41EB-A347-E86A2B7AEE15}" type="presParOf" srcId="{4B42127C-AE7F-4571-9CD6-FBEF9F6B9A0E}" destId="{0409E49B-5AD6-4BE3-91B5-7B06D2713539}" srcOrd="1" destOrd="0" presId="urn:microsoft.com/office/officeart/2005/8/layout/hierarchy2"/>
    <dgm:cxn modelId="{F7B5C393-B06A-42C8-B7E4-E1EBD40A07F3}" type="presParOf" srcId="{A088481C-AD1D-4E8C-9C4C-358DCFA55563}" destId="{C4A93F45-5207-4BE8-804E-C50D5C8CA4CE}" srcOrd="2" destOrd="0" presId="urn:microsoft.com/office/officeart/2005/8/layout/hierarchy2"/>
    <dgm:cxn modelId="{9579398B-AD45-4083-9757-4EE6681AB7CC}" type="presParOf" srcId="{C4A93F45-5207-4BE8-804E-C50D5C8CA4CE}" destId="{C1F65336-B240-4703-B077-EFA8404DCF86}" srcOrd="0" destOrd="0" presId="urn:microsoft.com/office/officeart/2005/8/layout/hierarchy2"/>
    <dgm:cxn modelId="{62EC7AB7-1EDC-4709-AD52-07694C6D4DB3}" type="presParOf" srcId="{A088481C-AD1D-4E8C-9C4C-358DCFA55563}" destId="{58853712-FC34-43EB-9A5C-15222DD0627D}" srcOrd="3" destOrd="0" presId="urn:microsoft.com/office/officeart/2005/8/layout/hierarchy2"/>
    <dgm:cxn modelId="{060AE6FD-7545-4DBF-9E43-DED67B228E36}" type="presParOf" srcId="{58853712-FC34-43EB-9A5C-15222DD0627D}" destId="{613E79AE-7F64-47BC-9F54-FF9B79F8B356}" srcOrd="0" destOrd="0" presId="urn:microsoft.com/office/officeart/2005/8/layout/hierarchy2"/>
    <dgm:cxn modelId="{864033E9-4FFC-4DB1-9175-E385720FB0DA}" type="presParOf" srcId="{58853712-FC34-43EB-9A5C-15222DD0627D}" destId="{105EC366-CFA5-4966-AD52-9213D3B43551}" srcOrd="1" destOrd="0" presId="urn:microsoft.com/office/officeart/2005/8/layout/hierarchy2"/>
    <dgm:cxn modelId="{F878CB72-68DD-47B2-8576-F3E69665EDA9}" type="presParOf" srcId="{BEFB8284-13FD-43B0-97E8-C9111008806D}" destId="{2D02DD8C-8E4C-43C7-A9A5-19291D95E3DA}" srcOrd="2" destOrd="0" presId="urn:microsoft.com/office/officeart/2005/8/layout/hierarchy2"/>
    <dgm:cxn modelId="{B376C96A-DC73-4AC7-9BDD-77464CA766CC}" type="presParOf" srcId="{2D02DD8C-8E4C-43C7-A9A5-19291D95E3DA}" destId="{D9105F48-3A51-4B63-B187-5CC628354503}" srcOrd="0" destOrd="0" presId="urn:microsoft.com/office/officeart/2005/8/layout/hierarchy2"/>
    <dgm:cxn modelId="{6573EA16-8153-45AE-9958-45BCEE277646}" type="presParOf" srcId="{BEFB8284-13FD-43B0-97E8-C9111008806D}" destId="{969794BD-2C36-4DAF-884A-29EE219B1881}" srcOrd="3" destOrd="0" presId="urn:microsoft.com/office/officeart/2005/8/layout/hierarchy2"/>
    <dgm:cxn modelId="{49806A64-89B4-44A0-B1CB-3EBD9692CE8D}" type="presParOf" srcId="{969794BD-2C36-4DAF-884A-29EE219B1881}" destId="{FA26CEB2-2FE3-4817-ABE8-70F9C3755791}" srcOrd="0" destOrd="0" presId="urn:microsoft.com/office/officeart/2005/8/layout/hierarchy2"/>
    <dgm:cxn modelId="{CA0FB314-C147-4FAC-8DD8-B96A1AAC18F2}" type="presParOf" srcId="{969794BD-2C36-4DAF-884A-29EE219B1881}" destId="{EECBCC73-853C-45D3-915F-937562457872}" srcOrd="1" destOrd="0" presId="urn:microsoft.com/office/officeart/2005/8/layout/hierarchy2"/>
    <dgm:cxn modelId="{9D082AA1-9450-41C3-81E6-350519D208F1}" type="presParOf" srcId="{EECBCC73-853C-45D3-915F-937562457872}" destId="{98B7366B-5318-45C5-8102-DDAA52BF6D9B}" srcOrd="0" destOrd="0" presId="urn:microsoft.com/office/officeart/2005/8/layout/hierarchy2"/>
    <dgm:cxn modelId="{B8989254-34CE-4A69-AE4D-31B3DC4DABC7}" type="presParOf" srcId="{98B7366B-5318-45C5-8102-DDAA52BF6D9B}" destId="{46E92B01-68EB-4434-A7D4-DB094F92936F}" srcOrd="0" destOrd="0" presId="urn:microsoft.com/office/officeart/2005/8/layout/hierarchy2"/>
    <dgm:cxn modelId="{C427D9C7-2D12-4797-91D7-BD6FEB7E5BFE}" type="presParOf" srcId="{EECBCC73-853C-45D3-915F-937562457872}" destId="{2A093481-E330-45F2-8461-8E5CEC230473}" srcOrd="1" destOrd="0" presId="urn:microsoft.com/office/officeart/2005/8/layout/hierarchy2"/>
    <dgm:cxn modelId="{0B2D127C-6E96-45A9-9F12-8CE8B90121D2}" type="presParOf" srcId="{2A093481-E330-45F2-8461-8E5CEC230473}" destId="{E55683F5-040E-434A-8E82-C1902E3EF135}" srcOrd="0" destOrd="0" presId="urn:microsoft.com/office/officeart/2005/8/layout/hierarchy2"/>
    <dgm:cxn modelId="{E364EA66-4567-4043-9A99-DD845662EED6}" type="presParOf" srcId="{2A093481-E330-45F2-8461-8E5CEC230473}" destId="{B1E9E662-6C2C-495A-926D-FD629909FAC4}" srcOrd="1" destOrd="0" presId="urn:microsoft.com/office/officeart/2005/8/layout/hierarchy2"/>
    <dgm:cxn modelId="{0BBCF79E-F2D1-4587-9623-E58DF9B50660}" type="presParOf" srcId="{EECBCC73-853C-45D3-915F-937562457872}" destId="{42CB3581-F0D4-4DEB-9231-4702F97C9345}" srcOrd="2" destOrd="0" presId="urn:microsoft.com/office/officeart/2005/8/layout/hierarchy2"/>
    <dgm:cxn modelId="{92B6B46F-4E4F-4966-85AA-B7931C0B2AF2}" type="presParOf" srcId="{42CB3581-F0D4-4DEB-9231-4702F97C9345}" destId="{99ED086D-154B-4A3E-9CEA-3FE9093A4CFF}" srcOrd="0" destOrd="0" presId="urn:microsoft.com/office/officeart/2005/8/layout/hierarchy2"/>
    <dgm:cxn modelId="{E01378BC-0380-497B-9BF7-F3CDD8E09064}" type="presParOf" srcId="{EECBCC73-853C-45D3-915F-937562457872}" destId="{0AF3E850-3522-4730-BF8A-3035D5EA228A}" srcOrd="3" destOrd="0" presId="urn:microsoft.com/office/officeart/2005/8/layout/hierarchy2"/>
    <dgm:cxn modelId="{9D03C3A3-AD5F-4435-85B5-75D84C8DCEBE}" type="presParOf" srcId="{0AF3E850-3522-4730-BF8A-3035D5EA228A}" destId="{36D27E1C-2480-4212-9BDE-167B61E2C188}" srcOrd="0" destOrd="0" presId="urn:microsoft.com/office/officeart/2005/8/layout/hierarchy2"/>
    <dgm:cxn modelId="{D7ED64B4-53D2-4028-B371-82EFB21626DD}" type="presParOf" srcId="{0AF3E850-3522-4730-BF8A-3035D5EA228A}" destId="{3DA6E67C-0FFE-4181-8E88-4B97C0484D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7A494-F117-4C3F-8F51-D459DB3EBF9E}">
      <dsp:nvSpPr>
        <dsp:cNvPr id="0" name=""/>
        <dsp:cNvSpPr/>
      </dsp:nvSpPr>
      <dsp:spPr>
        <a:xfrm>
          <a:off x="0" y="64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5638C-6E80-420D-B2EC-776A15479F6D}">
      <dsp:nvSpPr>
        <dsp:cNvPr id="0" name=""/>
        <dsp:cNvSpPr/>
      </dsp:nvSpPr>
      <dsp:spPr>
        <a:xfrm>
          <a:off x="0" y="640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1- Qu’est-ce-que la statistique graphique?</a:t>
          </a:r>
          <a:endParaRPr lang="en-US" sz="1700" kern="1200"/>
        </a:p>
      </dsp:txBody>
      <dsp:txXfrm>
        <a:off x="0" y="640"/>
        <a:ext cx="5914209" cy="583041"/>
      </dsp:txXfrm>
    </dsp:sp>
    <dsp:sp modelId="{BDF4AF07-EEBF-4586-9437-279CE877CC81}">
      <dsp:nvSpPr>
        <dsp:cNvPr id="0" name=""/>
        <dsp:cNvSpPr/>
      </dsp:nvSpPr>
      <dsp:spPr>
        <a:xfrm>
          <a:off x="0" y="58368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420394"/>
                <a:satOff val="-446"/>
                <a:lumOff val="343"/>
                <a:alphaOff val="0"/>
                <a:shade val="74000"/>
                <a:satMod val="130000"/>
                <a:lumMod val="90000"/>
              </a:schemeClr>
              <a:schemeClr val="accent2">
                <a:hueOff val="420394"/>
                <a:satOff val="-446"/>
                <a:lumOff val="3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420394"/>
              <a:satOff val="-446"/>
              <a:lumOff val="34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0977C-39D6-4934-B911-BF0FD884EB89}">
      <dsp:nvSpPr>
        <dsp:cNvPr id="0" name=""/>
        <dsp:cNvSpPr/>
      </dsp:nvSpPr>
      <dsp:spPr>
        <a:xfrm>
          <a:off x="0" y="583682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2-  Objectifs de la statistique graphique</a:t>
          </a:r>
          <a:endParaRPr lang="en-US" sz="1700" kern="1200"/>
        </a:p>
      </dsp:txBody>
      <dsp:txXfrm>
        <a:off x="0" y="583682"/>
        <a:ext cx="5914209" cy="583041"/>
      </dsp:txXfrm>
    </dsp:sp>
    <dsp:sp modelId="{592B7217-22B0-42ED-B635-E1D2BB4E709D}">
      <dsp:nvSpPr>
        <dsp:cNvPr id="0" name=""/>
        <dsp:cNvSpPr/>
      </dsp:nvSpPr>
      <dsp:spPr>
        <a:xfrm>
          <a:off x="0" y="116672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840789"/>
                <a:satOff val="-893"/>
                <a:lumOff val="686"/>
                <a:alphaOff val="0"/>
                <a:shade val="74000"/>
                <a:satMod val="130000"/>
                <a:lumMod val="90000"/>
              </a:schemeClr>
              <a:schemeClr val="accent2">
                <a:hueOff val="840789"/>
                <a:satOff val="-893"/>
                <a:lumOff val="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840789"/>
              <a:satOff val="-893"/>
              <a:lumOff val="68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ED728A-F9B7-4415-8AE4-0C89BD3B47BE}">
      <dsp:nvSpPr>
        <dsp:cNvPr id="0" name=""/>
        <dsp:cNvSpPr/>
      </dsp:nvSpPr>
      <dsp:spPr>
        <a:xfrm>
          <a:off x="0" y="1166724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3- Notions importantes pour lire, interpréter ou construire les graphiques</a:t>
          </a:r>
          <a:endParaRPr lang="en-US" sz="1700" kern="1200"/>
        </a:p>
      </dsp:txBody>
      <dsp:txXfrm>
        <a:off x="0" y="1166724"/>
        <a:ext cx="5914209" cy="583041"/>
      </dsp:txXfrm>
    </dsp:sp>
    <dsp:sp modelId="{24100CEB-9F68-4189-9CA7-C06A811C04C5}">
      <dsp:nvSpPr>
        <dsp:cNvPr id="0" name=""/>
        <dsp:cNvSpPr/>
      </dsp:nvSpPr>
      <dsp:spPr>
        <a:xfrm>
          <a:off x="0" y="1749765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261183"/>
                <a:satOff val="-1339"/>
                <a:lumOff val="1029"/>
                <a:alphaOff val="0"/>
                <a:shade val="74000"/>
                <a:satMod val="130000"/>
                <a:lumMod val="90000"/>
              </a:schemeClr>
              <a:schemeClr val="accent2">
                <a:hueOff val="1261183"/>
                <a:satOff val="-1339"/>
                <a:lumOff val="102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261183"/>
              <a:satOff val="-1339"/>
              <a:lumOff val="102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B0E96-8367-429A-BFE5-DAA05195DD0A}">
      <dsp:nvSpPr>
        <dsp:cNvPr id="0" name=""/>
        <dsp:cNvSpPr/>
      </dsp:nvSpPr>
      <dsp:spPr>
        <a:xfrm>
          <a:off x="0" y="1749765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4- Eléments de décision</a:t>
          </a:r>
          <a:endParaRPr lang="en-US" sz="1700" kern="1200"/>
        </a:p>
      </dsp:txBody>
      <dsp:txXfrm>
        <a:off x="0" y="1749765"/>
        <a:ext cx="5914209" cy="583041"/>
      </dsp:txXfrm>
    </dsp:sp>
    <dsp:sp modelId="{6614BBB5-CE1F-4466-8547-05F31EA3D19B}">
      <dsp:nvSpPr>
        <dsp:cNvPr id="0" name=""/>
        <dsp:cNvSpPr/>
      </dsp:nvSpPr>
      <dsp:spPr>
        <a:xfrm>
          <a:off x="0" y="2332807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02C9B-0414-4D3F-9D58-1836F7E35227}">
      <dsp:nvSpPr>
        <dsp:cNvPr id="0" name=""/>
        <dsp:cNvSpPr/>
      </dsp:nvSpPr>
      <dsp:spPr>
        <a:xfrm>
          <a:off x="0" y="2332807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5- Quelle histoire souhaite t-on raconter? </a:t>
          </a:r>
          <a:endParaRPr lang="en-US" sz="1700" kern="1200"/>
        </a:p>
      </dsp:txBody>
      <dsp:txXfrm>
        <a:off x="0" y="2332807"/>
        <a:ext cx="5914209" cy="583041"/>
      </dsp:txXfrm>
    </dsp:sp>
    <dsp:sp modelId="{648C9BD4-B480-4B41-8563-F7B3331ADF8E}">
      <dsp:nvSpPr>
        <dsp:cNvPr id="0" name=""/>
        <dsp:cNvSpPr/>
      </dsp:nvSpPr>
      <dsp:spPr>
        <a:xfrm>
          <a:off x="0" y="2915849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101972"/>
                <a:satOff val="-2232"/>
                <a:lumOff val="1716"/>
                <a:alphaOff val="0"/>
                <a:shade val="74000"/>
                <a:satMod val="130000"/>
                <a:lumMod val="90000"/>
              </a:schemeClr>
              <a:schemeClr val="accent2">
                <a:hueOff val="2101972"/>
                <a:satOff val="-2232"/>
                <a:lumOff val="171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101972"/>
              <a:satOff val="-2232"/>
              <a:lumOff val="171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4CBA9-5173-4FAA-874E-586DBEF52337}">
      <dsp:nvSpPr>
        <dsp:cNvPr id="0" name=""/>
        <dsp:cNvSpPr/>
      </dsp:nvSpPr>
      <dsp:spPr>
        <a:xfrm>
          <a:off x="0" y="2915849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6- Cas d’utilisation particuliers des graphiques</a:t>
          </a:r>
          <a:endParaRPr lang="en-US" sz="1700" kern="1200"/>
        </a:p>
      </dsp:txBody>
      <dsp:txXfrm>
        <a:off x="0" y="2915849"/>
        <a:ext cx="5914209" cy="583041"/>
      </dsp:txXfrm>
    </dsp:sp>
    <dsp:sp modelId="{013C0107-6908-4215-974A-AA318C1A7FFE}">
      <dsp:nvSpPr>
        <dsp:cNvPr id="0" name=""/>
        <dsp:cNvSpPr/>
      </dsp:nvSpPr>
      <dsp:spPr>
        <a:xfrm>
          <a:off x="0" y="3498891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522366"/>
                <a:satOff val="-2679"/>
                <a:lumOff val="2059"/>
                <a:alphaOff val="0"/>
                <a:shade val="74000"/>
                <a:satMod val="130000"/>
                <a:lumMod val="90000"/>
              </a:schemeClr>
              <a:schemeClr val="accent2">
                <a:hueOff val="2522366"/>
                <a:satOff val="-2679"/>
                <a:lumOff val="20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522366"/>
              <a:satOff val="-2679"/>
              <a:lumOff val="205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3A3EE-F717-4BD4-87A0-C63E83AB7553}">
      <dsp:nvSpPr>
        <dsp:cNvPr id="0" name=""/>
        <dsp:cNvSpPr/>
      </dsp:nvSpPr>
      <dsp:spPr>
        <a:xfrm>
          <a:off x="0" y="3498891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7- Qu’est ce qu’on peut faire avec un graphique?</a:t>
          </a:r>
          <a:endParaRPr lang="en-US" sz="1700" kern="1200"/>
        </a:p>
      </dsp:txBody>
      <dsp:txXfrm>
        <a:off x="0" y="3498891"/>
        <a:ext cx="5914209" cy="583041"/>
      </dsp:txXfrm>
    </dsp:sp>
    <dsp:sp modelId="{75009C20-6521-4FF9-A41B-383686B9A813}">
      <dsp:nvSpPr>
        <dsp:cNvPr id="0" name=""/>
        <dsp:cNvSpPr/>
      </dsp:nvSpPr>
      <dsp:spPr>
        <a:xfrm>
          <a:off x="0" y="408193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942761"/>
                <a:satOff val="-3125"/>
                <a:lumOff val="2402"/>
                <a:alphaOff val="0"/>
                <a:shade val="74000"/>
                <a:satMod val="130000"/>
                <a:lumMod val="90000"/>
              </a:schemeClr>
              <a:schemeClr val="accent2">
                <a:hueOff val="2942761"/>
                <a:satOff val="-3125"/>
                <a:lumOff val="240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942761"/>
              <a:satOff val="-3125"/>
              <a:lumOff val="240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F5DCF-A456-4F40-BA85-E039ABD3EFF5}">
      <dsp:nvSpPr>
        <dsp:cNvPr id="0" name=""/>
        <dsp:cNvSpPr/>
      </dsp:nvSpPr>
      <dsp:spPr>
        <a:xfrm>
          <a:off x="0" y="4081932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8- Quelques bonnes pratiques</a:t>
          </a:r>
          <a:endParaRPr lang="en-US" sz="1700" kern="1200"/>
        </a:p>
      </dsp:txBody>
      <dsp:txXfrm>
        <a:off x="0" y="4081932"/>
        <a:ext cx="5914209" cy="583041"/>
      </dsp:txXfrm>
    </dsp:sp>
    <dsp:sp modelId="{D7F2DD8E-C64A-40C8-B864-23CC8B5D9164}">
      <dsp:nvSpPr>
        <dsp:cNvPr id="0" name=""/>
        <dsp:cNvSpPr/>
      </dsp:nvSpPr>
      <dsp:spPr>
        <a:xfrm>
          <a:off x="0" y="466497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CCD8D9-0A27-4FD9-8C15-63771A7842C5}">
      <dsp:nvSpPr>
        <dsp:cNvPr id="0" name=""/>
        <dsp:cNvSpPr/>
      </dsp:nvSpPr>
      <dsp:spPr>
        <a:xfrm>
          <a:off x="0" y="4664974"/>
          <a:ext cx="5914209" cy="58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9- Quels outils &amp; comment ?</a:t>
          </a:r>
          <a:endParaRPr lang="en-US" sz="1700" kern="1200"/>
        </a:p>
      </dsp:txBody>
      <dsp:txXfrm>
        <a:off x="0" y="4664974"/>
        <a:ext cx="5914209" cy="58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6CCEB-C6A4-4D67-A943-D55BF8759F66}">
      <dsp:nvSpPr>
        <dsp:cNvPr id="0" name=""/>
        <dsp:cNvSpPr/>
      </dsp:nvSpPr>
      <dsp:spPr>
        <a:xfrm rot="16200000">
          <a:off x="97156" y="-97156"/>
          <a:ext cx="1826471" cy="2020784"/>
        </a:xfrm>
        <a:prstGeom prst="round1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accent1">
                  <a:lumMod val="75000"/>
                </a:schemeClr>
              </a:solidFill>
            </a:rPr>
            <a:t>Forme de la distribution</a:t>
          </a:r>
        </a:p>
      </dsp:txBody>
      <dsp:txXfrm rot="5400000">
        <a:off x="0" y="0"/>
        <a:ext cx="2020784" cy="1369853"/>
      </dsp:txXfrm>
    </dsp:sp>
    <dsp:sp modelId="{51EFD29F-8A01-4B35-A721-3CFC0C8E16DD}">
      <dsp:nvSpPr>
        <dsp:cNvPr id="0" name=""/>
        <dsp:cNvSpPr/>
      </dsp:nvSpPr>
      <dsp:spPr>
        <a:xfrm>
          <a:off x="2020784" y="0"/>
          <a:ext cx="2020784" cy="1826471"/>
        </a:xfrm>
        <a:prstGeom prst="round1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accent1">
                  <a:lumMod val="75000"/>
                </a:schemeClr>
              </a:solidFill>
            </a:rPr>
            <a:t>Différence entre plusieurs groupes</a:t>
          </a:r>
        </a:p>
      </dsp:txBody>
      <dsp:txXfrm>
        <a:off x="2020784" y="0"/>
        <a:ext cx="2020784" cy="1369853"/>
      </dsp:txXfrm>
    </dsp:sp>
    <dsp:sp modelId="{199F3DF9-A09A-47EF-9B9D-AA0D3381384B}">
      <dsp:nvSpPr>
        <dsp:cNvPr id="0" name=""/>
        <dsp:cNvSpPr/>
      </dsp:nvSpPr>
      <dsp:spPr>
        <a:xfrm rot="10800000">
          <a:off x="0" y="1826471"/>
          <a:ext cx="2020784" cy="1826471"/>
        </a:xfrm>
        <a:prstGeom prst="round1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accent1">
                  <a:lumMod val="75000"/>
                </a:schemeClr>
              </a:solidFill>
            </a:rPr>
            <a:t>Evolution dans le temps</a:t>
          </a:r>
        </a:p>
      </dsp:txBody>
      <dsp:txXfrm rot="10800000">
        <a:off x="0" y="2283089"/>
        <a:ext cx="2020784" cy="1369853"/>
      </dsp:txXfrm>
    </dsp:sp>
    <dsp:sp modelId="{6592F73B-235F-44DF-8C56-4206EFBC4EF1}">
      <dsp:nvSpPr>
        <dsp:cNvPr id="0" name=""/>
        <dsp:cNvSpPr/>
      </dsp:nvSpPr>
      <dsp:spPr>
        <a:xfrm rot="5400000">
          <a:off x="2117941" y="1729315"/>
          <a:ext cx="1826471" cy="2020784"/>
        </a:xfrm>
        <a:prstGeom prst="round1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accent1">
                  <a:lumMod val="75000"/>
                </a:schemeClr>
              </a:solidFill>
            </a:rPr>
            <a:t>Relation entre des données </a:t>
          </a:r>
        </a:p>
      </dsp:txBody>
      <dsp:txXfrm rot="-5400000">
        <a:off x="2020784" y="2283088"/>
        <a:ext cx="2020784" cy="1369853"/>
      </dsp:txXfrm>
    </dsp:sp>
    <dsp:sp modelId="{9D051DEE-3FC7-4A37-8363-892C1E6853C7}">
      <dsp:nvSpPr>
        <dsp:cNvPr id="0" name=""/>
        <dsp:cNvSpPr/>
      </dsp:nvSpPr>
      <dsp:spPr>
        <a:xfrm>
          <a:off x="1053329" y="1369853"/>
          <a:ext cx="1934909" cy="91323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Variation intéressante pour le lecteur</a:t>
          </a:r>
        </a:p>
      </dsp:txBody>
      <dsp:txXfrm>
        <a:off x="1097909" y="1414433"/>
        <a:ext cx="1845749" cy="824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96A1C-D35B-4ECA-B6E2-89BAC3BEEA79}">
      <dsp:nvSpPr>
        <dsp:cNvPr id="0" name=""/>
        <dsp:cNvSpPr/>
      </dsp:nvSpPr>
      <dsp:spPr>
        <a:xfrm>
          <a:off x="506720" y="753982"/>
          <a:ext cx="873631" cy="436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Variables</a:t>
          </a:r>
        </a:p>
      </dsp:txBody>
      <dsp:txXfrm>
        <a:off x="519514" y="766776"/>
        <a:ext cx="848043" cy="411227"/>
      </dsp:txXfrm>
    </dsp:sp>
    <dsp:sp modelId="{50F445D0-833C-43B5-A4F3-182C845B841E}">
      <dsp:nvSpPr>
        <dsp:cNvPr id="0" name=""/>
        <dsp:cNvSpPr/>
      </dsp:nvSpPr>
      <dsp:spPr>
        <a:xfrm rot="18289469">
          <a:off x="1249112" y="701006"/>
          <a:ext cx="61193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1193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9780" y="705922"/>
        <a:ext cx="30596" cy="30596"/>
      </dsp:txXfrm>
    </dsp:sp>
    <dsp:sp modelId="{5762A35B-7762-487B-A435-AEA8E0902C0E}">
      <dsp:nvSpPr>
        <dsp:cNvPr id="0" name=""/>
        <dsp:cNvSpPr/>
      </dsp:nvSpPr>
      <dsp:spPr>
        <a:xfrm>
          <a:off x="1729804" y="251643"/>
          <a:ext cx="873631" cy="4368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Quantitatives</a:t>
          </a:r>
        </a:p>
      </dsp:txBody>
      <dsp:txXfrm>
        <a:off x="1742598" y="264437"/>
        <a:ext cx="848043" cy="411227"/>
      </dsp:txXfrm>
    </dsp:sp>
    <dsp:sp modelId="{7D16BD3D-982D-4CBF-93D6-02204E6057ED}">
      <dsp:nvSpPr>
        <dsp:cNvPr id="0" name=""/>
        <dsp:cNvSpPr/>
      </dsp:nvSpPr>
      <dsp:spPr>
        <a:xfrm rot="19457599">
          <a:off x="2562986" y="324252"/>
          <a:ext cx="4303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3035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67403" y="333708"/>
        <a:ext cx="21517" cy="21517"/>
      </dsp:txXfrm>
    </dsp:sp>
    <dsp:sp modelId="{4924DE59-E486-48CD-B606-E4E94A2783CD}">
      <dsp:nvSpPr>
        <dsp:cNvPr id="0" name=""/>
        <dsp:cNvSpPr/>
      </dsp:nvSpPr>
      <dsp:spPr>
        <a:xfrm>
          <a:off x="2952888" y="474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Continues</a:t>
          </a:r>
        </a:p>
      </dsp:txBody>
      <dsp:txXfrm>
        <a:off x="2965682" y="13268"/>
        <a:ext cx="848043" cy="411227"/>
      </dsp:txXfrm>
    </dsp:sp>
    <dsp:sp modelId="{C4A93F45-5207-4BE8-804E-C50D5C8CA4CE}">
      <dsp:nvSpPr>
        <dsp:cNvPr id="0" name=""/>
        <dsp:cNvSpPr/>
      </dsp:nvSpPr>
      <dsp:spPr>
        <a:xfrm rot="2142401">
          <a:off x="2562986" y="575421"/>
          <a:ext cx="4303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3035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67403" y="584877"/>
        <a:ext cx="21517" cy="21517"/>
      </dsp:txXfrm>
    </dsp:sp>
    <dsp:sp modelId="{613E79AE-7F64-47BC-9F54-FF9B79F8B356}">
      <dsp:nvSpPr>
        <dsp:cNvPr id="0" name=""/>
        <dsp:cNvSpPr/>
      </dsp:nvSpPr>
      <dsp:spPr>
        <a:xfrm>
          <a:off x="2952888" y="502812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Discrètes</a:t>
          </a:r>
        </a:p>
      </dsp:txBody>
      <dsp:txXfrm>
        <a:off x="2965682" y="515606"/>
        <a:ext cx="848043" cy="411227"/>
      </dsp:txXfrm>
    </dsp:sp>
    <dsp:sp modelId="{2D02DD8C-8E4C-43C7-A9A5-19291D95E3DA}">
      <dsp:nvSpPr>
        <dsp:cNvPr id="0" name=""/>
        <dsp:cNvSpPr/>
      </dsp:nvSpPr>
      <dsp:spPr>
        <a:xfrm rot="3421768">
          <a:off x="1234012" y="1221533"/>
          <a:ext cx="6421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42131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9025" y="1225694"/>
        <a:ext cx="32106" cy="32106"/>
      </dsp:txXfrm>
    </dsp:sp>
    <dsp:sp modelId="{FA26CEB2-2FE3-4817-ABE8-70F9C3755791}">
      <dsp:nvSpPr>
        <dsp:cNvPr id="0" name=""/>
        <dsp:cNvSpPr/>
      </dsp:nvSpPr>
      <dsp:spPr>
        <a:xfrm>
          <a:off x="1729804" y="1292698"/>
          <a:ext cx="873631" cy="43681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Qualitatives</a:t>
          </a:r>
        </a:p>
      </dsp:txBody>
      <dsp:txXfrm>
        <a:off x="1742598" y="1305492"/>
        <a:ext cx="848043" cy="411227"/>
      </dsp:txXfrm>
    </dsp:sp>
    <dsp:sp modelId="{98B7366B-5318-45C5-8102-DDAA52BF6D9B}">
      <dsp:nvSpPr>
        <dsp:cNvPr id="0" name=""/>
        <dsp:cNvSpPr/>
      </dsp:nvSpPr>
      <dsp:spPr>
        <a:xfrm rot="1894213">
          <a:off x="2573009" y="1598524"/>
          <a:ext cx="41117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1117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68315" y="1608459"/>
        <a:ext cx="20558" cy="20558"/>
      </dsp:txXfrm>
    </dsp:sp>
    <dsp:sp modelId="{E55683F5-040E-434A-8E82-C1902E3EF135}">
      <dsp:nvSpPr>
        <dsp:cNvPr id="0" name=""/>
        <dsp:cNvSpPr/>
      </dsp:nvSpPr>
      <dsp:spPr>
        <a:xfrm>
          <a:off x="2953753" y="1507964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Nominale</a:t>
          </a:r>
        </a:p>
      </dsp:txBody>
      <dsp:txXfrm>
        <a:off x="2966547" y="1520758"/>
        <a:ext cx="848043" cy="411227"/>
      </dsp:txXfrm>
    </dsp:sp>
    <dsp:sp modelId="{42CB3581-F0D4-4DEB-9231-4702F97C9345}">
      <dsp:nvSpPr>
        <dsp:cNvPr id="0" name=""/>
        <dsp:cNvSpPr/>
      </dsp:nvSpPr>
      <dsp:spPr>
        <a:xfrm rot="20096591">
          <a:off x="2584458" y="1405487"/>
          <a:ext cx="40330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03308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6029" y="1415619"/>
        <a:ext cx="20165" cy="20165"/>
      </dsp:txXfrm>
    </dsp:sp>
    <dsp:sp modelId="{36D27E1C-2480-4212-9BDE-167B61E2C188}">
      <dsp:nvSpPr>
        <dsp:cNvPr id="0" name=""/>
        <dsp:cNvSpPr/>
      </dsp:nvSpPr>
      <dsp:spPr>
        <a:xfrm>
          <a:off x="2968789" y="1121890"/>
          <a:ext cx="873631" cy="436815"/>
        </a:xfrm>
        <a:prstGeom prst="roundRect">
          <a:avLst>
            <a:gd name="adj" fmla="val 10000"/>
          </a:avLst>
        </a:prstGeom>
        <a:noFill/>
        <a:ln w="15875" cap="flat" cmpd="sng" algn="ctr">
          <a:gradFill>
            <a:gsLst>
              <a:gs pos="3500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accent3">
                  <a:lumMod val="75000"/>
                </a:schemeClr>
              </a:solidFill>
            </a:rPr>
            <a:t>Ordinale</a:t>
          </a:r>
        </a:p>
      </dsp:txBody>
      <dsp:txXfrm>
        <a:off x="2981583" y="1134684"/>
        <a:ext cx="848043" cy="41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BE0B-8C3C-49DD-84A9-52E2B2C3506D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DB06-E9EA-432F-A326-A3EC2C9B9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6DF806-9B3B-4483-B76D-895370A4DFAE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5878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2041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63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767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522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803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C64-BAF7-41D5-9D64-064466E7BA5F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09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65D9-9FD4-4F1E-92B3-E6B4DB1D0AAA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B01D-050F-48B6-8DC6-6FD8153FE462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C6CF-1535-4F15-9001-400E2F609D94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1A6-76FB-4545-8000-5E93729863F1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9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C0EF-9E4D-4900-83BB-F52F5B435E6B}" type="datetime1">
              <a:rPr lang="fr-FR" smtClean="0"/>
              <a:t>19/07/2023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B35F-242A-4A3D-88C0-96EE66AA5ACD}" type="datetime1">
              <a:rPr lang="fr-FR" smtClean="0"/>
              <a:t>19/07/2023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8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BA3-D572-42A5-BEDB-758C77495646}" type="datetime1">
              <a:rPr lang="fr-FR" smtClean="0"/>
              <a:t>19/07/2023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7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4645-B9AF-407A-9DAB-D0F3BF7988C0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2F53-7444-45E7-92B2-43C52D1BF29F}" type="datetime1">
              <a:rPr lang="fr-FR" smtClean="0"/>
              <a:t>19/07/2023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3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D8BBDD-17F1-40C6-93A5-5C64C438B83B}" type="datetime1">
              <a:rPr lang="fr-FR" smtClean="0"/>
              <a:t>19/07/2023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D8DA86-C09D-401C-842D-741E23074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1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hyperlink" Target="http://www.jybaudot.fr/Stats/rad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hyperlink" Target="http://www.jybaudot.fr/RH/tdbm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65D52-D551-0B3E-1B72-793B8224C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Statistique graphique</a:t>
            </a:r>
          </a:p>
        </p:txBody>
      </p:sp>
      <p:pic>
        <p:nvPicPr>
          <p:cNvPr id="1026" name="Picture 2" descr="Aucune description de photo disponible.">
            <a:extLst>
              <a:ext uri="{FF2B5EF4-FFF2-40B4-BE49-F238E27FC236}">
                <a16:creationId xmlns:a16="http://schemas.microsoft.com/office/drawing/2014/main" id="{AD64F5E9-9575-7137-E5DC-839DCBD2C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93" y="3807508"/>
            <a:ext cx="1046277" cy="10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264457-13C7-32EA-7E94-EA33B860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9" y="3963933"/>
            <a:ext cx="18478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D43930-0DB0-38A6-A68F-B8B1F1D861D1}"/>
              </a:ext>
            </a:extLst>
          </p:cNvPr>
          <p:cNvSpPr txBox="1"/>
          <p:nvPr/>
        </p:nvSpPr>
        <p:spPr>
          <a:xfrm>
            <a:off x="8651987" y="4981103"/>
            <a:ext cx="128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lackadder ITC" panose="020B0604020202020204" pitchFamily="82" charset="0"/>
              </a:rPr>
              <a:t>24 juillet 2023</a:t>
            </a:r>
          </a:p>
        </p:txBody>
      </p:sp>
    </p:spTree>
    <p:extLst>
      <p:ext uri="{BB962C8B-B14F-4D97-AF65-F5344CB8AC3E}">
        <p14:creationId xmlns:p14="http://schemas.microsoft.com/office/powerpoint/2010/main" val="280421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56121-2D50-85CA-F3A6-FF4C60C0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L’ histoire – Cas d’une distribution</a:t>
            </a:r>
          </a:p>
        </p:txBody>
      </p:sp>
      <p:pic>
        <p:nvPicPr>
          <p:cNvPr id="6" name="Espace réservé du contenu 5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2C9C2E10-75A2-CF00-8CF3-2A8A7B8B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93" y="2566920"/>
            <a:ext cx="5593404" cy="354178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D83746-A7D8-BF1D-C935-1FCCA75C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80D4D4-AC28-9ABE-AD1C-7A46C5B15870}"/>
              </a:ext>
            </a:extLst>
          </p:cNvPr>
          <p:cNvSpPr txBox="1"/>
          <p:nvPr/>
        </p:nvSpPr>
        <p:spPr>
          <a:xfrm>
            <a:off x="1112363" y="2650171"/>
            <a:ext cx="3633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Questions métier associées: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Comment se réparti….?</a:t>
            </a:r>
          </a:p>
          <a:p>
            <a:pPr marL="285750" indent="-285750">
              <a:buFontTx/>
              <a:buChar char="-"/>
            </a:pPr>
            <a:r>
              <a:rPr lang="fr-FR" dirty="0"/>
              <a:t>Quel est le maximum, le minimum, le mode?</a:t>
            </a:r>
          </a:p>
          <a:p>
            <a:pPr marL="285750" indent="-285750">
              <a:buFontTx/>
              <a:buChar char="-"/>
            </a:pPr>
            <a:r>
              <a:rPr lang="fr-FR" dirty="0"/>
              <a:t>Quelle est la progression de la fréquence de ma grandeur?</a:t>
            </a:r>
          </a:p>
          <a:p>
            <a:pPr marL="285750" indent="-285750">
              <a:buFontTx/>
              <a:buChar char="-"/>
            </a:pPr>
            <a:r>
              <a:rPr lang="fr-FR" dirty="0"/>
              <a:t>Est-ce –que ma(mes) variable(s) suit (vent) une loi connue?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26034-D9D2-2A7D-F5B7-A52F3DD05632}"/>
              </a:ext>
            </a:extLst>
          </p:cNvPr>
          <p:cNvSpPr/>
          <p:nvPr/>
        </p:nvSpPr>
        <p:spPr>
          <a:xfrm>
            <a:off x="1051384" y="5282029"/>
            <a:ext cx="3633250" cy="635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Variables quantitatives continues</a:t>
            </a:r>
          </a:p>
        </p:txBody>
      </p:sp>
    </p:spTree>
    <p:extLst>
      <p:ext uri="{BB962C8B-B14F-4D97-AF65-F5344CB8AC3E}">
        <p14:creationId xmlns:p14="http://schemas.microsoft.com/office/powerpoint/2010/main" val="121618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DAD6E-29BC-8D9F-4C95-3BEA67E1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L’ histoire – Cas d’une 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FB1BDA-0878-0BCA-8434-5108C87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11</a:t>
            </a:fld>
            <a:endParaRPr lang="fr-FR"/>
          </a:p>
        </p:txBody>
      </p:sp>
      <p:pic>
        <p:nvPicPr>
          <p:cNvPr id="14" name="Espace réservé du contenu 13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AF011D39-F509-BE13-5278-EB13BB06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7" y="3450946"/>
            <a:ext cx="10700425" cy="1830259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9A24FB-BAB8-6EFF-373F-C4E9237C5EAB}"/>
              </a:ext>
            </a:extLst>
          </p:cNvPr>
          <p:cNvSpPr txBox="1"/>
          <p:nvPr/>
        </p:nvSpPr>
        <p:spPr>
          <a:xfrm>
            <a:off x="1112363" y="2650171"/>
            <a:ext cx="994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Questions métier associées:</a:t>
            </a:r>
          </a:p>
          <a:p>
            <a:r>
              <a:rPr lang="fr-FR" dirty="0"/>
              <a:t>Quel est le groupe ou la période  le (la) plus/ le moins (grand, favorable, productif….)?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0F934-6A9F-DAAE-B5F2-E959BE3C0825}"/>
              </a:ext>
            </a:extLst>
          </p:cNvPr>
          <p:cNvSpPr/>
          <p:nvPr/>
        </p:nvSpPr>
        <p:spPr>
          <a:xfrm>
            <a:off x="3310545" y="5307465"/>
            <a:ext cx="5387140" cy="635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Variables qualitatives ou séquences temporelles</a:t>
            </a:r>
          </a:p>
        </p:txBody>
      </p:sp>
    </p:spTree>
    <p:extLst>
      <p:ext uri="{BB962C8B-B14F-4D97-AF65-F5344CB8AC3E}">
        <p14:creationId xmlns:p14="http://schemas.microsoft.com/office/powerpoint/2010/main" val="49178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7122B-235B-CA93-7A6A-B4872A27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L’histoire – Cas d’une composition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6C9637-98C1-19FF-BE26-4DC131B3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9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2BAC97A4-C4FB-5EDD-B854-DBA597104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1" y="3015343"/>
            <a:ext cx="10486417" cy="254000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9DC614E-DE57-A134-1B5B-165F72E300D5}"/>
              </a:ext>
            </a:extLst>
          </p:cNvPr>
          <p:cNvSpPr txBox="1"/>
          <p:nvPr/>
        </p:nvSpPr>
        <p:spPr>
          <a:xfrm>
            <a:off x="1030664" y="2395834"/>
            <a:ext cx="111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Questions métier associées:</a:t>
            </a:r>
          </a:p>
          <a:p>
            <a:pPr marL="285750" indent="-285750">
              <a:buFontTx/>
              <a:buChar char="-"/>
            </a:pPr>
            <a:r>
              <a:rPr lang="fr-FR" dirty="0"/>
              <a:t>Que contient X?</a:t>
            </a:r>
          </a:p>
          <a:p>
            <a:pPr marL="285750" indent="-285750">
              <a:buFontTx/>
              <a:buChar char="-"/>
            </a:pPr>
            <a:r>
              <a:rPr lang="fr-FR" dirty="0"/>
              <a:t>Qu’est ce qui est inclus/ exclu  de cet ensemble?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5CDF0-4D4F-9A2B-4D96-1F5EAE939D53}"/>
              </a:ext>
            </a:extLst>
          </p:cNvPr>
          <p:cNvSpPr/>
          <p:nvPr/>
        </p:nvSpPr>
        <p:spPr>
          <a:xfrm>
            <a:off x="3038402" y="5539578"/>
            <a:ext cx="5387140" cy="635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Variables quantitatives</a:t>
            </a:r>
          </a:p>
        </p:txBody>
      </p:sp>
    </p:spTree>
    <p:extLst>
      <p:ext uri="{BB962C8B-B14F-4D97-AF65-F5344CB8AC3E}">
        <p14:creationId xmlns:p14="http://schemas.microsoft.com/office/powerpoint/2010/main" val="279616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63537-B249-25EC-6BFD-A88E8971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L’ histoire – Cas d’une relation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A54B78D-60D9-EC75-AAFC-FA5F65B34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566" y="2690417"/>
            <a:ext cx="4659549" cy="327858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8EA18-B7ED-5539-DB78-AB341155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00B66B-CEB3-0537-92A1-B23419843F03}"/>
              </a:ext>
            </a:extLst>
          </p:cNvPr>
          <p:cNvSpPr txBox="1"/>
          <p:nvPr/>
        </p:nvSpPr>
        <p:spPr>
          <a:xfrm>
            <a:off x="1112363" y="2650171"/>
            <a:ext cx="3949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Questions métier associées:</a:t>
            </a:r>
          </a:p>
          <a:p>
            <a:pPr marL="285750" indent="-285750">
              <a:buFontTx/>
              <a:buChar char="-"/>
            </a:pPr>
            <a:r>
              <a:rPr lang="fr-FR" dirty="0"/>
              <a:t>Quel est l’impact ou l’effet de X sur Y?(croissance où décroissance)</a:t>
            </a:r>
          </a:p>
          <a:p>
            <a:pPr marL="285750" indent="-285750">
              <a:buFontTx/>
              <a:buChar char="-"/>
            </a:pPr>
            <a:r>
              <a:rPr lang="fr-FR" dirty="0"/>
              <a:t>Qu’est ce qui entraîne ceci?</a:t>
            </a:r>
          </a:p>
          <a:p>
            <a:pPr marL="285750" indent="-285750">
              <a:buFontTx/>
              <a:buChar char="-"/>
            </a:pPr>
            <a:r>
              <a:rPr lang="fr-FR" dirty="0"/>
              <a:t>Est-ce que X est lié à 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361B3-9794-0BAA-7B93-10508275C193}"/>
              </a:ext>
            </a:extLst>
          </p:cNvPr>
          <p:cNvSpPr/>
          <p:nvPr/>
        </p:nvSpPr>
        <p:spPr>
          <a:xfrm>
            <a:off x="948346" y="5024436"/>
            <a:ext cx="3949831" cy="635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Variables quantitatives continues et qualitatives </a:t>
            </a:r>
          </a:p>
        </p:txBody>
      </p:sp>
    </p:spTree>
    <p:extLst>
      <p:ext uri="{BB962C8B-B14F-4D97-AF65-F5344CB8AC3E}">
        <p14:creationId xmlns:p14="http://schemas.microsoft.com/office/powerpoint/2010/main" val="91068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AA2EA-34D8-6981-D68E-E9713AC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6- Cas d’utilisation particuliers des 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407A-2F38-9AA8-0E59-FDB28349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i="0" u="none" strike="noStrike" dirty="0">
                <a:solidFill>
                  <a:srgbClr val="CC33CC"/>
                </a:solidFill>
                <a:effectLst/>
                <a:hlinkClick r:id="rId2"/>
              </a:rPr>
              <a:t> 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3" action="ppaction://hlinksldjump"/>
              </a:rPr>
              <a:t>Le graphique en radar</a:t>
            </a:r>
            <a:r>
              <a:rPr lang="fr-FR" i="0" u="none" strike="noStrike" dirty="0">
                <a:solidFill>
                  <a:srgbClr val="000000"/>
                </a:solidFill>
                <a:effectLst/>
                <a:hlinkClick r:id="rId3" action="ppaction://hlinksldjump"/>
              </a:rPr>
              <a:t> 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et le 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3" action="ppaction://hlinksldjump"/>
              </a:rPr>
              <a:t>graphique sémantique différentiel</a:t>
            </a:r>
            <a:r>
              <a:rPr lang="fr-FR" i="0" u="none" strike="noStrike" dirty="0">
                <a:solidFill>
                  <a:srgbClr val="000000"/>
                </a:solidFill>
                <a:effectLst/>
                <a:hlinkClick r:id="rId3" action="ppaction://hlinksldjump"/>
              </a:rPr>
              <a:t> 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en marketing et en psychologie. </a:t>
            </a: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Le graphique en aires montre l’évolution d’un volume </a:t>
            </a:r>
            <a:r>
              <a:rPr lang="fr-FR" dirty="0">
                <a:solidFill>
                  <a:srgbClr val="000000"/>
                </a:solidFill>
              </a:rPr>
              <a:t>comme dans le cas du 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4"/>
              </a:rPr>
              <a:t>suivi 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5" action="ppaction://hlinksldjump"/>
              </a:rPr>
              <a:t>de la masse salariale</a:t>
            </a:r>
            <a:endParaRPr lang="fr-FR" dirty="0">
              <a:solidFill>
                <a:srgbClr val="000000"/>
              </a:solidFill>
            </a:endParaRP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 Les </a:t>
            </a:r>
            <a:r>
              <a:rPr lang="fr-FR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chandeliers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 sont des graphiques typiquement boursiers.</a:t>
            </a: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 Les </a:t>
            </a:r>
            <a:r>
              <a:rPr lang="fr-FR" i="0" u="none" strike="noStrike" dirty="0">
                <a:solidFill>
                  <a:srgbClr val="CC33CC"/>
                </a:solidFill>
                <a:effectLst/>
                <a:hlinkClick r:id="rId7" action="ppaction://hlinksldjump"/>
              </a:rPr>
              <a:t>pyramides des âges</a:t>
            </a:r>
            <a:r>
              <a:rPr lang="fr-FR" i="0" u="none" strike="noStrike" dirty="0">
                <a:solidFill>
                  <a:srgbClr val="000000"/>
                </a:solidFill>
                <a:effectLst/>
                <a:hlinkClick r:id="rId7" action="ppaction://hlinksldjump"/>
              </a:rPr>
              <a:t> 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sont des sortes de doubles histogrammes</a:t>
            </a:r>
          </a:p>
          <a:p>
            <a:pPr algn="just"/>
            <a:r>
              <a:rPr lang="fr-FR" i="0" u="none" strike="noStrike" dirty="0">
                <a:solidFill>
                  <a:srgbClr val="000000"/>
                </a:solidFill>
                <a:effectLst/>
              </a:rPr>
              <a:t>Graphiques mixtes, superposant par exemple une courbe et un diagramme en barres</a:t>
            </a:r>
            <a:r>
              <a:rPr lang="fr-FR" dirty="0">
                <a:solidFill>
                  <a:srgbClr val="000000"/>
                </a:solidFill>
              </a:rPr>
              <a:t> montrent 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deux séries différentes dans un même repère.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33D78-D3C0-811F-9264-F1621211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8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39188-4BA0-003F-89AB-BA37FD47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sémantique différentiel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7628B-60D6-21FA-7D26-DDA73011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 descr="Graphiques sémantiques différentiels | Logiciel statistique ...">
            <a:extLst>
              <a:ext uri="{FF2B5EF4-FFF2-40B4-BE49-F238E27FC236}">
                <a16:creationId xmlns:a16="http://schemas.microsoft.com/office/drawing/2014/main" id="{DCC99A62-9B50-203A-2192-FD6AAF3E2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90" y="2873543"/>
            <a:ext cx="2847619" cy="2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76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19F9D-6B89-8758-CF63-CBDB446E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en radar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F8E252-DF3E-5A69-F64B-8B864058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16</a:t>
            </a:fld>
            <a:endParaRPr lang="fr-FR"/>
          </a:p>
        </p:txBody>
      </p:sp>
      <p:pic>
        <p:nvPicPr>
          <p:cNvPr id="3074" name="Picture 2" descr="Représentation d'un graphique Radar">
            <a:extLst>
              <a:ext uri="{FF2B5EF4-FFF2-40B4-BE49-F238E27FC236}">
                <a16:creationId xmlns:a16="http://schemas.microsoft.com/office/drawing/2014/main" id="{3871F470-737B-225B-A0D8-A5A89D9EA0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73363"/>
            <a:ext cx="39624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7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DD4A2-3F36-8CF2-B7D7-3BB7DC5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en aire (Masse salariale)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89064C-4331-F49E-D5EF-0E37054E8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500" y="2557463"/>
            <a:ext cx="5480999" cy="33178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D7AEB5-F969-8368-15B9-7465E65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2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903AD-8005-9838-FFC6-8D4844DE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Chandeliers japonais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19D420-8E6B-82C3-9C72-4F9A687E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445" y="2557463"/>
            <a:ext cx="7367109" cy="33178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5BC857-ADE6-2E09-5FF4-714BB6B3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8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98BB-5EA1-3FAA-50C5-7C73B780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Pyramide des âges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C535D-2C89-0390-C7B5-A08D599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19</a:t>
            </a:fld>
            <a:endParaRPr lang="fr-FR"/>
          </a:p>
        </p:txBody>
      </p:sp>
      <p:pic>
        <p:nvPicPr>
          <p:cNvPr id="4098" name="Picture 2" descr="Pyramides des âges : Exemples">
            <a:extLst>
              <a:ext uri="{FF2B5EF4-FFF2-40B4-BE49-F238E27FC236}">
                <a16:creationId xmlns:a16="http://schemas.microsoft.com/office/drawing/2014/main" id="{94CE3687-35C1-A5E6-8642-C0B97AD77D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2635250"/>
            <a:ext cx="334327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450E75-98DC-7F02-F431-1F997503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262626"/>
                </a:solidFill>
              </a:rPr>
              <a:t>Plan</a:t>
            </a: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B90E63-D2D5-6206-AEE8-CEA48CF4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D8DA86-C09D-401C-842D-741E230745B4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1AC82AA0-E8B1-F9D9-13AB-D4BB4F621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9863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2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00525-7D3A-E16C-F31C-5FFA4CC9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6- Représentations caractéristiques en statistique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9E8C7-B0DE-4614-AC05-AD54186B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  <a:p>
            <a:r>
              <a:rPr lang="fr-FR" dirty="0"/>
              <a:t>Régression linéaire</a:t>
            </a:r>
          </a:p>
          <a:p>
            <a:r>
              <a:rPr lang="fr-FR" dirty="0"/>
              <a:t>Distribution symétrique</a:t>
            </a:r>
          </a:p>
          <a:p>
            <a:r>
              <a:rPr lang="fr-FR" dirty="0"/>
              <a:t>Hétéroscédasticité</a:t>
            </a:r>
          </a:p>
          <a:p>
            <a:r>
              <a:rPr lang="fr-FR" dirty="0"/>
              <a:t>Bruit blanc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5C2EAE-54B0-7A5B-B923-DE2C1B87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E857EA-AC57-1208-02CC-A7F57158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49" y="2556932"/>
            <a:ext cx="2279564" cy="16432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CC10B8-C433-1632-F3F9-C9B3D296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033" y="2556933"/>
            <a:ext cx="2279564" cy="15985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B29510-EE0A-9DB9-070D-4ACC6D0B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693" y="4437939"/>
            <a:ext cx="2124913" cy="13567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370B67-C9A1-625C-2DC1-7AA869589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148" y="4377328"/>
            <a:ext cx="2741498" cy="14101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6C9FB08-4405-1950-0B0A-577136D75396}"/>
              </a:ext>
            </a:extLst>
          </p:cNvPr>
          <p:cNvSpPr txBox="1"/>
          <p:nvPr/>
        </p:nvSpPr>
        <p:spPr>
          <a:xfrm>
            <a:off x="7071270" y="2754534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334781-97C4-E0E1-C18E-C4ADB465646B}"/>
              </a:ext>
            </a:extLst>
          </p:cNvPr>
          <p:cNvSpPr txBox="1"/>
          <p:nvPr/>
        </p:nvSpPr>
        <p:spPr>
          <a:xfrm>
            <a:off x="10448826" y="2452329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BFCA3A-7B27-4C37-2E8F-23367011238D}"/>
              </a:ext>
            </a:extLst>
          </p:cNvPr>
          <p:cNvSpPr txBox="1"/>
          <p:nvPr/>
        </p:nvSpPr>
        <p:spPr>
          <a:xfrm>
            <a:off x="7220761" y="4397735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33FC13-3431-1D45-B1F0-0901C82BBDEE}"/>
              </a:ext>
            </a:extLst>
          </p:cNvPr>
          <p:cNvSpPr txBox="1"/>
          <p:nvPr/>
        </p:nvSpPr>
        <p:spPr>
          <a:xfrm>
            <a:off x="10353901" y="4279185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473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BA2B0-521F-83BC-F6BB-B1ECC8FD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7- Qu’est ce qu’on peut faire avec un graphique?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C0510-CD48-DD55-F7A6-08223875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Calculer un mode</a:t>
            </a:r>
          </a:p>
          <a:p>
            <a:r>
              <a:rPr lang="fr-FR" dirty="0"/>
              <a:t>Déterminer une droite et un coefficient d’ajustement</a:t>
            </a:r>
          </a:p>
          <a:p>
            <a:r>
              <a:rPr lang="fr-FR" dirty="0"/>
              <a:t>Identifier des symétries / </a:t>
            </a:r>
            <a:r>
              <a:rPr lang="fr-FR" dirty="0" err="1"/>
              <a:t>dyssymétrie</a:t>
            </a:r>
            <a:r>
              <a:rPr lang="fr-FR" dirty="0"/>
              <a:t> dans une distribution, des biais</a:t>
            </a:r>
          </a:p>
          <a:p>
            <a:r>
              <a:rPr lang="fr-FR" dirty="0"/>
              <a:t>Hétéroscédasticité / analyse de la variance</a:t>
            </a:r>
          </a:p>
          <a:p>
            <a:r>
              <a:rPr lang="fr-FR" dirty="0"/>
              <a:t>Extraire des données d’un histogramme par exemple</a:t>
            </a:r>
          </a:p>
          <a:p>
            <a:r>
              <a:rPr lang="fr-FR" dirty="0"/>
              <a:t>Déterminer </a:t>
            </a:r>
            <a:r>
              <a:rPr lang="fr-FR" dirty="0">
                <a:hlinkClick r:id="rId2" action="ppaction://hlinksldjump"/>
              </a:rPr>
              <a:t>la médiane </a:t>
            </a:r>
            <a:r>
              <a:rPr lang="fr-FR" dirty="0"/>
              <a:t>avec les courbes d’effectifs cumulés croissant et décroissant</a:t>
            </a:r>
          </a:p>
          <a:p>
            <a:r>
              <a:rPr lang="fr-FR" dirty="0"/>
              <a:t>Identifier une corrélation entre deux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44AEA-1363-4D01-B4E7-1C152BFA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12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5BA21-4FC1-9951-FE78-7A08B77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graphique de la médiane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5FC973-94E1-2EA6-64E7-7A6ABD28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22</a:t>
            </a:fld>
            <a:endParaRPr lang="fr-FR"/>
          </a:p>
        </p:txBody>
      </p:sp>
      <p:pic>
        <p:nvPicPr>
          <p:cNvPr id="6146" name="Picture 2" descr="la médiane en statistique">
            <a:extLst>
              <a:ext uri="{FF2B5EF4-FFF2-40B4-BE49-F238E27FC236}">
                <a16:creationId xmlns:a16="http://schemas.microsoft.com/office/drawing/2014/main" id="{8D47DA9E-EF6C-0C95-8D65-771F704C2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2460171"/>
            <a:ext cx="7162800" cy="35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7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DCAC8-FA27-70B1-D588-0D8DE554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 Quelques 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94E15-AAE3-138B-EAA2-123F4854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301303"/>
            <a:ext cx="9601196" cy="1477328"/>
          </a:xfrm>
          <a:solidFill>
            <a:schemeClr val="accent1">
              <a:alpha val="29000"/>
            </a:schemeClr>
          </a:solidFill>
        </p:spPr>
        <p:txBody>
          <a:bodyPr>
            <a:normAutofit/>
          </a:bodyPr>
          <a:lstStyle/>
          <a:p>
            <a:r>
              <a:rPr lang="fr-FR" sz="1800" dirty="0"/>
              <a:t>Couleurs</a:t>
            </a:r>
          </a:p>
          <a:p>
            <a:r>
              <a:rPr lang="fr-FR" sz="1800" dirty="0"/>
              <a:t>Annotations</a:t>
            </a:r>
          </a:p>
          <a:p>
            <a:r>
              <a:rPr lang="fr-FR" sz="1800" dirty="0"/>
              <a:t>Unités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7E7C10-F4A7-8901-9AEB-85D8E5E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FBEBC7-856F-C177-2D72-F62E39E47D26}"/>
              </a:ext>
            </a:extLst>
          </p:cNvPr>
          <p:cNvSpPr txBox="1"/>
          <p:nvPr/>
        </p:nvSpPr>
        <p:spPr>
          <a:xfrm>
            <a:off x="1295401" y="2757575"/>
            <a:ext cx="9601196" cy="1200329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Proportions =&gt; Attention à la taille de l’échantillon, aux données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Aux échelles multiplicatives ou additives, à respecter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 dépendante en ordonnée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Niveau de mesure et de continuité de la variable / Nature quantitative et qualitative à respecter</a:t>
            </a:r>
          </a:p>
        </p:txBody>
      </p:sp>
    </p:spTree>
    <p:extLst>
      <p:ext uri="{BB962C8B-B14F-4D97-AF65-F5344CB8AC3E}">
        <p14:creationId xmlns:p14="http://schemas.microsoft.com/office/powerpoint/2010/main" val="235028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28477-EB3E-A2A8-78A5-5F206955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9- Quels outils &amp; comment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7D596-016E-2155-0447-4F781278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Excel, R, Python, les outils de datavisualisation (par exemple Power BI)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librairies importantes sous Python</a:t>
            </a:r>
          </a:p>
          <a:p>
            <a:pPr marL="0" indent="0">
              <a:buNone/>
            </a:pPr>
            <a:r>
              <a:rPr lang="fr-FR" dirty="0"/>
              <a:t>Panda, </a:t>
            </a:r>
            <a:r>
              <a:rPr lang="fr-FR" dirty="0" err="1"/>
              <a:t>Matplotlib</a:t>
            </a:r>
            <a:r>
              <a:rPr lang="fr-FR" dirty="0"/>
              <a:t>, </a:t>
            </a:r>
            <a:r>
              <a:rPr lang="fr-FR" dirty="0" err="1"/>
              <a:t>Seaborn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AB89A-4CE8-7877-09DD-8CAEE50C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69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28477-EB3E-A2A8-78A5-5F206955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9- Quels outils &amp; comment ?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A96410-F3DF-D5CE-A4DE-62ED58D3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24" y="2557463"/>
            <a:ext cx="7684850" cy="350286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AB89A-4CE8-7877-09DD-8CAEE50C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82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422A3-9275-3DBB-574A-6F6294E6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F617C-4959-E536-F714-D244DC1C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8F0F095-2A84-674D-FC0D-FAC4F6CC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00191"/>
              </p:ext>
            </p:extLst>
          </p:nvPr>
        </p:nvGraphicFramePr>
        <p:xfrm>
          <a:off x="1466391" y="46253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668719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9678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Variables qualitatives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5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0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32462"/>
                  </a:ext>
                </a:extLst>
              </a:tr>
            </a:tbl>
          </a:graphicData>
        </a:graphic>
      </p:graphicFrame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FBDB774-2F83-48E1-6FC2-D8D56228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86" y="2926384"/>
            <a:ext cx="6629400" cy="149542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7D40A6-201F-927B-8F93-B5E9250E6886}"/>
              </a:ext>
            </a:extLst>
          </p:cNvPr>
          <p:cNvSpPr txBox="1"/>
          <p:nvPr/>
        </p:nvSpPr>
        <p:spPr>
          <a:xfrm>
            <a:off x="1570086" y="2476862"/>
            <a:ext cx="4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Sujet: Le réchauffement climatique</a:t>
            </a:r>
          </a:p>
        </p:txBody>
      </p:sp>
    </p:spTree>
    <p:extLst>
      <p:ext uri="{BB962C8B-B14F-4D97-AF65-F5344CB8AC3E}">
        <p14:creationId xmlns:p14="http://schemas.microsoft.com/office/powerpoint/2010/main" val="44743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3B808-A553-1084-B803-46C392E3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246B67-1E2D-DD46-5A89-493C0CA3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412" y="2651125"/>
            <a:ext cx="5026739" cy="33178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35B4B-48E0-5F1C-F49B-9D15E68E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27</a:t>
            </a:fld>
            <a:endParaRPr lang="fr-FR"/>
          </a:p>
        </p:txBody>
      </p:sp>
      <p:pic>
        <p:nvPicPr>
          <p:cNvPr id="7" name="Espace réservé du contenu 9">
            <a:extLst>
              <a:ext uri="{FF2B5EF4-FFF2-40B4-BE49-F238E27FC236}">
                <a16:creationId xmlns:a16="http://schemas.microsoft.com/office/drawing/2014/main" id="{AB324C7F-AF01-5214-5488-14338812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9" y="4453194"/>
            <a:ext cx="4866968" cy="15158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DC0F9D-7648-5544-4337-20B12280C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49" y="2749550"/>
            <a:ext cx="4866968" cy="1180512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773453F0-FD69-995A-927A-401239181778}"/>
              </a:ext>
            </a:extLst>
          </p:cNvPr>
          <p:cNvSpPr/>
          <p:nvPr/>
        </p:nvSpPr>
        <p:spPr>
          <a:xfrm>
            <a:off x="2764790" y="3964971"/>
            <a:ext cx="263139" cy="403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06D630-B18B-8993-78FD-3E27ECB5B2DE}"/>
              </a:ext>
            </a:extLst>
          </p:cNvPr>
          <p:cNvSpPr txBox="1"/>
          <p:nvPr/>
        </p:nvSpPr>
        <p:spPr>
          <a:xfrm>
            <a:off x="936671" y="2362899"/>
            <a:ext cx="4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Sujet: Le réchauffement climatique</a:t>
            </a:r>
          </a:p>
        </p:txBody>
      </p:sp>
    </p:spTree>
    <p:extLst>
      <p:ext uri="{BB962C8B-B14F-4D97-AF65-F5344CB8AC3E}">
        <p14:creationId xmlns:p14="http://schemas.microsoft.com/office/powerpoint/2010/main" val="163790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C0EB2-11F3-97D9-0392-7216AAEF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circulaire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4F43CD-9516-1D98-3B2C-CE73AE0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28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1DA7E-F0C0-A02C-A405-FAE7C514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2" y="2920183"/>
            <a:ext cx="5204817" cy="1400175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E8DF8678-2556-2CF5-2628-06F2963B16D0}"/>
              </a:ext>
            </a:extLst>
          </p:cNvPr>
          <p:cNvSpPr/>
          <p:nvPr/>
        </p:nvSpPr>
        <p:spPr>
          <a:xfrm>
            <a:off x="3147529" y="4427482"/>
            <a:ext cx="264974" cy="37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C093A22-4030-BAE1-DFE1-D5A80D89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4" y="5168900"/>
            <a:ext cx="5305425" cy="8001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BA80269-BA42-B9F5-5F12-BACD53E514A3}"/>
              </a:ext>
            </a:extLst>
          </p:cNvPr>
          <p:cNvSpPr txBox="1"/>
          <p:nvPr/>
        </p:nvSpPr>
        <p:spPr>
          <a:xfrm>
            <a:off x="771217" y="4778680"/>
            <a:ext cx="3761295" cy="37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Tableau croisé dynamique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BBBF6B4-94D8-B7A5-F65F-1DCE06CF8CEE}"/>
              </a:ext>
            </a:extLst>
          </p:cNvPr>
          <p:cNvSpPr txBox="1"/>
          <p:nvPr/>
        </p:nvSpPr>
        <p:spPr>
          <a:xfrm>
            <a:off x="749402" y="2492666"/>
            <a:ext cx="4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Sujet: La qualité du sommeil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15C02A8-C94D-5813-D23F-1C51D8228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76380" y="2712545"/>
            <a:ext cx="4620218" cy="3317875"/>
          </a:xfrm>
        </p:spPr>
      </p:pic>
    </p:spTree>
    <p:extLst>
      <p:ext uri="{BB962C8B-B14F-4D97-AF65-F5344CB8AC3E}">
        <p14:creationId xmlns:p14="http://schemas.microsoft.com/office/powerpoint/2010/main" val="3639770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C11C1-8B0E-6D49-76E0-FEBB43B5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en colonne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BA08A7D-964F-F2FE-804E-EBDA50E05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675" y="2651125"/>
            <a:ext cx="4657923" cy="33178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9FEA9D-D5EF-4B46-57DE-5AE726FA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29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6D2D26-A4F2-38DB-9D93-4386C467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9" y="3046908"/>
            <a:ext cx="5204817" cy="1400175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90C84762-506E-1992-FF91-F0CEA565084B}"/>
              </a:ext>
            </a:extLst>
          </p:cNvPr>
          <p:cNvSpPr/>
          <p:nvPr/>
        </p:nvSpPr>
        <p:spPr>
          <a:xfrm>
            <a:off x="3139273" y="4507431"/>
            <a:ext cx="324465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2DF588D-A911-F196-8598-B66DCFEE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4" y="5168900"/>
            <a:ext cx="5305425" cy="8001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92962-8C1A-751C-F748-B1B1E6995CF2}"/>
              </a:ext>
            </a:extLst>
          </p:cNvPr>
          <p:cNvSpPr txBox="1"/>
          <p:nvPr/>
        </p:nvSpPr>
        <p:spPr>
          <a:xfrm>
            <a:off x="749402" y="2492666"/>
            <a:ext cx="4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Sujet: La qualité du sommeil</a:t>
            </a:r>
          </a:p>
        </p:txBody>
      </p:sp>
    </p:spTree>
    <p:extLst>
      <p:ext uri="{BB962C8B-B14F-4D97-AF65-F5344CB8AC3E}">
        <p14:creationId xmlns:p14="http://schemas.microsoft.com/office/powerpoint/2010/main" val="18266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25413-839A-F9EC-608A-2947CA5D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2102"/>
            <a:ext cx="9601196" cy="1303867"/>
          </a:xfrm>
        </p:spPr>
        <p:txBody>
          <a:bodyPr/>
          <a:lstStyle/>
          <a:p>
            <a:r>
              <a:rPr lang="fr-FR" dirty="0"/>
              <a:t>1- Qu’est-ce-que la statistique graphique?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21858-6694-1DF1-E0E8-96B64E17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3" y="2578734"/>
            <a:ext cx="5398851" cy="3406988"/>
          </a:xfrm>
        </p:spPr>
        <p:txBody>
          <a:bodyPr>
            <a:noAutofit/>
          </a:bodyPr>
          <a:lstStyle/>
          <a:p>
            <a:pPr algn="just" fontAlgn="base"/>
            <a:r>
              <a:rPr lang="fr-FR" sz="2000" b="1" i="0" dirty="0">
                <a:solidFill>
                  <a:srgbClr val="53565A"/>
                </a:solidFill>
                <a:effectLst/>
                <a:latin typeface="nexussans"/>
              </a:rPr>
              <a:t>Un graphique statistique </a:t>
            </a:r>
            <a:r>
              <a:rPr lang="fr-FR" sz="2000" b="1" dirty="0">
                <a:solidFill>
                  <a:srgbClr val="53565A"/>
                </a:solidFill>
                <a:latin typeface="nexussans"/>
              </a:rPr>
              <a:t>: </a:t>
            </a:r>
            <a:r>
              <a:rPr lang="fr-FR" sz="2000" i="0" dirty="0">
                <a:solidFill>
                  <a:srgbClr val="53565A"/>
                </a:solidFill>
                <a:effectLst/>
                <a:latin typeface="nexussans"/>
              </a:rPr>
              <a:t>figure fondée sur des données recueillies </a:t>
            </a:r>
            <a:r>
              <a:rPr lang="fr-FR" sz="2000" dirty="0">
                <a:solidFill>
                  <a:srgbClr val="53565A"/>
                </a:solidFill>
                <a:latin typeface="nexussans"/>
              </a:rPr>
              <a:t>dans</a:t>
            </a:r>
            <a:r>
              <a:rPr lang="fr-FR" sz="2000" i="0" dirty="0">
                <a:solidFill>
                  <a:srgbClr val="53565A"/>
                </a:solidFill>
                <a:effectLst/>
                <a:latin typeface="nexussans"/>
              </a:rPr>
              <a:t> des populations ou des échantillons – Représentation visuelle des variables d’une population</a:t>
            </a:r>
          </a:p>
          <a:p>
            <a:pPr marL="0" indent="0" algn="just" fontAlgn="base">
              <a:buNone/>
            </a:pPr>
            <a:endParaRPr lang="fr-FR" sz="2000" i="0" dirty="0">
              <a:solidFill>
                <a:srgbClr val="53565A"/>
              </a:solidFill>
              <a:effectLst/>
              <a:latin typeface="nexussans"/>
            </a:endParaRPr>
          </a:p>
          <a:p>
            <a:pPr algn="just" fontAlgn="base"/>
            <a:r>
              <a:rPr lang="fr-FR" sz="2000" dirty="0">
                <a:solidFill>
                  <a:srgbClr val="53565A"/>
                </a:solidFill>
                <a:latin typeface="nexussans"/>
              </a:rPr>
              <a:t>V</a:t>
            </a:r>
            <a:r>
              <a:rPr lang="fr-FR" sz="2000" b="0" i="0" dirty="0">
                <a:solidFill>
                  <a:srgbClr val="53565A"/>
                </a:solidFill>
                <a:effectLst/>
                <a:latin typeface="nexussans"/>
              </a:rPr>
              <a:t>ariation </a:t>
            </a:r>
            <a:r>
              <a:rPr lang="fr-FR" sz="2000" b="1" i="0" dirty="0">
                <a:solidFill>
                  <a:srgbClr val="53565A"/>
                </a:solidFill>
                <a:effectLst/>
                <a:latin typeface="nexussans"/>
              </a:rPr>
              <a:t>nouvelle ou inattendue </a:t>
            </a:r>
            <a:r>
              <a:rPr lang="fr-FR" sz="2000" i="0" dirty="0">
                <a:solidFill>
                  <a:srgbClr val="53565A"/>
                </a:solidFill>
                <a:effectLst/>
                <a:latin typeface="nexussans"/>
              </a:rPr>
              <a:t>mise en lumière par la représentation en partant de données complexes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FCA979-C316-7401-56F9-E495E81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699F142-F105-74EF-3607-81267F3F1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420095"/>
              </p:ext>
            </p:extLst>
          </p:nvPr>
        </p:nvGraphicFramePr>
        <p:xfrm>
          <a:off x="6764818" y="2455756"/>
          <a:ext cx="4041569" cy="3652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bas 4">
            <a:extLst>
              <a:ext uri="{FF2B5EF4-FFF2-40B4-BE49-F238E27FC236}">
                <a16:creationId xmlns:a16="http://schemas.microsoft.com/office/drawing/2014/main" id="{FD5CD84C-6F8F-3C8F-0C84-AC4AAD72C05B}"/>
              </a:ext>
            </a:extLst>
          </p:cNvPr>
          <p:cNvSpPr/>
          <p:nvPr/>
        </p:nvSpPr>
        <p:spPr>
          <a:xfrm>
            <a:off x="3090875" y="3866409"/>
            <a:ext cx="324465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164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29B3F-455A-A466-BF82-01CD2DE5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Nuage de points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79963E-3CCD-9CE1-0DAD-78D71725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30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C1DF42-0B80-565A-913A-E44D3133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98" y="2926299"/>
            <a:ext cx="5191125" cy="28098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16D048C-E4FE-C9D4-21BA-DB7E0FF2C8B3}"/>
              </a:ext>
            </a:extLst>
          </p:cNvPr>
          <p:cNvSpPr txBox="1"/>
          <p:nvPr/>
        </p:nvSpPr>
        <p:spPr>
          <a:xfrm>
            <a:off x="1570086" y="2476862"/>
            <a:ext cx="4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Sujet: La qualité du sommeil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37450E1-AD44-4B08-2535-2A35931A0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1918" y="2476862"/>
            <a:ext cx="5025661" cy="3317875"/>
          </a:xfrm>
        </p:spPr>
      </p:pic>
    </p:spTree>
    <p:extLst>
      <p:ext uri="{BB962C8B-B14F-4D97-AF65-F5344CB8AC3E}">
        <p14:creationId xmlns:p14="http://schemas.microsoft.com/office/powerpoint/2010/main" val="1443565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400B6-11DA-BD6B-6C79-1B7E909C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Boite à moustaches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B2A5E-BA77-5BE6-035B-3BB19309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31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1DA989-CCC9-DAD3-0288-A381E684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02" y="2832402"/>
            <a:ext cx="2762250" cy="1190625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5FBE468B-990E-7041-B18B-B1EE3E545DB5}"/>
              </a:ext>
            </a:extLst>
          </p:cNvPr>
          <p:cNvSpPr/>
          <p:nvPr/>
        </p:nvSpPr>
        <p:spPr>
          <a:xfrm>
            <a:off x="2864315" y="4110086"/>
            <a:ext cx="180543" cy="287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CFB6A0-68EF-5D93-6478-2D7623FF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34" y="4572002"/>
            <a:ext cx="4362450" cy="1457325"/>
          </a:xfrm>
          <a:prstGeom prst="rect">
            <a:avLst/>
          </a:prstGeom>
        </p:spPr>
      </p:pic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05E33E1D-085A-1BE6-E89F-F4284B94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90927" y="2651125"/>
            <a:ext cx="4734322" cy="331787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3A13F57-AF39-7AA4-DB44-76CFC4AF64E2}"/>
              </a:ext>
            </a:extLst>
          </p:cNvPr>
          <p:cNvSpPr txBox="1"/>
          <p:nvPr/>
        </p:nvSpPr>
        <p:spPr>
          <a:xfrm>
            <a:off x="749402" y="2492666"/>
            <a:ext cx="4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Sujet: La qualité du sommeil</a:t>
            </a:r>
          </a:p>
        </p:txBody>
      </p:sp>
    </p:spTree>
    <p:extLst>
      <p:ext uri="{BB962C8B-B14F-4D97-AF65-F5344CB8AC3E}">
        <p14:creationId xmlns:p14="http://schemas.microsoft.com/office/powerpoint/2010/main" val="71792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2D8FC-C5E8-2EF0-74C0-161201EC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Power BI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18DFF-E7ED-A35A-35AD-7F0F41CC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8CCAA-8269-A0BB-84F1-5E5C6F4F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208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18EA3-296B-D1CA-D61C-40ACA59C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Boite à moustaches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8923B3-08CB-437C-70F1-4185B371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33</a:t>
            </a:fld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C70D772B-20DF-D250-463C-8E1E3B20F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51" y="2913064"/>
            <a:ext cx="5493231" cy="3317875"/>
          </a:xfr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176286B-8E51-5FFE-E83E-24814A3E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76" y="3206750"/>
            <a:ext cx="3476625" cy="27622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C5455DA-DC13-D994-8149-A60F466CC040}"/>
              </a:ext>
            </a:extLst>
          </p:cNvPr>
          <p:cNvSpPr txBox="1"/>
          <p:nvPr/>
        </p:nvSpPr>
        <p:spPr>
          <a:xfrm>
            <a:off x="749402" y="2492666"/>
            <a:ext cx="4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Sujet: La qualité du sommeil</a:t>
            </a:r>
          </a:p>
        </p:txBody>
      </p:sp>
    </p:spTree>
    <p:extLst>
      <p:ext uri="{BB962C8B-B14F-4D97-AF65-F5344CB8AC3E}">
        <p14:creationId xmlns:p14="http://schemas.microsoft.com/office/powerpoint/2010/main" val="301464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14281-234C-954C-BB00-8D0459C8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 Objectifs de la statistique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BD06EF-EB92-6EA5-BED4-D95B43E5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742713" cy="3318936"/>
          </a:xfrm>
        </p:spPr>
        <p:txBody>
          <a:bodyPr>
            <a:normAutofit/>
          </a:bodyPr>
          <a:lstStyle/>
          <a:p>
            <a:pPr algn="just" fontAlgn="base"/>
            <a:r>
              <a:rPr lang="fr-FR" sz="2200" b="1" dirty="0">
                <a:solidFill>
                  <a:srgbClr val="53565A"/>
                </a:solidFill>
                <a:latin typeface="nexussans"/>
              </a:rPr>
              <a:t>Synthétiser: </a:t>
            </a:r>
            <a:r>
              <a:rPr lang="fr-FR" sz="2200" dirty="0">
                <a:solidFill>
                  <a:srgbClr val="53565A"/>
                </a:solidFill>
                <a:latin typeface="nexussans"/>
              </a:rPr>
              <a:t>En présence de nombreuses données, le cerveau humain a beaucoup de mal à en dégager la configuration. En revanche, avec une représentation visuelle, tout s'éclaire en une seconde !</a:t>
            </a:r>
          </a:p>
          <a:p>
            <a:pPr algn="just" fontAlgn="base"/>
            <a:r>
              <a:rPr lang="fr-FR" sz="2200" b="1" dirty="0">
                <a:solidFill>
                  <a:srgbClr val="53565A"/>
                </a:solidFill>
                <a:latin typeface="nexussans"/>
              </a:rPr>
              <a:t>Dimension visuelle: </a:t>
            </a:r>
            <a:r>
              <a:rPr lang="fr-FR" sz="2200" dirty="0">
                <a:solidFill>
                  <a:srgbClr val="53565A"/>
                </a:solidFill>
                <a:latin typeface="nexussans"/>
              </a:rPr>
              <a:t>Mémorisation plus simple des faits illustrés car 60 % de visuels parmi les humain et parce que les faits présentés sont sélectionnés</a:t>
            </a:r>
          </a:p>
          <a:p>
            <a:pPr algn="just" fontAlgn="base"/>
            <a:r>
              <a:rPr lang="fr-FR" sz="2200" dirty="0">
                <a:solidFill>
                  <a:srgbClr val="53565A"/>
                </a:solidFill>
                <a:latin typeface="nexussans"/>
              </a:rPr>
              <a:t>Accompagne un ou des tableau (x)</a:t>
            </a:r>
          </a:p>
          <a:p>
            <a:pPr marL="0" indent="0" algn="just" fontAlgn="base">
              <a:buNone/>
            </a:pPr>
            <a:endParaRPr lang="fr-FR" sz="2200" dirty="0">
              <a:solidFill>
                <a:srgbClr val="53565A"/>
              </a:solidFill>
              <a:latin typeface="nexussans"/>
            </a:endParaRPr>
          </a:p>
          <a:p>
            <a:pPr algn="just"/>
            <a:endParaRPr lang="fr-FR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579AA-67B9-AA0D-AEAF-B3BC26C9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4</a:t>
            </a:fld>
            <a:endParaRPr lang="fr-FR"/>
          </a:p>
        </p:txBody>
      </p:sp>
      <p:sp>
        <p:nvSpPr>
          <p:cNvPr id="5" name="AutoShape 2" descr="Kinesthésique : qu'est-ce que la mémoire kinesthésique ?">
            <a:extLst>
              <a:ext uri="{FF2B5EF4-FFF2-40B4-BE49-F238E27FC236}">
                <a16:creationId xmlns:a16="http://schemas.microsoft.com/office/drawing/2014/main" id="{804BDC35-2AE3-E2B4-7F45-BFF353CF22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Kinesthésique : qu'est-ce que la mémoire kinesthésique ?">
            <a:extLst>
              <a:ext uri="{FF2B5EF4-FFF2-40B4-BE49-F238E27FC236}">
                <a16:creationId xmlns:a16="http://schemas.microsoft.com/office/drawing/2014/main" id="{001CE7D8-7A22-AD69-0942-DF1AF7698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71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09DE-8725-3894-2E9B-B5926E03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2132"/>
            <a:ext cx="10328911" cy="130386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3- Notions importantes pour lire, interpréter ou construire les graphiques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690FE-9D0D-638E-670B-74E9BF1D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C5270F-12C3-C6E9-FFE1-DC829E9C923E}"/>
              </a:ext>
            </a:extLst>
          </p:cNvPr>
          <p:cNvSpPr txBox="1"/>
          <p:nvPr/>
        </p:nvSpPr>
        <p:spPr>
          <a:xfrm>
            <a:off x="766526" y="2443477"/>
            <a:ext cx="5290226" cy="166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Population: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Ensemble d’éléments similaires faisant l’objet d’un phénomène particulier</a:t>
            </a:r>
          </a:p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Variable / Caractère: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Caractéristique qui permet de différencier les individus de la population</a:t>
            </a:r>
            <a:endParaRPr lang="fr-FR" sz="1800" b="1" dirty="0">
              <a:solidFill>
                <a:srgbClr val="53565A"/>
              </a:solidFill>
              <a:latin typeface="nexussans"/>
              <a:ea typeface="+mn-ea"/>
              <a:cs typeface="+mn-cs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7936C919-29CD-73DE-46D2-026CE7B12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135931"/>
              </p:ext>
            </p:extLst>
          </p:nvPr>
        </p:nvGraphicFramePr>
        <p:xfrm>
          <a:off x="6563356" y="2345119"/>
          <a:ext cx="4333241" cy="194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076657CA-8FFD-CB45-CF31-3217FF35EA39}"/>
              </a:ext>
            </a:extLst>
          </p:cNvPr>
          <p:cNvSpPr txBox="1"/>
          <p:nvPr/>
        </p:nvSpPr>
        <p:spPr>
          <a:xfrm>
            <a:off x="838198" y="4505632"/>
            <a:ext cx="5115129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Modalités: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Valeurs possibles d’une variable qualitative</a:t>
            </a:r>
          </a:p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fr-FR" b="1" dirty="0">
                <a:solidFill>
                  <a:srgbClr val="53565A"/>
                </a:solidFill>
                <a:latin typeface="nexussans"/>
              </a:rPr>
              <a:t>E</a:t>
            </a: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ffectifs</a:t>
            </a:r>
            <a:r>
              <a:rPr lang="fr-FR" b="1" dirty="0">
                <a:solidFill>
                  <a:srgbClr val="53565A"/>
                </a:solidFill>
                <a:latin typeface="nexussans"/>
              </a:rPr>
              <a:t>: </a:t>
            </a:r>
            <a:r>
              <a:rPr lang="fr-FR" dirty="0">
                <a:solidFill>
                  <a:srgbClr val="53565A"/>
                </a:solidFill>
                <a:latin typeface="nexussans"/>
              </a:rPr>
              <a:t>Nombre d’individus présentant une modalité</a:t>
            </a:r>
          </a:p>
          <a:p>
            <a:pPr algn="just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</a:pPr>
            <a:r>
              <a:rPr lang="fr-FR" sz="1800" b="1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Fréquence: </a:t>
            </a:r>
            <a:r>
              <a:rPr lang="fr-FR" sz="1800" dirty="0">
                <a:solidFill>
                  <a:srgbClr val="53565A"/>
                </a:solidFill>
                <a:latin typeface="nexussans"/>
                <a:ea typeface="+mn-ea"/>
                <a:cs typeface="+mn-cs"/>
              </a:rPr>
              <a:t>Effectif d’une modalité / Effectif total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778DFA-0935-60F6-84C9-63DCF1541BC1}"/>
              </a:ext>
            </a:extLst>
          </p:cNvPr>
          <p:cNvSpPr txBox="1"/>
          <p:nvPr/>
        </p:nvSpPr>
        <p:spPr>
          <a:xfrm>
            <a:off x="6555684" y="411687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E6C64-478D-0969-42BD-6F348CA3CF9F}"/>
              </a:ext>
            </a:extLst>
          </p:cNvPr>
          <p:cNvSpPr/>
          <p:nvPr/>
        </p:nvSpPr>
        <p:spPr>
          <a:xfrm>
            <a:off x="838197" y="4085913"/>
            <a:ext cx="5115129" cy="38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Spécifique aux variables qualitatives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7338D-7E1D-8505-74AF-0639724569BD}"/>
              </a:ext>
            </a:extLst>
          </p:cNvPr>
          <p:cNvSpPr/>
          <p:nvPr/>
        </p:nvSpPr>
        <p:spPr>
          <a:xfrm>
            <a:off x="838197" y="4505632"/>
            <a:ext cx="5146884" cy="17420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30BAAC7-8FDF-E294-F15F-FB040159A1E3}"/>
              </a:ext>
            </a:extLst>
          </p:cNvPr>
          <p:cNvSpPr/>
          <p:nvPr/>
        </p:nvSpPr>
        <p:spPr>
          <a:xfrm>
            <a:off x="6731540" y="4349020"/>
            <a:ext cx="2762656" cy="1944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5DA0E64B-F665-C32B-29E5-BC14B3B98EAE}"/>
              </a:ext>
            </a:extLst>
          </p:cNvPr>
          <p:cNvSpPr/>
          <p:nvPr/>
        </p:nvSpPr>
        <p:spPr>
          <a:xfrm>
            <a:off x="7524344" y="4552380"/>
            <a:ext cx="379379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6766CDB7-3A2D-481D-8112-97AA049D76F2}"/>
              </a:ext>
            </a:extLst>
          </p:cNvPr>
          <p:cNvSpPr/>
          <p:nvPr/>
        </p:nvSpPr>
        <p:spPr>
          <a:xfrm>
            <a:off x="7081736" y="5228379"/>
            <a:ext cx="359923" cy="36933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9B045DF7-500B-5343-071C-5EF986B0B53E}"/>
              </a:ext>
            </a:extLst>
          </p:cNvPr>
          <p:cNvSpPr/>
          <p:nvPr/>
        </p:nvSpPr>
        <p:spPr>
          <a:xfrm>
            <a:off x="8389858" y="4265899"/>
            <a:ext cx="379379" cy="593387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803A2-03A2-603F-194D-5A3AEC0C0120}"/>
              </a:ext>
            </a:extLst>
          </p:cNvPr>
          <p:cNvSpPr/>
          <p:nvPr/>
        </p:nvSpPr>
        <p:spPr>
          <a:xfrm>
            <a:off x="8180962" y="5048655"/>
            <a:ext cx="3599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5A7FA-55D4-2441-8B1C-C6BEB2E2E9A7}"/>
              </a:ext>
            </a:extLst>
          </p:cNvPr>
          <p:cNvSpPr/>
          <p:nvPr/>
        </p:nvSpPr>
        <p:spPr>
          <a:xfrm>
            <a:off x="8073957" y="5690681"/>
            <a:ext cx="554477" cy="55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85B78-7082-493D-E1A5-5CA8EA777A46}"/>
              </a:ext>
            </a:extLst>
          </p:cNvPr>
          <p:cNvSpPr/>
          <p:nvPr/>
        </p:nvSpPr>
        <p:spPr>
          <a:xfrm>
            <a:off x="9017540" y="5228379"/>
            <a:ext cx="301558" cy="287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02B9DF8-3D57-7333-D3E3-888A966DB762}"/>
              </a:ext>
            </a:extLst>
          </p:cNvPr>
          <p:cNvSpPr/>
          <p:nvPr/>
        </p:nvSpPr>
        <p:spPr>
          <a:xfrm>
            <a:off x="7261697" y="5761089"/>
            <a:ext cx="359923" cy="36933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6B035-F939-20C7-C03A-6F54EE2FF19F}"/>
              </a:ext>
            </a:extLst>
          </p:cNvPr>
          <p:cNvSpPr/>
          <p:nvPr/>
        </p:nvSpPr>
        <p:spPr>
          <a:xfrm>
            <a:off x="8843896" y="5664603"/>
            <a:ext cx="301558" cy="287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7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09DE-8725-3894-2E9B-B5926E03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3- Notions : Les paramètres de tendances centrale – Variable quantitative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4445A-37B9-5871-0AFE-C5B0A775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3" y="2625025"/>
            <a:ext cx="4800599" cy="3318936"/>
          </a:xfrm>
        </p:spPr>
        <p:txBody>
          <a:bodyPr>
            <a:normAutofit fontScale="92500"/>
          </a:bodyPr>
          <a:lstStyle/>
          <a:p>
            <a:r>
              <a:rPr lang="fr-FR" dirty="0"/>
              <a:t>Permettent de résumer l’ensemble de la distribution d’une variable en un seul nombre</a:t>
            </a:r>
          </a:p>
          <a:p>
            <a:r>
              <a:rPr lang="fr-FR" b="1" dirty="0"/>
              <a:t>Mode : </a:t>
            </a:r>
            <a:r>
              <a:rPr lang="fr-FR" dirty="0"/>
              <a:t>Valeur la plus représentée</a:t>
            </a:r>
          </a:p>
          <a:p>
            <a:r>
              <a:rPr lang="fr-FR" b="1" dirty="0"/>
              <a:t>Médiane : </a:t>
            </a:r>
            <a:r>
              <a:rPr lang="fr-FR" dirty="0"/>
              <a:t>Valeur qui sépare la distribution en deux parties égales</a:t>
            </a:r>
          </a:p>
          <a:p>
            <a:r>
              <a:rPr lang="fr-FR" b="1" dirty="0"/>
              <a:t>Moyenne : </a:t>
            </a:r>
            <a:r>
              <a:rPr lang="fr-FR" dirty="0"/>
              <a:t>Valeur de la variable si toutes les observations étaient similaires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690FE-9D0D-638E-670B-74E9BF1D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0D5280E-08C0-9429-3870-88B745D80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93522"/>
              </p:ext>
            </p:extLst>
          </p:nvPr>
        </p:nvGraphicFramePr>
        <p:xfrm>
          <a:off x="6485109" y="2665378"/>
          <a:ext cx="4322322" cy="324461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61161">
                  <a:extLst>
                    <a:ext uri="{9D8B030D-6E8A-4147-A177-3AD203B41FA5}">
                      <a16:colId xmlns:a16="http://schemas.microsoft.com/office/drawing/2014/main" val="778481935"/>
                    </a:ext>
                  </a:extLst>
                </a:gridCol>
                <a:gridCol w="2161161">
                  <a:extLst>
                    <a:ext uri="{9D8B030D-6E8A-4147-A177-3AD203B41FA5}">
                      <a16:colId xmlns:a16="http://schemas.microsoft.com/office/drawing/2014/main" val="2293313199"/>
                    </a:ext>
                  </a:extLst>
                </a:gridCol>
              </a:tblGrid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Individu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50872"/>
                  </a:ext>
                </a:extLst>
              </a:tr>
              <a:tr h="605959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7934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65413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29462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85848"/>
                  </a:ext>
                </a:extLst>
              </a:tr>
              <a:tr h="520906"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83030-8C95-A9DA-5506-DF712098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Eléments de décision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3CC80-BF53-1BF2-874F-EBA9646E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05778" cy="291974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Type de variables</a:t>
            </a:r>
          </a:p>
          <a:p>
            <a:pPr>
              <a:buFontTx/>
              <a:buChar char="-"/>
            </a:pPr>
            <a:r>
              <a:rPr lang="fr-FR" dirty="0"/>
              <a:t>Nombre de variables </a:t>
            </a:r>
          </a:p>
          <a:p>
            <a:pPr>
              <a:buFontTx/>
              <a:buChar char="-"/>
            </a:pPr>
            <a:r>
              <a:rPr lang="fr-FR" dirty="0"/>
              <a:t>Lien entre les variables</a:t>
            </a:r>
          </a:p>
          <a:p>
            <a:pPr>
              <a:buFontTx/>
              <a:buChar char="-"/>
            </a:pPr>
            <a:r>
              <a:rPr lang="fr-FR" dirty="0"/>
              <a:t>Question métier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991DD0-A0A5-2F4C-AF80-E2749770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2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584AE-B4C9-3BC2-6C52-E157754E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262626"/>
                </a:solidFill>
              </a:rPr>
              <a:t>5- L’histoire - Les représentations 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13231-0F37-F568-45B0-187FFF4B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741" y="2804888"/>
            <a:ext cx="3482208" cy="2501218"/>
          </a:xfrm>
        </p:spPr>
        <p:txBody>
          <a:bodyPr>
            <a:normAutofit lnSpcReduction="10000"/>
          </a:bodyPr>
          <a:lstStyle/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Diagramme en bâtons , circulaire, histogramme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Courbe, surface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Nuage de points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fr-FR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/ Graphique hiérarchique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Graphique en cascade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Carte de chaleur</a:t>
            </a:r>
          </a:p>
          <a:p>
            <a:pPr marL="214313" indent="-214313" defTabSz="342900">
              <a:lnSpc>
                <a:spcPct val="90000"/>
              </a:lnSpc>
              <a:spcAft>
                <a:spcPts val="450"/>
              </a:spcAft>
            </a:pPr>
            <a:r>
              <a:rPr lang="fr-FR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Boites à moustaches</a:t>
            </a:r>
            <a:endParaRPr lang="fr-FR" sz="17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E23D9-1B36-D678-4D0A-BE98549C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247" y="5436705"/>
            <a:ext cx="408988" cy="210562"/>
          </a:xfrm>
        </p:spPr>
        <p:txBody>
          <a:bodyPr/>
          <a:lstStyle/>
          <a:p>
            <a:pPr defTabSz="342900">
              <a:spcAft>
                <a:spcPts val="600"/>
              </a:spcAft>
            </a:pPr>
            <a:fld id="{0BD8DA86-C09D-401C-842D-741E230745B4}" type="slidenum">
              <a:rPr lang="fr-FR" sz="75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342900"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A9A42F-0518-D120-B70F-3E508279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976" y="2756495"/>
            <a:ext cx="1170269" cy="6725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8726F9-5C83-81F1-1213-D8F74BB7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156" y="2761858"/>
            <a:ext cx="1392883" cy="8125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A8202F-B49D-2E69-D16E-3F0733271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671" y="2821833"/>
            <a:ext cx="1070709" cy="7572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2F974E-821E-23AB-85FC-BDD903DE5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2161" y="3640656"/>
            <a:ext cx="1215756" cy="7573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716E3E0-CAAB-A854-E3B8-F48BC5229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346" y="3682150"/>
            <a:ext cx="1197393" cy="7572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11726C-442B-761D-5E8C-2B3CE5EE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590" y="4698805"/>
            <a:ext cx="1148906" cy="81452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1BFCCE0-4352-E07D-BFA9-B74A1AA9F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0043" y="4707917"/>
            <a:ext cx="1889192" cy="9393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43159A8-6B90-CAA4-1772-A71487E9AD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5871556" y="3861692"/>
            <a:ext cx="861999" cy="5363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F0293D-5950-AC87-A074-D40FD4FB26CD}"/>
              </a:ext>
            </a:extLst>
          </p:cNvPr>
          <p:cNvSpPr txBox="1"/>
          <p:nvPr/>
        </p:nvSpPr>
        <p:spPr>
          <a:xfrm>
            <a:off x="6351639" y="2629237"/>
            <a:ext cx="2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D1236A-A6FF-2FFC-8DA6-A196374F1F17}"/>
              </a:ext>
            </a:extLst>
          </p:cNvPr>
          <p:cNvSpPr txBox="1"/>
          <p:nvPr/>
        </p:nvSpPr>
        <p:spPr>
          <a:xfrm>
            <a:off x="5595671" y="4129870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C7535D-FF0E-7F64-ED55-3A9FDA48C6F7}"/>
              </a:ext>
            </a:extLst>
          </p:cNvPr>
          <p:cNvSpPr txBox="1"/>
          <p:nvPr/>
        </p:nvSpPr>
        <p:spPr>
          <a:xfrm>
            <a:off x="5890988" y="5050026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DD62A8-A513-A648-7578-9CC6FC92C24E}"/>
              </a:ext>
            </a:extLst>
          </p:cNvPr>
          <p:cNvSpPr txBox="1"/>
          <p:nvPr/>
        </p:nvSpPr>
        <p:spPr>
          <a:xfrm>
            <a:off x="7706955" y="2458332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5F201D-0921-4ABD-BD87-D12B7A525B10}"/>
              </a:ext>
            </a:extLst>
          </p:cNvPr>
          <p:cNvSpPr txBox="1"/>
          <p:nvPr/>
        </p:nvSpPr>
        <p:spPr>
          <a:xfrm>
            <a:off x="7330554" y="4177810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24202C-DA83-4DA8-1A16-AA0198A55C28}"/>
              </a:ext>
            </a:extLst>
          </p:cNvPr>
          <p:cNvSpPr txBox="1"/>
          <p:nvPr/>
        </p:nvSpPr>
        <p:spPr>
          <a:xfrm>
            <a:off x="7733619" y="5106066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8263AEB-B79F-E9C1-2561-AF7FD312BE42}"/>
              </a:ext>
            </a:extLst>
          </p:cNvPr>
          <p:cNvSpPr txBox="1"/>
          <p:nvPr/>
        </p:nvSpPr>
        <p:spPr>
          <a:xfrm>
            <a:off x="9418318" y="2668105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88B33CB-3302-FC30-954D-9BE3434E2636}"/>
              </a:ext>
            </a:extLst>
          </p:cNvPr>
          <p:cNvSpPr txBox="1"/>
          <p:nvPr/>
        </p:nvSpPr>
        <p:spPr>
          <a:xfrm>
            <a:off x="10543427" y="3497484"/>
            <a:ext cx="35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187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9F2C3-6221-6BF6-E2EE-ED8CE3AD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5- L’histoire - Que raconte-t-on?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3EDFDB0-64B6-7C57-401B-016A7CF74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369" y="2557463"/>
            <a:ext cx="7286017" cy="360014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F5D458-F840-64CE-B629-26657E8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DA86-C09D-401C-842D-741E230745B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0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13122</TotalTime>
  <Words>941</Words>
  <Application>Microsoft Office PowerPoint</Application>
  <PresentationFormat>Grand écran</PresentationFormat>
  <Paragraphs>198</Paragraphs>
  <Slides>33</Slides>
  <Notes>0</Notes>
  <HiddenSlides>6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Blackadder ITC</vt:lpstr>
      <vt:lpstr>Calibri</vt:lpstr>
      <vt:lpstr>Garamond</vt:lpstr>
      <vt:lpstr>nexussans</vt:lpstr>
      <vt:lpstr>Organique</vt:lpstr>
      <vt:lpstr>Statistique graphique</vt:lpstr>
      <vt:lpstr>Plan</vt:lpstr>
      <vt:lpstr>1- Qu’est-ce-que la statistique graphique?</vt:lpstr>
      <vt:lpstr>2-  Objectifs de la statistique graphique</vt:lpstr>
      <vt:lpstr>3- Notions importantes pour lire, interpréter ou construire les graphiques</vt:lpstr>
      <vt:lpstr>3- Notions : Les paramètres de tendances centrale – Variable quantitative</vt:lpstr>
      <vt:lpstr>4- Eléments de décision</vt:lpstr>
      <vt:lpstr>5- L’histoire - Les représentations graphiques</vt:lpstr>
      <vt:lpstr>5- L’histoire - Que raconte-t-on? </vt:lpstr>
      <vt:lpstr>5- L’ histoire – Cas d’une distribution</vt:lpstr>
      <vt:lpstr>5- L’ histoire – Cas d’une comparaison</vt:lpstr>
      <vt:lpstr>5- L’histoire – Cas d’une composition</vt:lpstr>
      <vt:lpstr>5- L’ histoire – Cas d’une relation</vt:lpstr>
      <vt:lpstr>6- Cas d’utilisation particuliers des graphiques</vt:lpstr>
      <vt:lpstr>Graphique sémantique différentiel</vt:lpstr>
      <vt:lpstr>Graphique en radar</vt:lpstr>
      <vt:lpstr>Graphique en aire (Masse salariale)</vt:lpstr>
      <vt:lpstr>Chandeliers japonais</vt:lpstr>
      <vt:lpstr>Pyramide des âges</vt:lpstr>
      <vt:lpstr>6- Représentations caractéristiques en statistique</vt:lpstr>
      <vt:lpstr>7- Qu’est ce qu’on peut faire avec un graphique?</vt:lpstr>
      <vt:lpstr>Détermination graphique de la médiane</vt:lpstr>
      <vt:lpstr>8- Quelques bonnes pratiques</vt:lpstr>
      <vt:lpstr>9- Quels outils &amp; comment ?</vt:lpstr>
      <vt:lpstr>9- Quels outils &amp; comment ?</vt:lpstr>
      <vt:lpstr>Jeu de données</vt:lpstr>
      <vt:lpstr>Courbe</vt:lpstr>
      <vt:lpstr>Diagramme circulaire</vt:lpstr>
      <vt:lpstr>Diagramme en colonne</vt:lpstr>
      <vt:lpstr>Nuage de points</vt:lpstr>
      <vt:lpstr>Boite à moustaches</vt:lpstr>
      <vt:lpstr>Démo Power BI</vt:lpstr>
      <vt:lpstr>Boite à moustaches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 graphique</dc:title>
  <dc:creator>DAYE Evelyne</dc:creator>
  <cp:lastModifiedBy>DAYE Evelyne</cp:lastModifiedBy>
  <cp:revision>19</cp:revision>
  <dcterms:created xsi:type="dcterms:W3CDTF">2023-07-11T14:12:46Z</dcterms:created>
  <dcterms:modified xsi:type="dcterms:W3CDTF">2023-07-22T21:11:57Z</dcterms:modified>
</cp:coreProperties>
</file>