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89" r:id="rId2"/>
    <p:sldId id="290" r:id="rId3"/>
    <p:sldId id="311" r:id="rId4"/>
    <p:sldId id="306" r:id="rId5"/>
  </p:sldIdLst>
  <p:sldSz cx="12192000" cy="6858000"/>
  <p:notesSz cx="6858000" cy="9144000"/>
  <p:embeddedFontLst>
    <p:embeddedFont>
      <p:font typeface="나눔고딕" panose="020D0604000000000000" pitchFamily="34" charset="-127"/>
      <p:regular r:id="rId8"/>
      <p:bold r:id="rId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076B32E-7FE3-4F40-A3D9-333087EDA708}">
          <p14:sldIdLst>
            <p14:sldId id="289"/>
            <p14:sldId id="290"/>
            <p14:sldId id="311"/>
            <p14:sldId id="306"/>
          </p14:sldIdLst>
        </p14:section>
        <p14:section name="제목 없는 구역" id="{F1FC5E56-8F01-4E10-9FD7-6113DACA76A2}">
          <p14:sldIdLst/>
        </p14:section>
      </p14:sectionLst>
    </p:ext>
    <p:ext uri="{EFAFB233-063F-42B5-8137-9DF3F51BA10A}">
      <p15:sldGuideLst xmlns:p15="http://schemas.microsoft.com/office/powerpoint/2012/main">
        <p15:guide id="16" pos="4226" userDrawn="1">
          <p15:clr>
            <a:srgbClr val="A4A3A4"/>
          </p15:clr>
        </p15:guide>
        <p15:guide id="17" pos="7242" userDrawn="1">
          <p15:clr>
            <a:srgbClr val="A4A3A4"/>
          </p15:clr>
        </p15:guide>
        <p15:guide id="18" pos="3454" userDrawn="1">
          <p15:clr>
            <a:srgbClr val="A4A3A4"/>
          </p15:clr>
        </p15:guide>
        <p15:guide id="19" pos="438" userDrawn="1">
          <p15:clr>
            <a:srgbClr val="A4A3A4"/>
          </p15:clr>
        </p15:guide>
        <p15:guide id="20" orient="horz" pos="3680" userDrawn="1">
          <p15:clr>
            <a:srgbClr val="A4A3A4"/>
          </p15:clr>
        </p15:guide>
        <p15:guide id="21" orient="horz" pos="1344" userDrawn="1">
          <p15:clr>
            <a:srgbClr val="A4A3A4"/>
          </p15:clr>
        </p15:guide>
        <p15:guide id="22" pos="1436" userDrawn="1">
          <p15:clr>
            <a:srgbClr val="A4A3A4"/>
          </p15:clr>
        </p15:guide>
        <p15:guide id="23" pos="3704" userDrawn="1">
          <p15:clr>
            <a:srgbClr val="A4A3A4"/>
          </p15:clr>
        </p15:guide>
        <p15:guide id="24" pos="3976" userDrawn="1">
          <p15:clr>
            <a:srgbClr val="A4A3A4"/>
          </p15:clr>
        </p15:guide>
        <p15:guide id="25" pos="300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민석" initials="김" lastIdx="9" clrIdx="0">
    <p:extLst>
      <p:ext uri="{19B8F6BF-5375-455C-9EA6-DF929625EA0E}">
        <p15:presenceInfo xmlns:p15="http://schemas.microsoft.com/office/powerpoint/2012/main" userId="S::kground01@kgroundp.onmicrosoft.com::3d965581-a625-414f-9ea1-d93be96ab04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3166"/>
    <a:srgbClr val="F4F4F4"/>
    <a:srgbClr val="274266"/>
    <a:srgbClr val="0E55B3"/>
    <a:srgbClr val="D8D8D8"/>
    <a:srgbClr val="126EE6"/>
    <a:srgbClr val="051D3D"/>
    <a:srgbClr val="5999EA"/>
    <a:srgbClr val="BFBFBF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08" autoAdjust="0"/>
    <p:restoredTop sz="94014" autoAdjust="0"/>
  </p:normalViewPr>
  <p:slideViewPr>
    <p:cSldViewPr snapToGrid="0">
      <p:cViewPr varScale="1">
        <p:scale>
          <a:sx n="116" d="100"/>
          <a:sy n="116" d="100"/>
        </p:scale>
        <p:origin x="792" y="184"/>
      </p:cViewPr>
      <p:guideLst>
        <p:guide pos="4226"/>
        <p:guide pos="7242"/>
        <p:guide pos="3454"/>
        <p:guide pos="438"/>
        <p:guide orient="horz" pos="3680"/>
        <p:guide orient="horz" pos="1344"/>
        <p:guide pos="1436"/>
        <p:guide pos="3704"/>
        <p:guide pos="3976"/>
        <p:guide pos="3001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30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1T15:08:37.670" idx="2">
    <p:pos x="8578" y="-342"/>
    <p:text>https://blog.naver.com/chagroup/221581181800</p:text>
    <p:extLst>
      <p:ext uri="{C676402C-5697-4E1C-873F-D02D1690AC5C}">
        <p15:threadingInfo xmlns:p15="http://schemas.microsoft.com/office/powerpoint/2012/main" timeZoneBias="-540"/>
      </p:ext>
    </p:extLst>
  </p:cm>
  <p:cm authorId="1" dt="2021-03-11T16:12:58.815" idx="3">
    <p:pos x="8362" y="-342"/>
    <p:text>https://brunch.co.kr/@flyingcity/53</p:text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A847510-FF8A-4CE0-9F66-43F617D21E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1882FE-FAEE-47E0-AC1F-75DF955C26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DB9DD-D5D8-465D-98F7-D30691819942}" type="datetimeFigureOut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2021. 8. 12.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4B5310-264F-4C88-AA1D-6DCC2A78E1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FD6724-88C9-49D9-B74D-8314BD074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D25A9-226B-41C9-815F-78C36675072F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‹#›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55830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1E0CA3AD-994B-41A1-89D3-6406612D1F64}" type="datetimeFigureOut">
              <a:rPr lang="ko-KR" altLang="en-US" smtClean="0"/>
              <a:pPr/>
              <a:t>2021. 8. 12.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25379E5A-9353-43B4-A7EF-A595887C0F0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780017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01FD1-0D98-4240-9011-6FFBA135D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F48686-9704-4DA6-B1D3-26975814E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399" indent="0" algn="ctr">
              <a:buNone/>
              <a:defRPr sz="1801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1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046396-BD91-4E1E-84B8-05D6C905B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CC6E56-FE68-4968-BA84-DEBEEAEF0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6EEC04-67DA-4A55-BB98-4071BDE74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94B9-079B-49F3-B52D-36212BA0F9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89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5">
            <a:extLst>
              <a:ext uri="{FF2B5EF4-FFF2-40B4-BE49-F238E27FC236}">
                <a16:creationId xmlns:a16="http://schemas.microsoft.com/office/drawing/2014/main" id="{44AD5D6E-DAC8-4946-8098-01D318965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326" y="6416679"/>
            <a:ext cx="2743200" cy="252413"/>
          </a:xfrm>
        </p:spPr>
        <p:txBody>
          <a:bodyPr/>
          <a:lstStyle/>
          <a:p>
            <a:fld id="{F88194B9-079B-49F3-B52D-36212BA0F90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86E4D486-4767-4219-AE62-086B2C2628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3063" y="1520825"/>
            <a:ext cx="11449050" cy="286551"/>
          </a:xfrm>
          <a:solidFill>
            <a:srgbClr val="083166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ln w="254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B34F0A-02D0-4C47-A51D-B90C1005A6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0040" y="80964"/>
            <a:ext cx="11591925" cy="252412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n w="2540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9C748C9E-9E86-4491-8318-AABF35021E9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00040" y="369098"/>
            <a:ext cx="11591925" cy="360363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ln w="25400"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BB0E704-8112-408E-AC6A-F4A09C762729}"/>
              </a:ext>
            </a:extLst>
          </p:cNvPr>
          <p:cNvCxnSpPr>
            <a:cxnSpLocks/>
          </p:cNvCxnSpPr>
          <p:nvPr userDrawn="1"/>
        </p:nvCxnSpPr>
        <p:spPr>
          <a:xfrm>
            <a:off x="155576" y="747713"/>
            <a:ext cx="11880850" cy="0"/>
          </a:xfrm>
          <a:prstGeom prst="line">
            <a:avLst/>
          </a:prstGeom>
          <a:ln w="12700">
            <a:solidFill>
              <a:srgbClr val="27426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30DDE6-AC71-4AB0-A8B0-1940D10BE43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1000" y="800101"/>
            <a:ext cx="11439526" cy="684212"/>
          </a:xfrm>
        </p:spPr>
        <p:txBody>
          <a:bodyPr anchor="t">
            <a:normAutofit/>
          </a:bodyPr>
          <a:lstStyle>
            <a:lvl1pPr marL="285750" indent="-285750" algn="just">
              <a:lnSpc>
                <a:spcPct val="100000"/>
              </a:lnSpc>
              <a:buFont typeface="나눔고딕" panose="020D0604000000000000" pitchFamily="50" charset="-127"/>
              <a:buChar char="□"/>
              <a:defRPr sz="1400" b="1">
                <a:ln w="12700">
                  <a:solidFill>
                    <a:schemeClr val="tx1">
                      <a:alpha val="0"/>
                    </a:schemeClr>
                  </a:solidFill>
                </a:ln>
              </a:defRPr>
            </a:lvl1pPr>
          </a:lstStyle>
          <a:p>
            <a:pPr marL="285750" marR="0" lvl="0" indent="-285750" algn="l" defTabSz="914399" rtl="0" eaLnBrk="1" fontAlgn="auto" latinLnBrk="1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tabLst/>
              <a:defRPr/>
            </a:pPr>
            <a:endParaRPr lang="ko-KR" altLang="en-US" dirty="0"/>
          </a:p>
        </p:txBody>
      </p:sp>
      <p:sp>
        <p:nvSpPr>
          <p:cNvPr id="25" name="텍스트 개체 틀 3">
            <a:extLst>
              <a:ext uri="{FF2B5EF4-FFF2-40B4-BE49-F238E27FC236}">
                <a16:creationId xmlns:a16="http://schemas.microsoft.com/office/drawing/2014/main" id="{A82ACD79-3B07-4DF3-A7E8-B0FDE7324D8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063" y="6416675"/>
            <a:ext cx="8640762" cy="252413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ko-KR" altLang="en-US" dirty="0"/>
              <a:t>출처</a:t>
            </a:r>
            <a:r>
              <a:rPr lang="en-US" altLang="ko-KR" dirty="0"/>
              <a:t>: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0392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160" userDrawn="1">
          <p15:clr>
            <a:srgbClr val="FBAE40"/>
          </p15:clr>
        </p15:guide>
        <p15:guide id="3" pos="3840" userDrawn="1">
          <p15:clr>
            <a:srgbClr val="FBAE40"/>
          </p15:clr>
        </p15:guide>
        <p15:guide id="6" orient="horz" pos="3997" userDrawn="1">
          <p15:clr>
            <a:srgbClr val="FBAE40"/>
          </p15:clr>
        </p15:guide>
        <p15:guide id="7" orient="horz" pos="459" userDrawn="1">
          <p15:clr>
            <a:srgbClr val="FBAE40"/>
          </p15:clr>
        </p15:guide>
        <p15:guide id="10" orient="horz" pos="51" userDrawn="1">
          <p15:clr>
            <a:srgbClr val="FBAE40"/>
          </p15:clr>
        </p15:guide>
        <p15:guide id="11" orient="horz" pos="504" userDrawn="1">
          <p15:clr>
            <a:srgbClr val="FBAE40"/>
          </p15:clr>
        </p15:guide>
        <p15:guide id="12" pos="7490" userDrawn="1">
          <p15:clr>
            <a:srgbClr val="FBAE40"/>
          </p15:clr>
        </p15:guide>
        <p15:guide id="13" pos="190" userDrawn="1">
          <p15:clr>
            <a:srgbClr val="FBAE40"/>
          </p15:clr>
        </p15:guide>
        <p15:guide id="14" orient="horz" pos="1139" userDrawn="1">
          <p15:clr>
            <a:srgbClr val="FBAE40"/>
          </p15:clr>
        </p15:guide>
        <p15:guide id="15" orient="horz" pos="1162" userDrawn="1">
          <p15:clr>
            <a:srgbClr val="FBAE40"/>
          </p15:clr>
        </p15:guide>
        <p15:guide id="17" pos="2002" userDrawn="1">
          <p15:clr>
            <a:srgbClr val="FBAE40"/>
          </p15:clr>
        </p15:guide>
        <p15:guide id="18" pos="5678" userDrawn="1">
          <p15:clr>
            <a:srgbClr val="FBAE40"/>
          </p15:clr>
        </p15:guide>
        <p15:guide id="19" pos="3794" userDrawn="1">
          <p15:clr>
            <a:srgbClr val="FBAE40"/>
          </p15:clr>
        </p15:guide>
        <p15:guide id="20" pos="3886" userDrawn="1">
          <p15:clr>
            <a:srgbClr val="FBAE40"/>
          </p15:clr>
        </p15:guide>
        <p15:guide id="21" pos="235" userDrawn="1">
          <p15:clr>
            <a:srgbClr val="FBAE40"/>
          </p15:clr>
        </p15:guide>
        <p15:guide id="22" pos="7447" userDrawn="1">
          <p15:clr>
            <a:srgbClr val="FBAE40"/>
          </p15:clr>
        </p15:guide>
        <p15:guide id="23" orient="horz" pos="1049" userDrawn="1">
          <p15:clr>
            <a:srgbClr val="FBAE40"/>
          </p15:clr>
        </p15:guide>
        <p15:guide id="24" orient="horz" pos="4042" userDrawn="1">
          <p15:clr>
            <a:srgbClr val="FBAE40"/>
          </p15:clr>
        </p15:guide>
        <p15:guide id="25" orient="horz" pos="3952" userDrawn="1">
          <p15:clr>
            <a:srgbClr val="FBAE40"/>
          </p15:clr>
        </p15:guide>
        <p15:guide id="26" orient="horz" pos="4201" userDrawn="1">
          <p15:clr>
            <a:srgbClr val="FBAE40"/>
          </p15:clr>
        </p15:guide>
        <p15:guide id="27" orient="horz" pos="958" userDrawn="1">
          <p15:clr>
            <a:srgbClr val="FBAE40"/>
          </p15:clr>
        </p15:guide>
        <p15:guide id="29" orient="horz" pos="210" userDrawn="1">
          <p15:clr>
            <a:srgbClr val="FBAE40"/>
          </p15:clr>
        </p15:guide>
        <p15:guide id="30" orient="horz" pos="232" userDrawn="1">
          <p15:clr>
            <a:srgbClr val="FBAE40"/>
          </p15:clr>
        </p15:guide>
        <p15:guide id="32" orient="horz" pos="482" userDrawn="1">
          <p15:clr>
            <a:srgbClr val="FBAE40"/>
          </p15:clr>
        </p15:guide>
        <p15:guide id="33" orient="horz" pos="935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5">
            <a:extLst>
              <a:ext uri="{FF2B5EF4-FFF2-40B4-BE49-F238E27FC236}">
                <a16:creationId xmlns:a16="http://schemas.microsoft.com/office/drawing/2014/main" id="{44AD5D6E-DAC8-4946-8098-01D318965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326" y="6416679"/>
            <a:ext cx="2743200" cy="252413"/>
          </a:xfrm>
        </p:spPr>
        <p:txBody>
          <a:bodyPr/>
          <a:lstStyle/>
          <a:p>
            <a:fld id="{F88194B9-079B-49F3-B52D-36212BA0F90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86E4D486-4767-4219-AE62-086B2C2628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3063" y="1700212"/>
            <a:ext cx="5578475" cy="286551"/>
          </a:xfrm>
          <a:solidFill>
            <a:srgbClr val="083166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ln w="254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B34F0A-02D0-4C47-A51D-B90C1005A6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3063" y="80964"/>
            <a:ext cx="11447463" cy="252412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n w="2540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9C748C9E-9E86-4491-8318-AABF35021E9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3063" y="369098"/>
            <a:ext cx="11447464" cy="360363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ln w="25400"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BB0E704-8112-408E-AC6A-F4A09C762729}"/>
              </a:ext>
            </a:extLst>
          </p:cNvPr>
          <p:cNvCxnSpPr>
            <a:cxnSpLocks/>
          </p:cNvCxnSpPr>
          <p:nvPr userDrawn="1"/>
        </p:nvCxnSpPr>
        <p:spPr>
          <a:xfrm>
            <a:off x="155576" y="747713"/>
            <a:ext cx="11880850" cy="0"/>
          </a:xfrm>
          <a:prstGeom prst="line">
            <a:avLst/>
          </a:prstGeom>
          <a:ln w="12700">
            <a:solidFill>
              <a:srgbClr val="27426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30DDE6-AC71-4AB0-A8B0-1940D10BE43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3063" y="800101"/>
            <a:ext cx="11447463" cy="684212"/>
          </a:xfrm>
        </p:spPr>
        <p:txBody>
          <a:bodyPr anchor="t">
            <a:normAutofit/>
          </a:bodyPr>
          <a:lstStyle>
            <a:lvl1pPr marL="285750" indent="-285750" algn="just">
              <a:lnSpc>
                <a:spcPct val="100000"/>
              </a:lnSpc>
              <a:buFont typeface="나눔고딕" panose="020D0604000000000000" pitchFamily="50" charset="-127"/>
              <a:buChar char="□"/>
              <a:defRPr sz="1400" b="1">
                <a:ln w="12700">
                  <a:solidFill>
                    <a:schemeClr val="tx1">
                      <a:alpha val="0"/>
                    </a:schemeClr>
                  </a:solidFill>
                </a:ln>
              </a:defRPr>
            </a:lvl1pPr>
          </a:lstStyle>
          <a:p>
            <a:pPr marL="285750" marR="0" lvl="0" indent="-285750" algn="l" defTabSz="914399" rtl="0" eaLnBrk="1" fontAlgn="auto" latinLnBrk="1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tabLst/>
              <a:defRPr/>
            </a:pPr>
            <a:endParaRPr lang="ko-KR" altLang="en-US" dirty="0"/>
          </a:p>
        </p:txBody>
      </p:sp>
      <p:sp>
        <p:nvSpPr>
          <p:cNvPr id="16" name="텍스트 개체 틀 21">
            <a:extLst>
              <a:ext uri="{FF2B5EF4-FFF2-40B4-BE49-F238E27FC236}">
                <a16:creationId xmlns:a16="http://schemas.microsoft.com/office/drawing/2014/main" id="{C574981C-0ABD-437F-9E6B-C1E1683F5EA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40462" y="1700213"/>
            <a:ext cx="5578475" cy="286551"/>
          </a:xfrm>
          <a:solidFill>
            <a:srgbClr val="083166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ln w="254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F6EA00-320D-4B6E-8F30-6FCB336ECC2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063" y="6416675"/>
            <a:ext cx="8640762" cy="252413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ko-KR" altLang="en-US" dirty="0"/>
              <a:t>출처</a:t>
            </a:r>
            <a:r>
              <a:rPr lang="en-US" altLang="ko-KR" dirty="0"/>
              <a:t>: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91299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160" userDrawn="1">
          <p15:clr>
            <a:srgbClr val="FBAE40"/>
          </p15:clr>
        </p15:guide>
        <p15:guide id="3" pos="3840" userDrawn="1">
          <p15:clr>
            <a:srgbClr val="FBAE40"/>
          </p15:clr>
        </p15:guide>
        <p15:guide id="8" orient="horz" pos="459" userDrawn="1">
          <p15:clr>
            <a:srgbClr val="FBAE40"/>
          </p15:clr>
        </p15:guide>
        <p15:guide id="10" orient="horz" pos="51" userDrawn="1">
          <p15:clr>
            <a:srgbClr val="FBAE40"/>
          </p15:clr>
        </p15:guide>
        <p15:guide id="11" orient="horz" pos="504" userDrawn="1">
          <p15:clr>
            <a:srgbClr val="FBAE40"/>
          </p15:clr>
        </p15:guide>
        <p15:guide id="12" pos="7490" userDrawn="1">
          <p15:clr>
            <a:srgbClr val="FBAE40"/>
          </p15:clr>
        </p15:guide>
        <p15:guide id="13" pos="190" userDrawn="1">
          <p15:clr>
            <a:srgbClr val="FBAE40"/>
          </p15:clr>
        </p15:guide>
        <p15:guide id="14" orient="horz" pos="1071" userDrawn="1">
          <p15:clr>
            <a:srgbClr val="FBAE40"/>
          </p15:clr>
        </p15:guide>
        <p15:guide id="15" orient="horz" pos="1253" userDrawn="1">
          <p15:clr>
            <a:srgbClr val="FBAE40"/>
          </p15:clr>
        </p15:guide>
        <p15:guide id="17" pos="2002" userDrawn="1">
          <p15:clr>
            <a:srgbClr val="FBAE40"/>
          </p15:clr>
        </p15:guide>
        <p15:guide id="18" pos="5678" userDrawn="1">
          <p15:clr>
            <a:srgbClr val="FBAE40"/>
          </p15:clr>
        </p15:guide>
        <p15:guide id="21" pos="235" userDrawn="1">
          <p15:clr>
            <a:srgbClr val="FBAE40"/>
          </p15:clr>
        </p15:guide>
        <p15:guide id="22" pos="7447" userDrawn="1">
          <p15:clr>
            <a:srgbClr val="FBAE40"/>
          </p15:clr>
        </p15:guide>
        <p15:guide id="23" orient="horz" pos="1049" userDrawn="1">
          <p15:clr>
            <a:srgbClr val="FBAE40"/>
          </p15:clr>
        </p15:guide>
        <p15:guide id="24" orient="horz" pos="4042" userDrawn="1">
          <p15:clr>
            <a:srgbClr val="FBAE40"/>
          </p15:clr>
        </p15:guide>
        <p15:guide id="25" orient="horz" pos="3952" userDrawn="1">
          <p15:clr>
            <a:srgbClr val="FBAE40"/>
          </p15:clr>
        </p15:guide>
        <p15:guide id="26" orient="horz" pos="4201" userDrawn="1">
          <p15:clr>
            <a:srgbClr val="FBAE40"/>
          </p15:clr>
        </p15:guide>
        <p15:guide id="27" orient="horz" pos="958" userDrawn="1">
          <p15:clr>
            <a:srgbClr val="FBAE40"/>
          </p15:clr>
        </p15:guide>
        <p15:guide id="29" orient="horz" pos="210" userDrawn="1">
          <p15:clr>
            <a:srgbClr val="FBAE40"/>
          </p15:clr>
        </p15:guide>
        <p15:guide id="30" orient="horz" pos="232" userDrawn="1">
          <p15:clr>
            <a:srgbClr val="FBAE40"/>
          </p15:clr>
        </p15:guide>
        <p15:guide id="32" orient="horz" pos="482" userDrawn="1">
          <p15:clr>
            <a:srgbClr val="FBAE40"/>
          </p15:clr>
        </p15:guide>
        <p15:guide id="33" orient="horz" pos="935" userDrawn="1">
          <p15:clr>
            <a:srgbClr val="FBAE40"/>
          </p15:clr>
        </p15:guide>
        <p15:guide id="34" pos="3749" userDrawn="1">
          <p15:clr>
            <a:srgbClr val="FBAE40"/>
          </p15:clr>
        </p15:guide>
        <p15:guide id="35" pos="393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5">
            <a:extLst>
              <a:ext uri="{FF2B5EF4-FFF2-40B4-BE49-F238E27FC236}">
                <a16:creationId xmlns:a16="http://schemas.microsoft.com/office/drawing/2014/main" id="{44AD5D6E-DAC8-4946-8098-01D318965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326" y="6416679"/>
            <a:ext cx="2743200" cy="252413"/>
          </a:xfrm>
        </p:spPr>
        <p:txBody>
          <a:bodyPr/>
          <a:lstStyle/>
          <a:p>
            <a:fld id="{F88194B9-079B-49F3-B52D-36212BA0F90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9" name="날짜 개체 틀 18">
            <a:extLst>
              <a:ext uri="{FF2B5EF4-FFF2-40B4-BE49-F238E27FC236}">
                <a16:creationId xmlns:a16="http://schemas.microsoft.com/office/drawing/2014/main" id="{88CC12BE-DE00-44A2-9ECD-71A9DC8B3EC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0" name="바닥글 개체 틀 19">
            <a:extLst>
              <a:ext uri="{FF2B5EF4-FFF2-40B4-BE49-F238E27FC236}">
                <a16:creationId xmlns:a16="http://schemas.microsoft.com/office/drawing/2014/main" id="{B9FEA88C-21B3-4441-AEF9-D95EF4D0DCD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5029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160">
          <p15:clr>
            <a:srgbClr val="FBAE40"/>
          </p15:clr>
        </p15:guide>
        <p15:guide id="3" pos="3840">
          <p15:clr>
            <a:srgbClr val="FBAE40"/>
          </p15:clr>
        </p15:guide>
        <p15:guide id="4" pos="7537">
          <p15:clr>
            <a:srgbClr val="FBAE40"/>
          </p15:clr>
        </p15:guide>
        <p15:guide id="5" pos="7583">
          <p15:clr>
            <a:srgbClr val="FBAE40"/>
          </p15:clr>
        </p15:guide>
        <p15:guide id="6" orient="horz" pos="3997">
          <p15:clr>
            <a:srgbClr val="FBAE40"/>
          </p15:clr>
        </p15:guide>
        <p15:guide id="7" orient="horz" pos="459">
          <p15:clr>
            <a:srgbClr val="FBAE40"/>
          </p15:clr>
        </p15:guide>
        <p15:guide id="8" orient="horz" pos="471">
          <p15:clr>
            <a:srgbClr val="FBAE40"/>
          </p15:clr>
        </p15:guide>
        <p15:guide id="9" pos="143">
          <p15:clr>
            <a:srgbClr val="FBAE40"/>
          </p15:clr>
        </p15:guide>
        <p15:guide id="10" orient="horz" pos="51">
          <p15:clr>
            <a:srgbClr val="FBAE40"/>
          </p15:clr>
        </p15:guide>
        <p15:guide id="11" orient="horz" pos="504">
          <p15:clr>
            <a:srgbClr val="FBAE40"/>
          </p15:clr>
        </p15:guide>
        <p15:guide id="12" pos="7490">
          <p15:clr>
            <a:srgbClr val="FBAE40"/>
          </p15:clr>
        </p15:guide>
        <p15:guide id="13" pos="190">
          <p15:clr>
            <a:srgbClr val="FBAE40"/>
          </p15:clr>
        </p15:guide>
        <p15:guide id="14" orient="horz" pos="867">
          <p15:clr>
            <a:srgbClr val="FBAE40"/>
          </p15:clr>
        </p15:guide>
        <p15:guide id="15" orient="horz" pos="1071">
          <p15:clr>
            <a:srgbClr val="FBAE40"/>
          </p15:clr>
        </p15:guide>
        <p15:guide id="17" pos="2002">
          <p15:clr>
            <a:srgbClr val="FBAE40"/>
          </p15:clr>
        </p15:guide>
        <p15:guide id="18" pos="5678">
          <p15:clr>
            <a:srgbClr val="FBAE40"/>
          </p15:clr>
        </p15:guide>
        <p15:guide id="19" pos="3794">
          <p15:clr>
            <a:srgbClr val="FBAE40"/>
          </p15:clr>
        </p15:guide>
        <p15:guide id="20" pos="3886">
          <p15:clr>
            <a:srgbClr val="FBAE40"/>
          </p15:clr>
        </p15:guide>
        <p15:guide id="21" pos="235">
          <p15:clr>
            <a:srgbClr val="FBAE40"/>
          </p15:clr>
        </p15:guide>
        <p15:guide id="22" pos="7447">
          <p15:clr>
            <a:srgbClr val="FBAE40"/>
          </p15:clr>
        </p15:guide>
        <p15:guide id="23" orient="horz" pos="1094">
          <p15:clr>
            <a:srgbClr val="FBAE40"/>
          </p15:clr>
        </p15:guide>
        <p15:guide id="24" orient="horz" pos="4042">
          <p15:clr>
            <a:srgbClr val="FBAE40"/>
          </p15:clr>
        </p15:guide>
        <p15:guide id="25" orient="horz" pos="3952">
          <p15:clr>
            <a:srgbClr val="FBAE40"/>
          </p15:clr>
        </p15:guide>
        <p15:guide id="26" orient="horz" pos="4201">
          <p15:clr>
            <a:srgbClr val="FBAE40"/>
          </p15:clr>
        </p15:guide>
        <p15:guide id="27" orient="horz" pos="890">
          <p15:clr>
            <a:srgbClr val="FBAE40"/>
          </p15:clr>
        </p15:guide>
        <p15:guide id="28" pos="98">
          <p15:clr>
            <a:srgbClr val="FBAE40"/>
          </p15:clr>
        </p15:guide>
        <p15:guide id="29" orient="horz" pos="210">
          <p15:clr>
            <a:srgbClr val="FBAE40"/>
          </p15:clr>
        </p15:guide>
        <p15:guide id="30" orient="horz" pos="232">
          <p15:clr>
            <a:srgbClr val="FBAE40"/>
          </p15:clr>
        </p15:guide>
        <p15:guide id="32" orient="horz" pos="482">
          <p15:clr>
            <a:srgbClr val="FBAE40"/>
          </p15:clr>
        </p15:guide>
        <p15:guide id="33" orient="horz" pos="100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0E37A9-786C-4AD0-9BC3-B6761319C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4542C8-8F97-4588-B7EA-62EFF9CD5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9EA1C-D58D-4E3D-AFD0-C1EF97453B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06DFA6-0E1F-41FE-BC2A-3836109B2A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D495B4-F19E-4A0D-BF8D-E9C16CE261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F88194B9-079B-49F3-B52D-36212BA0F9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738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7" r:id="rId3"/>
    <p:sldLayoutId id="2147483656" r:id="rId4"/>
  </p:sldLayoutIdLst>
  <p:hf hdr="0" ftr="0" dt="0"/>
  <p:txStyles>
    <p:titleStyle>
      <a:lvl1pPr algn="l" defTabSz="914399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399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1" indent="-228600" algn="l" defTabSz="914399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399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399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399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599" indent="-228600" algn="l" defTabSz="914399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399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399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1" indent="-228600" algn="l" defTabSz="914399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99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399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99" algn="l" defTabSz="914399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399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399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1" algn="l" defTabSz="914399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399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399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399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8EAB8E1-1687-4CB3-A58B-C3C72F261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94B9-079B-49F3-B52D-36212BA0F90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0" name="제목 3">
            <a:extLst>
              <a:ext uri="{FF2B5EF4-FFF2-40B4-BE49-F238E27FC236}">
                <a16:creationId xmlns:a16="http://schemas.microsoft.com/office/drawing/2014/main" id="{8F6B8093-7A29-4501-B9F4-09EE56E7CAE3}"/>
              </a:ext>
            </a:extLst>
          </p:cNvPr>
          <p:cNvSpPr txBox="1">
            <a:spLocks/>
          </p:cNvSpPr>
          <p:nvPr/>
        </p:nvSpPr>
        <p:spPr>
          <a:xfrm>
            <a:off x="571502" y="4918075"/>
            <a:ext cx="7810500" cy="876300"/>
          </a:xfrm>
          <a:prstGeom prst="rect">
            <a:avLst/>
          </a:prstGeom>
        </p:spPr>
        <p:txBody>
          <a:bodyPr vert="horz" lIns="91440" tIns="45721" rIns="91440" bIns="4572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algn="l"/>
            <a:r>
              <a:rPr lang="ko-KR" altLang="en-US" sz="5401" b="1" dirty="0">
                <a:solidFill>
                  <a:srgbClr val="274266"/>
                </a:solidFill>
              </a:rPr>
              <a:t>보고서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BCAC0BAA-778E-4BC0-A0F3-C9CE504D399C}"/>
              </a:ext>
            </a:extLst>
          </p:cNvPr>
          <p:cNvCxnSpPr>
            <a:cxnSpLocks/>
          </p:cNvCxnSpPr>
          <p:nvPr/>
        </p:nvCxnSpPr>
        <p:spPr>
          <a:xfrm>
            <a:off x="571502" y="6257928"/>
            <a:ext cx="11644690" cy="0"/>
          </a:xfrm>
          <a:prstGeom prst="line">
            <a:avLst/>
          </a:prstGeom>
          <a:ln w="25400">
            <a:solidFill>
              <a:srgbClr val="27426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004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8EAB8E1-1687-4CB3-A58B-C3C72F261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94B9-079B-49F3-B52D-36212BA0F9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1DD4D795-87F7-4266-A006-BB57E0C93693}"/>
              </a:ext>
            </a:extLst>
          </p:cNvPr>
          <p:cNvSpPr txBox="1">
            <a:spLocks/>
          </p:cNvSpPr>
          <p:nvPr/>
        </p:nvSpPr>
        <p:spPr>
          <a:xfrm>
            <a:off x="155576" y="758539"/>
            <a:ext cx="11880850" cy="876300"/>
          </a:xfrm>
          <a:prstGeom prst="rect">
            <a:avLst/>
          </a:prstGeom>
        </p:spPr>
        <p:txBody>
          <a:bodyPr vert="horz" lIns="91440" tIns="45721" rIns="91440" bIns="45721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en-US" altLang="ko-KR" b="1" dirty="0"/>
              <a:t>Contents</a:t>
            </a:r>
            <a:endParaRPr lang="ko-KR" altLang="en-US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0061592-D324-4693-AA6B-DEAB12C97BE3}"/>
              </a:ext>
            </a:extLst>
          </p:cNvPr>
          <p:cNvSpPr/>
          <p:nvPr/>
        </p:nvSpPr>
        <p:spPr bwMode="auto">
          <a:xfrm>
            <a:off x="4443275" y="2224856"/>
            <a:ext cx="6397626" cy="1966143"/>
          </a:xfrm>
          <a:prstGeom prst="rect">
            <a:avLst/>
          </a:prstGeom>
          <a:noFill/>
          <a:ln w="25400">
            <a:noFill/>
            <a:round/>
            <a:headEnd/>
            <a:tailEnd/>
          </a:ln>
          <a:effectLst/>
        </p:spPr>
        <p:txBody>
          <a:bodyPr wrap="square" lIns="95536" tIns="0" rIns="95536" bIns="0" rtlCol="0" anchor="t">
            <a:noAutofit/>
          </a:bodyPr>
          <a:lstStyle/>
          <a:p>
            <a:pPr defTabSz="95516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dirty="0">
                <a:ln w="25400"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br>
              <a:rPr kumimoji="1" lang="en-US" altLang="ko-KR" sz="2000" b="1" dirty="0">
                <a:ln w="25400"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1" lang="en-US" altLang="ko-KR" b="1" dirty="0">
                <a:ln w="25400"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1.1.</a:t>
            </a:r>
            <a:endParaRPr kumimoji="1" lang="ko-KR" altLang="en-US" b="1" dirty="0">
              <a:ln w="25400"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A8D9378-9A39-41CF-8F1A-7D4FE592218B}"/>
              </a:ext>
            </a:extLst>
          </p:cNvPr>
          <p:cNvCxnSpPr>
            <a:cxnSpLocks/>
          </p:cNvCxnSpPr>
          <p:nvPr/>
        </p:nvCxnSpPr>
        <p:spPr>
          <a:xfrm>
            <a:off x="7277101" y="2470720"/>
            <a:ext cx="4914901" cy="0"/>
          </a:xfrm>
          <a:prstGeom prst="line">
            <a:avLst/>
          </a:prstGeom>
          <a:ln w="25400">
            <a:solidFill>
              <a:srgbClr val="27426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BBE75B3-9336-49B3-8302-8CCE246AC09A}"/>
              </a:ext>
            </a:extLst>
          </p:cNvPr>
          <p:cNvSpPr/>
          <p:nvPr/>
        </p:nvSpPr>
        <p:spPr bwMode="auto">
          <a:xfrm>
            <a:off x="4443275" y="4436863"/>
            <a:ext cx="6397626" cy="1966143"/>
          </a:xfrm>
          <a:prstGeom prst="rect">
            <a:avLst/>
          </a:prstGeom>
          <a:noFill/>
          <a:ln w="25400">
            <a:noFill/>
            <a:round/>
            <a:headEnd/>
            <a:tailEnd/>
          </a:ln>
          <a:effectLst/>
        </p:spPr>
        <p:txBody>
          <a:bodyPr wrap="square" lIns="95536" tIns="0" rIns="95536" bIns="0" rtlCol="0" anchor="t">
            <a:noAutofit/>
          </a:bodyPr>
          <a:lstStyle/>
          <a:p>
            <a:pPr defTabSz="95516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dirty="0">
                <a:ln w="25400"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br>
              <a:rPr kumimoji="1" lang="en-US" altLang="ko-KR" sz="2000" b="1" dirty="0">
                <a:ln w="25400"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1" lang="en-US" altLang="ko-KR" b="1" dirty="0">
                <a:ln w="25400"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2.1. </a:t>
            </a:r>
            <a:endParaRPr kumimoji="1" lang="ko-KR" altLang="en-US" b="1" dirty="0">
              <a:ln w="25400"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EEB7876-B511-44AB-A338-1E076B15F77A}"/>
              </a:ext>
            </a:extLst>
          </p:cNvPr>
          <p:cNvCxnSpPr>
            <a:cxnSpLocks/>
          </p:cNvCxnSpPr>
          <p:nvPr/>
        </p:nvCxnSpPr>
        <p:spPr>
          <a:xfrm>
            <a:off x="6638925" y="4682727"/>
            <a:ext cx="5553077" cy="0"/>
          </a:xfrm>
          <a:prstGeom prst="line">
            <a:avLst/>
          </a:prstGeom>
          <a:ln w="25400">
            <a:solidFill>
              <a:srgbClr val="27426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674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7F76C1A-625A-4A00-9A2D-421B8AE74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94B9-079B-49F3-B52D-36212BA0F902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800E92-BD56-4F79-9E37-2BFA260118AA}"/>
              </a:ext>
            </a:extLst>
          </p:cNvPr>
          <p:cNvSpPr/>
          <p:nvPr/>
        </p:nvSpPr>
        <p:spPr bwMode="auto">
          <a:xfrm>
            <a:off x="4629150" y="800100"/>
            <a:ext cx="2933700" cy="776124"/>
          </a:xfrm>
          <a:prstGeom prst="rect">
            <a:avLst/>
          </a:prstGeom>
          <a:noFill/>
          <a:ln w="25400">
            <a:noFill/>
            <a:round/>
            <a:headEnd/>
            <a:tailEnd/>
          </a:ln>
          <a:effectLst/>
        </p:spPr>
        <p:txBody>
          <a:bodyPr wrap="square" lIns="95536" tIns="0" rIns="95536" bIns="0" rtlCol="0" anchor="t">
            <a:noAutofit/>
          </a:bodyPr>
          <a:lstStyle/>
          <a:p>
            <a:pPr defTabSz="95516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800" b="1" dirty="0">
                <a:ln w="25400"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kumimoji="1" lang="ko-KR" altLang="en-US" sz="2800" b="1" dirty="0">
                <a:ln w="25400"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주요 기업 분석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54253DA-F0AA-4C20-B8AC-88D8AEC0C29C}"/>
              </a:ext>
            </a:extLst>
          </p:cNvPr>
          <p:cNvCxnSpPr>
            <a:cxnSpLocks/>
          </p:cNvCxnSpPr>
          <p:nvPr/>
        </p:nvCxnSpPr>
        <p:spPr>
          <a:xfrm>
            <a:off x="7175500" y="1834904"/>
            <a:ext cx="5016500" cy="0"/>
          </a:xfrm>
          <a:prstGeom prst="line">
            <a:avLst/>
          </a:prstGeom>
          <a:ln w="25400">
            <a:solidFill>
              <a:srgbClr val="27426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3E5887-20E3-4E02-9CBA-88358DE0C821}"/>
              </a:ext>
            </a:extLst>
          </p:cNvPr>
          <p:cNvSpPr/>
          <p:nvPr/>
        </p:nvSpPr>
        <p:spPr bwMode="auto">
          <a:xfrm>
            <a:off x="4765676" y="1576223"/>
            <a:ext cx="2409824" cy="776123"/>
          </a:xfrm>
          <a:prstGeom prst="rect">
            <a:avLst/>
          </a:prstGeom>
          <a:noFill/>
          <a:ln w="25400">
            <a:noFill/>
            <a:round/>
            <a:headEnd/>
            <a:tailEnd/>
          </a:ln>
          <a:effectLst/>
        </p:spPr>
        <p:txBody>
          <a:bodyPr wrap="square" lIns="95536" tIns="0" rIns="95536" bIns="0" rtlCol="0" anchor="t">
            <a:noAutofit/>
          </a:bodyPr>
          <a:lstStyle/>
          <a:p>
            <a:pPr defTabSz="95516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dirty="0">
                <a:ln w="25400"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1.1. </a:t>
            </a:r>
          </a:p>
          <a:p>
            <a:pPr defTabSz="95516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b="1" dirty="0">
                <a:ln w="25400"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-</a:t>
            </a:r>
            <a:endParaRPr kumimoji="1" lang="ko-KR" altLang="en-US" sz="1600" b="1" dirty="0">
              <a:ln w="25400"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2528CE4-8E0A-4DBB-8644-90F824E8CB2C}"/>
              </a:ext>
            </a:extLst>
          </p:cNvPr>
          <p:cNvCxnSpPr>
            <a:cxnSpLocks/>
          </p:cNvCxnSpPr>
          <p:nvPr/>
        </p:nvCxnSpPr>
        <p:spPr>
          <a:xfrm>
            <a:off x="9309100" y="2795365"/>
            <a:ext cx="2882900" cy="0"/>
          </a:xfrm>
          <a:prstGeom prst="line">
            <a:avLst/>
          </a:prstGeom>
          <a:ln w="25400">
            <a:solidFill>
              <a:srgbClr val="27426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68986A4-25FE-48CD-9909-4CA245A9DFD4}"/>
              </a:ext>
            </a:extLst>
          </p:cNvPr>
          <p:cNvSpPr/>
          <p:nvPr/>
        </p:nvSpPr>
        <p:spPr bwMode="auto">
          <a:xfrm>
            <a:off x="4765676" y="2536685"/>
            <a:ext cx="4543424" cy="1632513"/>
          </a:xfrm>
          <a:prstGeom prst="rect">
            <a:avLst/>
          </a:prstGeom>
          <a:noFill/>
          <a:ln w="25400">
            <a:noFill/>
            <a:round/>
            <a:headEnd/>
            <a:tailEnd/>
          </a:ln>
          <a:effectLst/>
        </p:spPr>
        <p:txBody>
          <a:bodyPr wrap="square" lIns="95536" tIns="0" rIns="95536" bIns="0" rtlCol="0" anchor="t">
            <a:noAutofit/>
          </a:bodyPr>
          <a:lstStyle/>
          <a:p>
            <a:pPr defTabSz="95516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dirty="0">
                <a:ln w="25400"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1.2. </a:t>
            </a:r>
          </a:p>
          <a:p>
            <a:pPr defTabSz="95516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b="1" dirty="0">
                <a:ln w="25400"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-</a:t>
            </a:r>
            <a:endParaRPr kumimoji="1" lang="ko-KR" altLang="en-US" sz="2000" b="1" dirty="0">
              <a:ln w="25400"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BCC3642-6B5C-42AE-98D8-97BFA1338579}"/>
              </a:ext>
            </a:extLst>
          </p:cNvPr>
          <p:cNvCxnSpPr>
            <a:cxnSpLocks/>
          </p:cNvCxnSpPr>
          <p:nvPr/>
        </p:nvCxnSpPr>
        <p:spPr>
          <a:xfrm>
            <a:off x="7886700" y="4502300"/>
            <a:ext cx="4305300" cy="0"/>
          </a:xfrm>
          <a:prstGeom prst="line">
            <a:avLst/>
          </a:prstGeom>
          <a:ln w="25400">
            <a:solidFill>
              <a:srgbClr val="27426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B4B173D-5B6F-4284-9AC6-F12334CEDEB9}"/>
              </a:ext>
            </a:extLst>
          </p:cNvPr>
          <p:cNvSpPr/>
          <p:nvPr/>
        </p:nvSpPr>
        <p:spPr bwMode="auto">
          <a:xfrm>
            <a:off x="4765676" y="4243619"/>
            <a:ext cx="3832224" cy="825331"/>
          </a:xfrm>
          <a:prstGeom prst="rect">
            <a:avLst/>
          </a:prstGeom>
          <a:noFill/>
          <a:ln w="25400">
            <a:noFill/>
            <a:round/>
            <a:headEnd/>
            <a:tailEnd/>
          </a:ln>
          <a:effectLst/>
        </p:spPr>
        <p:txBody>
          <a:bodyPr wrap="square" lIns="95536" tIns="0" rIns="95536" bIns="0" rtlCol="0" anchor="t">
            <a:noAutofit/>
          </a:bodyPr>
          <a:lstStyle/>
          <a:p>
            <a:pPr defTabSz="95516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dirty="0">
                <a:ln w="25400"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1.3. </a:t>
            </a:r>
          </a:p>
          <a:p>
            <a:pPr defTabSz="95516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b="1" dirty="0">
                <a:ln w="25400"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-</a:t>
            </a:r>
            <a:endParaRPr kumimoji="1" lang="ko-KR" altLang="en-US" sz="1600" b="1" dirty="0">
              <a:ln w="25400"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5516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sz="1600" b="1" dirty="0">
              <a:ln w="25400"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3742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FE520E1-2290-4939-B029-B0737EB6D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94B9-079B-49F3-B52D-36212BA0F902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E7C03A-5B32-4B73-A125-BBFB7903D00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1.1. 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DC7F2F-C712-4161-B92B-3DC3085391D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분석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FB28BC-1967-41BA-8363-B6AC02536593}"/>
              </a:ext>
            </a:extLst>
          </p:cNvPr>
          <p:cNvSpPr txBox="1"/>
          <p:nvPr/>
        </p:nvSpPr>
        <p:spPr>
          <a:xfrm>
            <a:off x="695325" y="1389192"/>
            <a:ext cx="4787900" cy="2039808"/>
          </a:xfrm>
          <a:prstGeom prst="rect">
            <a:avLst/>
          </a:prstGeom>
          <a:solidFill>
            <a:srgbClr val="F4F4F4"/>
          </a:solidFill>
          <a:ln w="12700">
            <a:solidFill>
              <a:srgbClr val="0831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pPr marL="176213" indent="-176213" algn="l">
              <a:lnSpc>
                <a:spcPct val="150000"/>
              </a:lnSpc>
              <a:buFontTx/>
              <a:buChar char="-"/>
            </a:pPr>
            <a:endParaRPr lang="en-US" altLang="ko-KR" sz="1400" b="1" dirty="0">
              <a:ln w="25400"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8762C96-0FBF-4A12-9D78-CFEE18CE0093}"/>
              </a:ext>
            </a:extLst>
          </p:cNvPr>
          <p:cNvSpPr txBox="1"/>
          <p:nvPr/>
        </p:nvSpPr>
        <p:spPr>
          <a:xfrm>
            <a:off x="5505521" y="1500017"/>
            <a:ext cx="1174799" cy="3539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l"/>
            <a:endParaRPr lang="ko-KR" altLang="en-US" sz="1100" dirty="0">
              <a:ln w="25400"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6CE530-93DF-4933-9C91-37341E46A9BE}"/>
              </a:ext>
            </a:extLst>
          </p:cNvPr>
          <p:cNvSpPr txBox="1"/>
          <p:nvPr/>
        </p:nvSpPr>
        <p:spPr>
          <a:xfrm>
            <a:off x="695325" y="1075396"/>
            <a:ext cx="1585277" cy="313796"/>
          </a:xfrm>
          <a:prstGeom prst="rect">
            <a:avLst/>
          </a:prstGeom>
          <a:solidFill>
            <a:srgbClr val="083166"/>
          </a:solidFill>
          <a:ln w="12700">
            <a:solidFill>
              <a:srgbClr val="083166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1400" b="1" dirty="0">
              <a:ln w="25400"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651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진홍색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사용자 지정 1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0E55B3"/>
        </a:solidFill>
        <a:ln w="9525">
          <a:noFill/>
          <a:round/>
          <a:headEnd/>
          <a:tailEnd/>
        </a:ln>
        <a:effectLst/>
      </a:spPr>
      <a:bodyPr wrap="square" lIns="95536" tIns="47768" rIns="95536" bIns="47768" rtlCol="0" anchor="ctr">
        <a:spAutoFit/>
      </a:bodyPr>
      <a:lstStyle>
        <a:defPPr algn="ctr" defTabSz="955162" fontAlgn="base">
          <a:spcBef>
            <a:spcPct val="0"/>
          </a:spcBef>
          <a:spcAft>
            <a:spcPct val="0"/>
          </a:spcAft>
          <a:defRPr kumimoji="1" sz="4400" b="1" dirty="0">
            <a:solidFill>
              <a:srgbClr val="005AAB"/>
            </a:solidFill>
            <a:latin typeface="HY견고딕" panose="02030600000101010101" pitchFamily="18" charset="-127"/>
            <a:ea typeface="HY견고딕" panose="02030600000101010101" pitchFamily="18" charset="-127"/>
          </a:defRPr>
        </a:defPPr>
      </a:lstStyle>
    </a:spDef>
    <a:lnDef>
      <a:spPr>
        <a:ln w="12700">
          <a:solidFill>
            <a:srgbClr val="274266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rtlCol="0" anchor="ctr">
        <a:noAutofit/>
      </a:bodyPr>
      <a:lstStyle>
        <a:defPPr algn="ctr">
          <a:defRPr sz="1100" dirty="0" smtClean="0">
            <a:ln w="25400">
              <a:solidFill>
                <a:schemeClr val="tx1">
                  <a:alpha val="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79475</TotalTime>
  <Words>38</Words>
  <Application>Microsoft Macintosh PowerPoint</Application>
  <PresentationFormat>와이드스크린</PresentationFormat>
  <Paragraphs>17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나눔고딕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민석</dc:creator>
  <cp:lastModifiedBy>이성준</cp:lastModifiedBy>
  <cp:revision>2307</cp:revision>
  <cp:lastPrinted>2020-11-05T23:01:03Z</cp:lastPrinted>
  <dcterms:created xsi:type="dcterms:W3CDTF">2020-07-28T07:15:02Z</dcterms:created>
  <dcterms:modified xsi:type="dcterms:W3CDTF">2021-08-12T04:21:28Z</dcterms:modified>
</cp:coreProperties>
</file>