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480038" y="3426288"/>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MADHUMITHA B</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NO:312213832/asunm1473312213832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DEPARTMENT:B.COM(ACCOUNTING AND FINANCE)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ST. THOMAS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