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A82FE-B11E-4BE9-A923-3532622D6F64}" v="53" dt="2021-04-15T17:37:0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845B0-54D2-4117-95F8-1A08BFBC2DD3}" type="doc">
      <dgm:prSet loTypeId="urn:microsoft.com/office/officeart/2005/8/layout/radial3" loCatId="cycle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1D9D075-2DBA-41BC-AFC9-90B6F85E79F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SDL</a:t>
          </a:r>
        </a:p>
      </dgm:t>
    </dgm:pt>
    <dgm:pt modelId="{3AA12071-C856-42B2-BCD9-B989BA4DD54E}" type="parTrans" cxnId="{2EEF9233-6A73-4581-8D7B-9B00C1F32D54}">
      <dgm:prSet/>
      <dgm:spPr/>
      <dgm:t>
        <a:bodyPr/>
        <a:lstStyle/>
        <a:p>
          <a:endParaRPr lang="en-US"/>
        </a:p>
      </dgm:t>
    </dgm:pt>
    <dgm:pt modelId="{187D53B5-429D-423F-9D61-47DB7221B1F2}" type="sibTrans" cxnId="{2EEF9233-6A73-4581-8D7B-9B00C1F32D54}">
      <dgm:prSet/>
      <dgm:spPr/>
      <dgm:t>
        <a:bodyPr/>
        <a:lstStyle/>
        <a:p>
          <a:endParaRPr lang="en-US"/>
        </a:p>
      </dgm:t>
    </dgm:pt>
    <dgm:pt modelId="{CE978B7B-028C-42A7-9A8B-AA6C8557F88C}">
      <dgm:prSet phldrT="[Text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100" b="1" dirty="0"/>
            <a:t>Microsoft SQL Server</a:t>
          </a:r>
        </a:p>
      </dgm:t>
    </dgm:pt>
    <dgm:pt modelId="{9B138B56-158D-4E08-97D0-891AA51545B8}" type="parTrans" cxnId="{70761112-E062-4587-890A-E955F8DC25C6}">
      <dgm:prSet/>
      <dgm:spPr/>
      <dgm:t>
        <a:bodyPr/>
        <a:lstStyle/>
        <a:p>
          <a:endParaRPr lang="en-US"/>
        </a:p>
      </dgm:t>
    </dgm:pt>
    <dgm:pt modelId="{C81BC815-4F49-47E9-8865-72921B46AC32}" type="sibTrans" cxnId="{70761112-E062-4587-890A-E955F8DC25C6}">
      <dgm:prSet/>
      <dgm:spPr/>
      <dgm:t>
        <a:bodyPr/>
        <a:lstStyle/>
        <a:p>
          <a:endParaRPr lang="en-US"/>
        </a:p>
      </dgm:t>
    </dgm:pt>
    <dgm:pt modelId="{F3951AA7-AB10-402B-A44B-E4BE217AC335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100" b="1" dirty="0"/>
            <a:t>MSBI Stack (SSIS, SSRS, SSAS)</a:t>
          </a:r>
        </a:p>
      </dgm:t>
    </dgm:pt>
    <dgm:pt modelId="{DD6623B9-F03D-4801-9FFA-25D73354B06F}" type="parTrans" cxnId="{24F6C726-A43B-4BF3-87F9-2A5DC753A9E4}">
      <dgm:prSet/>
      <dgm:spPr/>
      <dgm:t>
        <a:bodyPr/>
        <a:lstStyle/>
        <a:p>
          <a:endParaRPr lang="en-US"/>
        </a:p>
      </dgm:t>
    </dgm:pt>
    <dgm:pt modelId="{8C19E18E-3FB0-40B4-B754-0AD92A43B70D}" type="sibTrans" cxnId="{24F6C726-A43B-4BF3-87F9-2A5DC753A9E4}">
      <dgm:prSet/>
      <dgm:spPr/>
      <dgm:t>
        <a:bodyPr/>
        <a:lstStyle/>
        <a:p>
          <a:endParaRPr lang="en-US"/>
        </a:p>
      </dgm:t>
    </dgm:pt>
    <dgm:pt modelId="{936F023B-994E-4021-B8F9-2359F0808EFB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100" b="1" dirty="0"/>
            <a:t>Power BI</a:t>
          </a:r>
        </a:p>
      </dgm:t>
    </dgm:pt>
    <dgm:pt modelId="{C3310E5A-ACBC-4835-9B2B-C3461261928C}" type="parTrans" cxnId="{7EE63E58-11BC-4F5F-A8EC-73B5E9F623C6}">
      <dgm:prSet/>
      <dgm:spPr/>
      <dgm:t>
        <a:bodyPr/>
        <a:lstStyle/>
        <a:p>
          <a:endParaRPr lang="en-US"/>
        </a:p>
      </dgm:t>
    </dgm:pt>
    <dgm:pt modelId="{9FD7223A-0F38-4D43-BB87-708EB616F8FA}" type="sibTrans" cxnId="{7EE63E58-11BC-4F5F-A8EC-73B5E9F623C6}">
      <dgm:prSet/>
      <dgm:spPr/>
      <dgm:t>
        <a:bodyPr/>
        <a:lstStyle/>
        <a:p>
          <a:endParaRPr lang="en-US"/>
        </a:p>
      </dgm:t>
    </dgm:pt>
    <dgm:pt modelId="{E5440616-5579-4451-A5D2-F6DE905488C8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sz="1100" b="1" dirty="0"/>
            <a:t>Power Apps</a:t>
          </a:r>
        </a:p>
      </dgm:t>
    </dgm:pt>
    <dgm:pt modelId="{C81E0FC8-C2A7-455F-852A-FD698BFA1728}" type="parTrans" cxnId="{344C0778-DE08-445D-AA0D-E89DC9FC183B}">
      <dgm:prSet/>
      <dgm:spPr/>
      <dgm:t>
        <a:bodyPr/>
        <a:lstStyle/>
        <a:p>
          <a:endParaRPr lang="en-US"/>
        </a:p>
      </dgm:t>
    </dgm:pt>
    <dgm:pt modelId="{270E7F99-061D-4177-993C-B39EBE4A7DC3}" type="sibTrans" cxnId="{344C0778-DE08-445D-AA0D-E89DC9FC183B}">
      <dgm:prSet/>
      <dgm:spPr/>
      <dgm:t>
        <a:bodyPr/>
        <a:lstStyle/>
        <a:p>
          <a:endParaRPr lang="en-US"/>
        </a:p>
      </dgm:t>
    </dgm:pt>
    <dgm:pt modelId="{3E94A06A-7079-4803-86F2-9C1180FE88B6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1100" b="1" dirty="0"/>
            <a:t>Power Automate RPA</a:t>
          </a:r>
        </a:p>
      </dgm:t>
    </dgm:pt>
    <dgm:pt modelId="{51226CD8-9190-427A-8362-88349A5AFE9D}" type="parTrans" cxnId="{668BB852-D1AA-4C1B-B4BF-F025208E7896}">
      <dgm:prSet/>
      <dgm:spPr/>
      <dgm:t>
        <a:bodyPr/>
        <a:lstStyle/>
        <a:p>
          <a:endParaRPr lang="en-US"/>
        </a:p>
      </dgm:t>
    </dgm:pt>
    <dgm:pt modelId="{911ED913-3F5F-4D6D-99E1-C49AAFD02054}" type="sibTrans" cxnId="{668BB852-D1AA-4C1B-B4BF-F025208E7896}">
      <dgm:prSet/>
      <dgm:spPr/>
      <dgm:t>
        <a:bodyPr/>
        <a:lstStyle/>
        <a:p>
          <a:endParaRPr lang="en-US"/>
        </a:p>
      </dgm:t>
    </dgm:pt>
    <dgm:pt modelId="{8981C310-A4E6-41E3-A197-6E96381D7B8C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200" b="1" dirty="0"/>
            <a:t>Advanced DAX</a:t>
          </a:r>
          <a:endParaRPr lang="en-US" sz="1100" b="1" dirty="0"/>
        </a:p>
      </dgm:t>
    </dgm:pt>
    <dgm:pt modelId="{44505BD4-29DB-4B5E-83D3-AC3B6C070F47}" type="parTrans" cxnId="{54E407AF-DDDE-4CD8-845C-3A5DEDC0CF0B}">
      <dgm:prSet/>
      <dgm:spPr/>
      <dgm:t>
        <a:bodyPr/>
        <a:lstStyle/>
        <a:p>
          <a:endParaRPr lang="en-US"/>
        </a:p>
      </dgm:t>
    </dgm:pt>
    <dgm:pt modelId="{19EBE483-2BAE-4AE5-AB72-A42DBE335692}" type="sibTrans" cxnId="{54E407AF-DDDE-4CD8-845C-3A5DEDC0CF0B}">
      <dgm:prSet/>
      <dgm:spPr/>
      <dgm:t>
        <a:bodyPr/>
        <a:lstStyle/>
        <a:p>
          <a:endParaRPr lang="en-US"/>
        </a:p>
      </dgm:t>
    </dgm:pt>
    <dgm:pt modelId="{D6E9CADD-8883-4C55-87B5-08ADE561140B}">
      <dgm:prSet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100" b="1" dirty="0"/>
            <a:t>Performance Optimizations in Power BI</a:t>
          </a:r>
        </a:p>
      </dgm:t>
    </dgm:pt>
    <dgm:pt modelId="{81160917-62E3-447A-8D5B-178C87935F36}" type="parTrans" cxnId="{8CB3DEE5-B35E-43B7-A97A-8E02D32C05FC}">
      <dgm:prSet/>
      <dgm:spPr/>
      <dgm:t>
        <a:bodyPr/>
        <a:lstStyle/>
        <a:p>
          <a:endParaRPr lang="en-US"/>
        </a:p>
      </dgm:t>
    </dgm:pt>
    <dgm:pt modelId="{B167B173-7B1D-4D3C-8712-2AC914D43B7B}" type="sibTrans" cxnId="{8CB3DEE5-B35E-43B7-A97A-8E02D32C05FC}">
      <dgm:prSet/>
      <dgm:spPr/>
      <dgm:t>
        <a:bodyPr/>
        <a:lstStyle/>
        <a:p>
          <a:endParaRPr lang="en-US"/>
        </a:p>
      </dgm:t>
    </dgm:pt>
    <dgm:pt modelId="{87AF384A-5033-4461-ABCF-00AF2B3985B0}">
      <dgm:prSet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100" b="1" dirty="0"/>
            <a:t>Tableau</a:t>
          </a:r>
        </a:p>
      </dgm:t>
    </dgm:pt>
    <dgm:pt modelId="{0D0A33E9-CCE6-44DF-B968-AE8B567419D4}" type="parTrans" cxnId="{8D196CEB-F3ED-49A0-AD76-5C0BB2E1A80C}">
      <dgm:prSet/>
      <dgm:spPr/>
      <dgm:t>
        <a:bodyPr/>
        <a:lstStyle/>
        <a:p>
          <a:endParaRPr lang="en-US"/>
        </a:p>
      </dgm:t>
    </dgm:pt>
    <dgm:pt modelId="{B7AB5746-7247-403E-9C15-674BFFE3F108}" type="sibTrans" cxnId="{8D196CEB-F3ED-49A0-AD76-5C0BB2E1A80C}">
      <dgm:prSet/>
      <dgm:spPr/>
      <dgm:t>
        <a:bodyPr/>
        <a:lstStyle/>
        <a:p>
          <a:endParaRPr lang="en-US"/>
        </a:p>
      </dgm:t>
    </dgm:pt>
    <dgm:pt modelId="{F08EA58D-9998-4AD5-AA3C-C19C9DDD579D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1100" b="1" dirty="0"/>
            <a:t>Core and Advance Python</a:t>
          </a:r>
        </a:p>
      </dgm:t>
    </dgm:pt>
    <dgm:pt modelId="{F83CDD47-CB57-4990-9CC3-67BF9043B99A}" type="parTrans" cxnId="{5AF81C5E-53B2-4C28-A140-C9B4A930B809}">
      <dgm:prSet/>
      <dgm:spPr/>
      <dgm:t>
        <a:bodyPr/>
        <a:lstStyle/>
        <a:p>
          <a:endParaRPr lang="en-US"/>
        </a:p>
      </dgm:t>
    </dgm:pt>
    <dgm:pt modelId="{2F5ED26A-5268-4711-8DBE-CFCC84F26898}" type="sibTrans" cxnId="{5AF81C5E-53B2-4C28-A140-C9B4A930B809}">
      <dgm:prSet/>
      <dgm:spPr/>
      <dgm:t>
        <a:bodyPr/>
        <a:lstStyle/>
        <a:p>
          <a:endParaRPr lang="en-US"/>
        </a:p>
      </dgm:t>
    </dgm:pt>
    <dgm:pt modelId="{AED42F70-3C56-447F-BE7B-FE6F0B71A429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sz="1100" b="1" dirty="0"/>
            <a:t>Data Science</a:t>
          </a:r>
        </a:p>
      </dgm:t>
    </dgm:pt>
    <dgm:pt modelId="{4C3DEAF9-F825-47A6-8A8B-74CC3A5FBB3B}" type="parTrans" cxnId="{5AC5F9A8-2DFF-4DD5-A477-21DE54FE4D32}">
      <dgm:prSet/>
      <dgm:spPr/>
      <dgm:t>
        <a:bodyPr/>
        <a:lstStyle/>
        <a:p>
          <a:endParaRPr lang="en-US"/>
        </a:p>
      </dgm:t>
    </dgm:pt>
    <dgm:pt modelId="{08B244C7-2C26-4176-A2E2-0C80A8FAD2FE}" type="sibTrans" cxnId="{5AC5F9A8-2DFF-4DD5-A477-21DE54FE4D32}">
      <dgm:prSet/>
      <dgm:spPr/>
      <dgm:t>
        <a:bodyPr/>
        <a:lstStyle/>
        <a:p>
          <a:endParaRPr lang="en-US"/>
        </a:p>
      </dgm:t>
    </dgm:pt>
    <dgm:pt modelId="{A8797386-EC9B-40A5-9F09-3245A8C09A52}">
      <dgm:prSet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100" b="1" dirty="0"/>
            <a:t>Machine Learning</a:t>
          </a:r>
        </a:p>
      </dgm:t>
    </dgm:pt>
    <dgm:pt modelId="{FAFAC1BC-96EE-465D-9A08-A68D3C28EADE}" type="parTrans" cxnId="{8B644D56-6596-4978-A12B-FB62D7948F7B}">
      <dgm:prSet/>
      <dgm:spPr/>
      <dgm:t>
        <a:bodyPr/>
        <a:lstStyle/>
        <a:p>
          <a:endParaRPr lang="en-US"/>
        </a:p>
      </dgm:t>
    </dgm:pt>
    <dgm:pt modelId="{A3162D7C-389D-4AA4-8E3B-CCA157A20096}" type="sibTrans" cxnId="{8B644D56-6596-4978-A12B-FB62D7948F7B}">
      <dgm:prSet/>
      <dgm:spPr/>
      <dgm:t>
        <a:bodyPr/>
        <a:lstStyle/>
        <a:p>
          <a:endParaRPr lang="en-US"/>
        </a:p>
      </dgm:t>
    </dgm:pt>
    <dgm:pt modelId="{CA8CAB44-A88C-4D55-B3DF-B723528A9F65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</dgm:spPr>
      <dgm:t>
        <a:bodyPr/>
        <a:lstStyle/>
        <a:p>
          <a:r>
            <a:rPr lang="en-US" sz="1100" b="1" dirty="0"/>
            <a:t>Web Development using Python</a:t>
          </a:r>
        </a:p>
      </dgm:t>
    </dgm:pt>
    <dgm:pt modelId="{CF92BC32-86C8-45BC-840B-FE92298566DF}" type="parTrans" cxnId="{A13B6A1D-446A-4444-84D9-83248EA5BEC8}">
      <dgm:prSet/>
      <dgm:spPr/>
      <dgm:t>
        <a:bodyPr/>
        <a:lstStyle/>
        <a:p>
          <a:endParaRPr lang="en-US"/>
        </a:p>
      </dgm:t>
    </dgm:pt>
    <dgm:pt modelId="{281E08AE-5DC4-4D4D-85CF-E32B3C424715}" type="sibTrans" cxnId="{A13B6A1D-446A-4444-84D9-83248EA5BEC8}">
      <dgm:prSet/>
      <dgm:spPr/>
      <dgm:t>
        <a:bodyPr/>
        <a:lstStyle/>
        <a:p>
          <a:endParaRPr lang="en-US"/>
        </a:p>
      </dgm:t>
    </dgm:pt>
    <dgm:pt modelId="{ED71F7A7-EB49-47E0-BA82-B71D9988679E}" type="pres">
      <dgm:prSet presAssocID="{FFA845B0-54D2-4117-95F8-1A08BFBC2DD3}" presName="composite" presStyleCnt="0">
        <dgm:presLayoutVars>
          <dgm:chMax val="1"/>
          <dgm:dir/>
          <dgm:resizeHandles val="exact"/>
        </dgm:presLayoutVars>
      </dgm:prSet>
      <dgm:spPr/>
    </dgm:pt>
    <dgm:pt modelId="{7FC1A89F-BB37-405B-85B7-CC1D35708784}" type="pres">
      <dgm:prSet presAssocID="{FFA845B0-54D2-4117-95F8-1A08BFBC2DD3}" presName="radial" presStyleCnt="0">
        <dgm:presLayoutVars>
          <dgm:animLvl val="ctr"/>
        </dgm:presLayoutVars>
      </dgm:prSet>
      <dgm:spPr/>
    </dgm:pt>
    <dgm:pt modelId="{3D6EB18A-BF23-4161-9527-63307375E3A2}" type="pres">
      <dgm:prSet presAssocID="{31D9D075-2DBA-41BC-AFC9-90B6F85E79F0}" presName="centerShape" presStyleLbl="vennNode1" presStyleIdx="0" presStyleCnt="13"/>
      <dgm:spPr/>
    </dgm:pt>
    <dgm:pt modelId="{34573025-A606-42FF-8DA2-634A42E20774}" type="pres">
      <dgm:prSet presAssocID="{CE978B7B-028C-42A7-9A8B-AA6C8557F88C}" presName="node" presStyleLbl="vennNode1" presStyleIdx="1" presStyleCnt="13">
        <dgm:presLayoutVars>
          <dgm:bulletEnabled val="1"/>
        </dgm:presLayoutVars>
      </dgm:prSet>
      <dgm:spPr/>
    </dgm:pt>
    <dgm:pt modelId="{2CAB2903-9844-44D1-AE1D-19D3C5FAA237}" type="pres">
      <dgm:prSet presAssocID="{F3951AA7-AB10-402B-A44B-E4BE217AC335}" presName="node" presStyleLbl="vennNode1" presStyleIdx="2" presStyleCnt="13">
        <dgm:presLayoutVars>
          <dgm:bulletEnabled val="1"/>
        </dgm:presLayoutVars>
      </dgm:prSet>
      <dgm:spPr/>
    </dgm:pt>
    <dgm:pt modelId="{0F20F8A7-C52D-418A-A540-834B7E1182B5}" type="pres">
      <dgm:prSet presAssocID="{936F023B-994E-4021-B8F9-2359F0808EFB}" presName="node" presStyleLbl="vennNode1" presStyleIdx="3" presStyleCnt="13">
        <dgm:presLayoutVars>
          <dgm:bulletEnabled val="1"/>
        </dgm:presLayoutVars>
      </dgm:prSet>
      <dgm:spPr/>
    </dgm:pt>
    <dgm:pt modelId="{B450BB47-4092-4202-9629-8B6B31F40766}" type="pres">
      <dgm:prSet presAssocID="{E5440616-5579-4451-A5D2-F6DE905488C8}" presName="node" presStyleLbl="vennNode1" presStyleIdx="4" presStyleCnt="13">
        <dgm:presLayoutVars>
          <dgm:bulletEnabled val="1"/>
        </dgm:presLayoutVars>
      </dgm:prSet>
      <dgm:spPr/>
    </dgm:pt>
    <dgm:pt modelId="{C3CD6670-FA77-4459-BB6A-7A9D8970AC1A}" type="pres">
      <dgm:prSet presAssocID="{3E94A06A-7079-4803-86F2-9C1180FE88B6}" presName="node" presStyleLbl="vennNode1" presStyleIdx="5" presStyleCnt="13">
        <dgm:presLayoutVars>
          <dgm:bulletEnabled val="1"/>
        </dgm:presLayoutVars>
      </dgm:prSet>
      <dgm:spPr/>
    </dgm:pt>
    <dgm:pt modelId="{6DA4B4AF-B1C4-46BE-9707-959C346078DB}" type="pres">
      <dgm:prSet presAssocID="{8981C310-A4E6-41E3-A197-6E96381D7B8C}" presName="node" presStyleLbl="vennNode1" presStyleIdx="6" presStyleCnt="13">
        <dgm:presLayoutVars>
          <dgm:bulletEnabled val="1"/>
        </dgm:presLayoutVars>
      </dgm:prSet>
      <dgm:spPr/>
    </dgm:pt>
    <dgm:pt modelId="{87758D1A-B9B7-4A9A-8869-6FB872FC2442}" type="pres">
      <dgm:prSet presAssocID="{D6E9CADD-8883-4C55-87B5-08ADE561140B}" presName="node" presStyleLbl="vennNode1" presStyleIdx="7" presStyleCnt="13" custRadScaleRad="100033" custRadScaleInc="-4947">
        <dgm:presLayoutVars>
          <dgm:bulletEnabled val="1"/>
        </dgm:presLayoutVars>
      </dgm:prSet>
      <dgm:spPr/>
    </dgm:pt>
    <dgm:pt modelId="{13263744-E625-47F5-BD78-573824D4DDD2}" type="pres">
      <dgm:prSet presAssocID="{87AF384A-5033-4461-ABCF-00AF2B3985B0}" presName="node" presStyleLbl="vennNode1" presStyleIdx="8" presStyleCnt="13">
        <dgm:presLayoutVars>
          <dgm:bulletEnabled val="1"/>
        </dgm:presLayoutVars>
      </dgm:prSet>
      <dgm:spPr/>
    </dgm:pt>
    <dgm:pt modelId="{4353E5B8-D77A-4675-A614-7404AAD5E197}" type="pres">
      <dgm:prSet presAssocID="{F08EA58D-9998-4AD5-AA3C-C19C9DDD579D}" presName="node" presStyleLbl="vennNode1" presStyleIdx="9" presStyleCnt="13">
        <dgm:presLayoutVars>
          <dgm:bulletEnabled val="1"/>
        </dgm:presLayoutVars>
      </dgm:prSet>
      <dgm:spPr/>
    </dgm:pt>
    <dgm:pt modelId="{63428DA8-A11A-42CC-B9F3-8F41B98CE5EF}" type="pres">
      <dgm:prSet presAssocID="{AED42F70-3C56-447F-BE7B-FE6F0B71A429}" presName="node" presStyleLbl="vennNode1" presStyleIdx="10" presStyleCnt="13">
        <dgm:presLayoutVars>
          <dgm:bulletEnabled val="1"/>
        </dgm:presLayoutVars>
      </dgm:prSet>
      <dgm:spPr/>
    </dgm:pt>
    <dgm:pt modelId="{FB3E7DF3-F437-4CAF-8C8C-783657CD0CA8}" type="pres">
      <dgm:prSet presAssocID="{A8797386-EC9B-40A5-9F09-3245A8C09A52}" presName="node" presStyleLbl="vennNode1" presStyleIdx="11" presStyleCnt="13">
        <dgm:presLayoutVars>
          <dgm:bulletEnabled val="1"/>
        </dgm:presLayoutVars>
      </dgm:prSet>
      <dgm:spPr/>
    </dgm:pt>
    <dgm:pt modelId="{11C43550-EF2A-427C-8A85-C28D92837A5D}" type="pres">
      <dgm:prSet presAssocID="{CA8CAB44-A88C-4D55-B3DF-B723528A9F65}" presName="node" presStyleLbl="vennNode1" presStyleIdx="12" presStyleCnt="13">
        <dgm:presLayoutVars>
          <dgm:bulletEnabled val="1"/>
        </dgm:presLayoutVars>
      </dgm:prSet>
      <dgm:spPr/>
    </dgm:pt>
  </dgm:ptLst>
  <dgm:cxnLst>
    <dgm:cxn modelId="{70761112-E062-4587-890A-E955F8DC25C6}" srcId="{31D9D075-2DBA-41BC-AFC9-90B6F85E79F0}" destId="{CE978B7B-028C-42A7-9A8B-AA6C8557F88C}" srcOrd="0" destOrd="0" parTransId="{9B138B56-158D-4E08-97D0-891AA51545B8}" sibTransId="{C81BC815-4F49-47E9-8865-72921B46AC32}"/>
    <dgm:cxn modelId="{FD1F7013-D371-49A6-9B63-8D7781E8AE83}" type="presOf" srcId="{D6E9CADD-8883-4C55-87B5-08ADE561140B}" destId="{87758D1A-B9B7-4A9A-8869-6FB872FC2442}" srcOrd="0" destOrd="0" presId="urn:microsoft.com/office/officeart/2005/8/layout/radial3"/>
    <dgm:cxn modelId="{A13B6A1D-446A-4444-84D9-83248EA5BEC8}" srcId="{31D9D075-2DBA-41BC-AFC9-90B6F85E79F0}" destId="{CA8CAB44-A88C-4D55-B3DF-B723528A9F65}" srcOrd="11" destOrd="0" parTransId="{CF92BC32-86C8-45BC-840B-FE92298566DF}" sibTransId="{281E08AE-5DC4-4D4D-85CF-E32B3C424715}"/>
    <dgm:cxn modelId="{24F6C726-A43B-4BF3-87F9-2A5DC753A9E4}" srcId="{31D9D075-2DBA-41BC-AFC9-90B6F85E79F0}" destId="{F3951AA7-AB10-402B-A44B-E4BE217AC335}" srcOrd="1" destOrd="0" parTransId="{DD6623B9-F03D-4801-9FFA-25D73354B06F}" sibTransId="{8C19E18E-3FB0-40B4-B754-0AD92A43B70D}"/>
    <dgm:cxn modelId="{FAD5FB2A-7201-4C88-9681-EDF8FCFC3224}" type="presOf" srcId="{8981C310-A4E6-41E3-A197-6E96381D7B8C}" destId="{6DA4B4AF-B1C4-46BE-9707-959C346078DB}" srcOrd="0" destOrd="0" presId="urn:microsoft.com/office/officeart/2005/8/layout/radial3"/>
    <dgm:cxn modelId="{CA4E392E-45EA-4662-AC46-7283CC2D658E}" type="presOf" srcId="{87AF384A-5033-4461-ABCF-00AF2B3985B0}" destId="{13263744-E625-47F5-BD78-573824D4DDD2}" srcOrd="0" destOrd="0" presId="urn:microsoft.com/office/officeart/2005/8/layout/radial3"/>
    <dgm:cxn modelId="{2EEF9233-6A73-4581-8D7B-9B00C1F32D54}" srcId="{FFA845B0-54D2-4117-95F8-1A08BFBC2DD3}" destId="{31D9D075-2DBA-41BC-AFC9-90B6F85E79F0}" srcOrd="0" destOrd="0" parTransId="{3AA12071-C856-42B2-BCD9-B989BA4DD54E}" sibTransId="{187D53B5-429D-423F-9D61-47DB7221B1F2}"/>
    <dgm:cxn modelId="{7DD03039-E270-4015-940B-F94E0DB2739C}" type="presOf" srcId="{AED42F70-3C56-447F-BE7B-FE6F0B71A429}" destId="{63428DA8-A11A-42CC-B9F3-8F41B98CE5EF}" srcOrd="0" destOrd="0" presId="urn:microsoft.com/office/officeart/2005/8/layout/radial3"/>
    <dgm:cxn modelId="{5AF81C5E-53B2-4C28-A140-C9B4A930B809}" srcId="{31D9D075-2DBA-41BC-AFC9-90B6F85E79F0}" destId="{F08EA58D-9998-4AD5-AA3C-C19C9DDD579D}" srcOrd="8" destOrd="0" parTransId="{F83CDD47-CB57-4990-9CC3-67BF9043B99A}" sibTransId="{2F5ED26A-5268-4711-8DBE-CFCC84F26898}"/>
    <dgm:cxn modelId="{FA7AE663-77D1-44DC-A152-8597CA3A3F56}" type="presOf" srcId="{3E94A06A-7079-4803-86F2-9C1180FE88B6}" destId="{C3CD6670-FA77-4459-BB6A-7A9D8970AC1A}" srcOrd="0" destOrd="0" presId="urn:microsoft.com/office/officeart/2005/8/layout/radial3"/>
    <dgm:cxn modelId="{166FB668-D891-42F2-AD04-31EF05FEB0FC}" type="presOf" srcId="{31D9D075-2DBA-41BC-AFC9-90B6F85E79F0}" destId="{3D6EB18A-BF23-4161-9527-63307375E3A2}" srcOrd="0" destOrd="0" presId="urn:microsoft.com/office/officeart/2005/8/layout/radial3"/>
    <dgm:cxn modelId="{B875EB49-3036-468C-A2EF-1A3F737BC2B6}" type="presOf" srcId="{A8797386-EC9B-40A5-9F09-3245A8C09A52}" destId="{FB3E7DF3-F437-4CAF-8C8C-783657CD0CA8}" srcOrd="0" destOrd="0" presId="urn:microsoft.com/office/officeart/2005/8/layout/radial3"/>
    <dgm:cxn modelId="{668BB852-D1AA-4C1B-B4BF-F025208E7896}" srcId="{31D9D075-2DBA-41BC-AFC9-90B6F85E79F0}" destId="{3E94A06A-7079-4803-86F2-9C1180FE88B6}" srcOrd="4" destOrd="0" parTransId="{51226CD8-9190-427A-8362-88349A5AFE9D}" sibTransId="{911ED913-3F5F-4D6D-99E1-C49AAFD02054}"/>
    <dgm:cxn modelId="{8B644D56-6596-4978-A12B-FB62D7948F7B}" srcId="{31D9D075-2DBA-41BC-AFC9-90B6F85E79F0}" destId="{A8797386-EC9B-40A5-9F09-3245A8C09A52}" srcOrd="10" destOrd="0" parTransId="{FAFAC1BC-96EE-465D-9A08-A68D3C28EADE}" sibTransId="{A3162D7C-389D-4AA4-8E3B-CCA157A20096}"/>
    <dgm:cxn modelId="{344C0778-DE08-445D-AA0D-E89DC9FC183B}" srcId="{31D9D075-2DBA-41BC-AFC9-90B6F85E79F0}" destId="{E5440616-5579-4451-A5D2-F6DE905488C8}" srcOrd="3" destOrd="0" parTransId="{C81E0FC8-C2A7-455F-852A-FD698BFA1728}" sibTransId="{270E7F99-061D-4177-993C-B39EBE4A7DC3}"/>
    <dgm:cxn modelId="{7EE63E58-11BC-4F5F-A8EC-73B5E9F623C6}" srcId="{31D9D075-2DBA-41BC-AFC9-90B6F85E79F0}" destId="{936F023B-994E-4021-B8F9-2359F0808EFB}" srcOrd="2" destOrd="0" parTransId="{C3310E5A-ACBC-4835-9B2B-C3461261928C}" sibTransId="{9FD7223A-0F38-4D43-BB87-708EB616F8FA}"/>
    <dgm:cxn modelId="{31C8BC81-0440-4864-9EBA-B292D66228CB}" type="presOf" srcId="{CE978B7B-028C-42A7-9A8B-AA6C8557F88C}" destId="{34573025-A606-42FF-8DA2-634A42E20774}" srcOrd="0" destOrd="0" presId="urn:microsoft.com/office/officeart/2005/8/layout/radial3"/>
    <dgm:cxn modelId="{CB0C8585-9372-4D43-9C4F-13BDDE616161}" type="presOf" srcId="{F3951AA7-AB10-402B-A44B-E4BE217AC335}" destId="{2CAB2903-9844-44D1-AE1D-19D3C5FAA237}" srcOrd="0" destOrd="0" presId="urn:microsoft.com/office/officeart/2005/8/layout/radial3"/>
    <dgm:cxn modelId="{092A8685-1F98-45CD-935D-79C337ECDE7D}" type="presOf" srcId="{CA8CAB44-A88C-4D55-B3DF-B723528A9F65}" destId="{11C43550-EF2A-427C-8A85-C28D92837A5D}" srcOrd="0" destOrd="0" presId="urn:microsoft.com/office/officeart/2005/8/layout/radial3"/>
    <dgm:cxn modelId="{1FA3E6A8-9FEE-480C-B4FE-E679728EAB72}" type="presOf" srcId="{FFA845B0-54D2-4117-95F8-1A08BFBC2DD3}" destId="{ED71F7A7-EB49-47E0-BA82-B71D9988679E}" srcOrd="0" destOrd="0" presId="urn:microsoft.com/office/officeart/2005/8/layout/radial3"/>
    <dgm:cxn modelId="{5AC5F9A8-2DFF-4DD5-A477-21DE54FE4D32}" srcId="{31D9D075-2DBA-41BC-AFC9-90B6F85E79F0}" destId="{AED42F70-3C56-447F-BE7B-FE6F0B71A429}" srcOrd="9" destOrd="0" parTransId="{4C3DEAF9-F825-47A6-8A8B-74CC3A5FBB3B}" sibTransId="{08B244C7-2C26-4176-A2E2-0C80A8FAD2FE}"/>
    <dgm:cxn modelId="{54E407AF-DDDE-4CD8-845C-3A5DEDC0CF0B}" srcId="{31D9D075-2DBA-41BC-AFC9-90B6F85E79F0}" destId="{8981C310-A4E6-41E3-A197-6E96381D7B8C}" srcOrd="5" destOrd="0" parTransId="{44505BD4-29DB-4B5E-83D3-AC3B6C070F47}" sibTransId="{19EBE483-2BAE-4AE5-AB72-A42DBE335692}"/>
    <dgm:cxn modelId="{EC28CDCA-79A0-4110-A44B-2B126C28A66A}" type="presOf" srcId="{936F023B-994E-4021-B8F9-2359F0808EFB}" destId="{0F20F8A7-C52D-418A-A540-834B7E1182B5}" srcOrd="0" destOrd="0" presId="urn:microsoft.com/office/officeart/2005/8/layout/radial3"/>
    <dgm:cxn modelId="{0151A1D6-ECC5-4D14-A5DC-9634132C1F67}" type="presOf" srcId="{F08EA58D-9998-4AD5-AA3C-C19C9DDD579D}" destId="{4353E5B8-D77A-4675-A614-7404AAD5E197}" srcOrd="0" destOrd="0" presId="urn:microsoft.com/office/officeart/2005/8/layout/radial3"/>
    <dgm:cxn modelId="{8CB3DEE5-B35E-43B7-A97A-8E02D32C05FC}" srcId="{31D9D075-2DBA-41BC-AFC9-90B6F85E79F0}" destId="{D6E9CADD-8883-4C55-87B5-08ADE561140B}" srcOrd="6" destOrd="0" parTransId="{81160917-62E3-447A-8D5B-178C87935F36}" sibTransId="{B167B173-7B1D-4D3C-8712-2AC914D43B7B}"/>
    <dgm:cxn modelId="{8D196CEB-F3ED-49A0-AD76-5C0BB2E1A80C}" srcId="{31D9D075-2DBA-41BC-AFC9-90B6F85E79F0}" destId="{87AF384A-5033-4461-ABCF-00AF2B3985B0}" srcOrd="7" destOrd="0" parTransId="{0D0A33E9-CCE6-44DF-B968-AE8B567419D4}" sibTransId="{B7AB5746-7247-403E-9C15-674BFFE3F108}"/>
    <dgm:cxn modelId="{C44961EC-A08B-4378-90BC-FC85D0DFDE6C}" type="presOf" srcId="{E5440616-5579-4451-A5D2-F6DE905488C8}" destId="{B450BB47-4092-4202-9629-8B6B31F40766}" srcOrd="0" destOrd="0" presId="urn:microsoft.com/office/officeart/2005/8/layout/radial3"/>
    <dgm:cxn modelId="{C0ECD4DE-AA19-42A8-AF81-3FD15D8778AC}" type="presParOf" srcId="{ED71F7A7-EB49-47E0-BA82-B71D9988679E}" destId="{7FC1A89F-BB37-405B-85B7-CC1D35708784}" srcOrd="0" destOrd="0" presId="urn:microsoft.com/office/officeart/2005/8/layout/radial3"/>
    <dgm:cxn modelId="{B39FE8C3-23B3-409E-AF18-1D9C289A6BDC}" type="presParOf" srcId="{7FC1A89F-BB37-405B-85B7-CC1D35708784}" destId="{3D6EB18A-BF23-4161-9527-63307375E3A2}" srcOrd="0" destOrd="0" presId="urn:microsoft.com/office/officeart/2005/8/layout/radial3"/>
    <dgm:cxn modelId="{1181B742-32C5-4131-9F70-FF8EC2783724}" type="presParOf" srcId="{7FC1A89F-BB37-405B-85B7-CC1D35708784}" destId="{34573025-A606-42FF-8DA2-634A42E20774}" srcOrd="1" destOrd="0" presId="urn:microsoft.com/office/officeart/2005/8/layout/radial3"/>
    <dgm:cxn modelId="{D4D664A4-08A7-4FA9-BFAF-629BD8CFC36A}" type="presParOf" srcId="{7FC1A89F-BB37-405B-85B7-CC1D35708784}" destId="{2CAB2903-9844-44D1-AE1D-19D3C5FAA237}" srcOrd="2" destOrd="0" presId="urn:microsoft.com/office/officeart/2005/8/layout/radial3"/>
    <dgm:cxn modelId="{54D98B9F-C8DE-4369-9732-35C24CCF72F0}" type="presParOf" srcId="{7FC1A89F-BB37-405B-85B7-CC1D35708784}" destId="{0F20F8A7-C52D-418A-A540-834B7E1182B5}" srcOrd="3" destOrd="0" presId="urn:microsoft.com/office/officeart/2005/8/layout/radial3"/>
    <dgm:cxn modelId="{F4B15564-5047-49BB-9575-BED457881B71}" type="presParOf" srcId="{7FC1A89F-BB37-405B-85B7-CC1D35708784}" destId="{B450BB47-4092-4202-9629-8B6B31F40766}" srcOrd="4" destOrd="0" presId="urn:microsoft.com/office/officeart/2005/8/layout/radial3"/>
    <dgm:cxn modelId="{63160102-7491-4629-8D3B-0A40543FAFA9}" type="presParOf" srcId="{7FC1A89F-BB37-405B-85B7-CC1D35708784}" destId="{C3CD6670-FA77-4459-BB6A-7A9D8970AC1A}" srcOrd="5" destOrd="0" presId="urn:microsoft.com/office/officeart/2005/8/layout/radial3"/>
    <dgm:cxn modelId="{EE1565BD-2DD4-4AA3-9249-C8798D268CC0}" type="presParOf" srcId="{7FC1A89F-BB37-405B-85B7-CC1D35708784}" destId="{6DA4B4AF-B1C4-46BE-9707-959C346078DB}" srcOrd="6" destOrd="0" presId="urn:microsoft.com/office/officeart/2005/8/layout/radial3"/>
    <dgm:cxn modelId="{492E1C62-132B-47DF-8FB2-3832BF4E39E9}" type="presParOf" srcId="{7FC1A89F-BB37-405B-85B7-CC1D35708784}" destId="{87758D1A-B9B7-4A9A-8869-6FB872FC2442}" srcOrd="7" destOrd="0" presId="urn:microsoft.com/office/officeart/2005/8/layout/radial3"/>
    <dgm:cxn modelId="{F1C47970-3E56-4982-876C-486788E7C098}" type="presParOf" srcId="{7FC1A89F-BB37-405B-85B7-CC1D35708784}" destId="{13263744-E625-47F5-BD78-573824D4DDD2}" srcOrd="8" destOrd="0" presId="urn:microsoft.com/office/officeart/2005/8/layout/radial3"/>
    <dgm:cxn modelId="{0A84CC92-BB6C-40DC-BE74-97274F84C5EF}" type="presParOf" srcId="{7FC1A89F-BB37-405B-85B7-CC1D35708784}" destId="{4353E5B8-D77A-4675-A614-7404AAD5E197}" srcOrd="9" destOrd="0" presId="urn:microsoft.com/office/officeart/2005/8/layout/radial3"/>
    <dgm:cxn modelId="{B2C396B7-C43A-4B45-A380-ED598813B802}" type="presParOf" srcId="{7FC1A89F-BB37-405B-85B7-CC1D35708784}" destId="{63428DA8-A11A-42CC-B9F3-8F41B98CE5EF}" srcOrd="10" destOrd="0" presId="urn:microsoft.com/office/officeart/2005/8/layout/radial3"/>
    <dgm:cxn modelId="{296D616C-2819-45DA-B0E0-228E6BB76CC8}" type="presParOf" srcId="{7FC1A89F-BB37-405B-85B7-CC1D35708784}" destId="{FB3E7DF3-F437-4CAF-8C8C-783657CD0CA8}" srcOrd="11" destOrd="0" presId="urn:microsoft.com/office/officeart/2005/8/layout/radial3"/>
    <dgm:cxn modelId="{E05C6185-691D-4251-8BD5-4C5FD08E4DC8}" type="presParOf" srcId="{7FC1A89F-BB37-405B-85B7-CC1D35708784}" destId="{11C43550-EF2A-427C-8A85-C28D92837A5D}" srcOrd="12" destOrd="0" presId="urn:microsoft.com/office/officeart/2005/8/layout/radial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EB18A-BF23-4161-9527-63307375E3A2}">
      <dsp:nvSpPr>
        <dsp:cNvPr id="0" name=""/>
        <dsp:cNvSpPr/>
      </dsp:nvSpPr>
      <dsp:spPr>
        <a:xfrm>
          <a:off x="2741083" y="1386416"/>
          <a:ext cx="2645833" cy="264583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>
              <a:solidFill>
                <a:schemeClr val="bg1"/>
              </a:solidFill>
            </a:rPr>
            <a:t>SDL</a:t>
          </a:r>
        </a:p>
      </dsp:txBody>
      <dsp:txXfrm>
        <a:off x="3128556" y="1773889"/>
        <a:ext cx="1870887" cy="1870887"/>
      </dsp:txXfrm>
    </dsp:sp>
    <dsp:sp modelId="{34573025-A606-42FF-8DA2-634A42E20774}">
      <dsp:nvSpPr>
        <dsp:cNvPr id="0" name=""/>
        <dsp:cNvSpPr/>
      </dsp:nvSpPr>
      <dsp:spPr>
        <a:xfrm>
          <a:off x="3402541" y="1904"/>
          <a:ext cx="1322916" cy="1322916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Microsoft SQL Server</a:t>
          </a:r>
        </a:p>
      </dsp:txBody>
      <dsp:txXfrm>
        <a:off x="3596278" y="195641"/>
        <a:ext cx="935442" cy="935442"/>
      </dsp:txXfrm>
    </dsp:sp>
    <dsp:sp modelId="{2CAB2903-9844-44D1-AE1D-19D3C5FAA237}">
      <dsp:nvSpPr>
        <dsp:cNvPr id="0" name=""/>
        <dsp:cNvSpPr/>
      </dsp:nvSpPr>
      <dsp:spPr>
        <a:xfrm>
          <a:off x="4425527" y="276012"/>
          <a:ext cx="1322916" cy="1322916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MSBI Stack (SSIS, SSRS, SSAS)</a:t>
          </a:r>
        </a:p>
      </dsp:txBody>
      <dsp:txXfrm>
        <a:off x="4619264" y="469749"/>
        <a:ext cx="935442" cy="935442"/>
      </dsp:txXfrm>
    </dsp:sp>
    <dsp:sp modelId="{0F20F8A7-C52D-418A-A540-834B7E1182B5}">
      <dsp:nvSpPr>
        <dsp:cNvPr id="0" name=""/>
        <dsp:cNvSpPr/>
      </dsp:nvSpPr>
      <dsp:spPr>
        <a:xfrm>
          <a:off x="5174404" y="1024889"/>
          <a:ext cx="1322916" cy="1322916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Power BI</a:t>
          </a:r>
        </a:p>
      </dsp:txBody>
      <dsp:txXfrm>
        <a:off x="5368141" y="1218626"/>
        <a:ext cx="935442" cy="935442"/>
      </dsp:txXfrm>
    </dsp:sp>
    <dsp:sp modelId="{B450BB47-4092-4202-9629-8B6B31F40766}">
      <dsp:nvSpPr>
        <dsp:cNvPr id="0" name=""/>
        <dsp:cNvSpPr/>
      </dsp:nvSpPr>
      <dsp:spPr>
        <a:xfrm>
          <a:off x="5448512" y="2047875"/>
          <a:ext cx="1322916" cy="1322916"/>
        </a:xfrm>
        <a:prstGeom prst="ellips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Power Apps</a:t>
          </a:r>
        </a:p>
      </dsp:txBody>
      <dsp:txXfrm>
        <a:off x="5642249" y="2241612"/>
        <a:ext cx="935442" cy="935442"/>
      </dsp:txXfrm>
    </dsp:sp>
    <dsp:sp modelId="{C3CD6670-FA77-4459-BB6A-7A9D8970AC1A}">
      <dsp:nvSpPr>
        <dsp:cNvPr id="0" name=""/>
        <dsp:cNvSpPr/>
      </dsp:nvSpPr>
      <dsp:spPr>
        <a:xfrm>
          <a:off x="5174404" y="3070860"/>
          <a:ext cx="1322916" cy="1322916"/>
        </a:xfrm>
        <a:prstGeom prst="ellipse">
          <a:avLst/>
        </a:prstGeom>
        <a:solidFill>
          <a:schemeClr val="tx1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Power Automate RPA</a:t>
          </a:r>
        </a:p>
      </dsp:txBody>
      <dsp:txXfrm>
        <a:off x="5368141" y="3264597"/>
        <a:ext cx="935442" cy="935442"/>
      </dsp:txXfrm>
    </dsp:sp>
    <dsp:sp modelId="{6DA4B4AF-B1C4-46BE-9707-959C346078DB}">
      <dsp:nvSpPr>
        <dsp:cNvPr id="0" name=""/>
        <dsp:cNvSpPr/>
      </dsp:nvSpPr>
      <dsp:spPr>
        <a:xfrm>
          <a:off x="4425527" y="3819737"/>
          <a:ext cx="1322916" cy="1322916"/>
        </a:xfrm>
        <a:prstGeom prst="ellipse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Advanced DAX</a:t>
          </a:r>
          <a:endParaRPr lang="en-US" sz="1100" b="1" kern="1200" dirty="0"/>
        </a:p>
      </dsp:txBody>
      <dsp:txXfrm>
        <a:off x="4619264" y="4013474"/>
        <a:ext cx="935442" cy="935442"/>
      </dsp:txXfrm>
    </dsp:sp>
    <dsp:sp modelId="{87758D1A-B9B7-4A9A-8869-6FB872FC2442}">
      <dsp:nvSpPr>
        <dsp:cNvPr id="0" name=""/>
        <dsp:cNvSpPr/>
      </dsp:nvSpPr>
      <dsp:spPr>
        <a:xfrm>
          <a:off x="3455548" y="4093834"/>
          <a:ext cx="1322916" cy="1322916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Performance Optimizations in Power BI</a:t>
          </a:r>
        </a:p>
      </dsp:txBody>
      <dsp:txXfrm>
        <a:off x="3649285" y="4287571"/>
        <a:ext cx="935442" cy="935442"/>
      </dsp:txXfrm>
    </dsp:sp>
    <dsp:sp modelId="{13263744-E625-47F5-BD78-573824D4DDD2}">
      <dsp:nvSpPr>
        <dsp:cNvPr id="0" name=""/>
        <dsp:cNvSpPr/>
      </dsp:nvSpPr>
      <dsp:spPr>
        <a:xfrm>
          <a:off x="2379556" y="3819737"/>
          <a:ext cx="1322916" cy="1322916"/>
        </a:xfrm>
        <a:prstGeom prst="ellipse">
          <a:avLst/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Tableau</a:t>
          </a:r>
        </a:p>
      </dsp:txBody>
      <dsp:txXfrm>
        <a:off x="2573293" y="4013474"/>
        <a:ext cx="935442" cy="935442"/>
      </dsp:txXfrm>
    </dsp:sp>
    <dsp:sp modelId="{4353E5B8-D77A-4675-A614-7404AAD5E197}">
      <dsp:nvSpPr>
        <dsp:cNvPr id="0" name=""/>
        <dsp:cNvSpPr/>
      </dsp:nvSpPr>
      <dsp:spPr>
        <a:xfrm>
          <a:off x="1630678" y="3070860"/>
          <a:ext cx="1322916" cy="1322916"/>
        </a:xfrm>
        <a:prstGeom prst="ellipse">
          <a:avLst/>
        </a:prstGeom>
        <a:solidFill>
          <a:schemeClr val="tx1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Core and Advance Python</a:t>
          </a:r>
        </a:p>
      </dsp:txBody>
      <dsp:txXfrm>
        <a:off x="1824415" y="3264597"/>
        <a:ext cx="935442" cy="935442"/>
      </dsp:txXfrm>
    </dsp:sp>
    <dsp:sp modelId="{63428DA8-A11A-42CC-B9F3-8F41B98CE5EF}">
      <dsp:nvSpPr>
        <dsp:cNvPr id="0" name=""/>
        <dsp:cNvSpPr/>
      </dsp:nvSpPr>
      <dsp:spPr>
        <a:xfrm>
          <a:off x="1356570" y="2047875"/>
          <a:ext cx="1322916" cy="1322916"/>
        </a:xfrm>
        <a:prstGeom prst="ellipse">
          <a:avLst/>
        </a:prstGeom>
        <a:solidFill>
          <a:srgbClr val="92D050"/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Data Science</a:t>
          </a:r>
        </a:p>
      </dsp:txBody>
      <dsp:txXfrm>
        <a:off x="1550307" y="2241612"/>
        <a:ext cx="935442" cy="935442"/>
      </dsp:txXfrm>
    </dsp:sp>
    <dsp:sp modelId="{FB3E7DF3-F437-4CAF-8C8C-783657CD0CA8}">
      <dsp:nvSpPr>
        <dsp:cNvPr id="0" name=""/>
        <dsp:cNvSpPr/>
      </dsp:nvSpPr>
      <dsp:spPr>
        <a:xfrm>
          <a:off x="1630678" y="1024889"/>
          <a:ext cx="1322916" cy="1322916"/>
        </a:xfrm>
        <a:prstGeom prst="ellips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Machine Learning</a:t>
          </a:r>
        </a:p>
      </dsp:txBody>
      <dsp:txXfrm>
        <a:off x="1824415" y="1218626"/>
        <a:ext cx="935442" cy="935442"/>
      </dsp:txXfrm>
    </dsp:sp>
    <dsp:sp modelId="{11C43550-EF2A-427C-8A85-C28D92837A5D}">
      <dsp:nvSpPr>
        <dsp:cNvPr id="0" name=""/>
        <dsp:cNvSpPr/>
      </dsp:nvSpPr>
      <dsp:spPr>
        <a:xfrm>
          <a:off x="2379556" y="276012"/>
          <a:ext cx="1322916" cy="1322916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Web Development using Python</a:t>
          </a:r>
        </a:p>
      </dsp:txBody>
      <dsp:txXfrm>
        <a:off x="2573293" y="469749"/>
        <a:ext cx="935442" cy="935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7C2D-30C1-4D19-BFF6-2D93D102D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C9BFE-365E-4A43-9C20-3B4621552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4F31-F570-4AE6-AEAC-1EC0D03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B02BE-49A1-49E6-9E29-F4D9323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0CE3-1925-4551-A77F-86AD5DA9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8DEC-C83E-4F07-BDA2-CB717AB9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441BC-06D1-4827-9EB1-9CBAC4D9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8368-37F6-4CB6-BB9D-103C3AFB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C294-983B-422D-99E2-75DBFB38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C193-8362-4FFD-9BBF-A54993DB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D637D-EBF7-4C45-ABDB-E6483FE26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9E0F0-3094-49EE-A244-18F13C994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6FC9-C500-4065-AA23-63C4AF45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90A5-3D94-4212-BD63-E2D96E72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2C6E-8EA9-48AB-BD6B-CEC5DB0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391-0371-4305-8E30-AD7FEA7C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29D0-2354-48D3-BCE8-2EE9F2FD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EDA-AABC-48E7-BA5B-4F384758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91DA-4217-4089-9AEE-FD6DDA85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94CC-366D-4EBC-9645-08BB94B3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3D8C-3924-45B1-AC30-7D06A7CC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274A2-C56B-49A3-9E58-730C014C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846F-AB6E-4EF8-A933-DD09CE5C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1E96-8D5E-4975-9FB5-C71F0344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3D77-B145-4ACD-950D-F30E2B2B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0FBF-BBEE-4BD1-8735-3E153FC6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1364-2D62-42E7-95AF-AD624519A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5C58F-2907-4819-9AB5-33353C6FE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C3A3-CC95-43DE-9CCC-6DC1E013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A1063-17BE-4DD3-BDD7-3FC896BB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A402-EDAD-4BA0-8116-A5FE2C0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40F7-4B2B-42CC-8EFD-701A70EE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F8ADD-6A03-4432-84AC-A9A613B9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D5A3-8564-42E2-A83F-5E63FF562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F7E33-0CB9-45E3-83D5-B153B207E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ED09F-8C78-4040-A852-0BF10D1C6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23F4A-5991-4E55-BE7E-5B99D833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FE5CE-DBC9-4EC1-A4DA-F077C9C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E31C7-AAEF-4889-BF3B-726872BB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D90C-C619-492C-9066-FF1D4AC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D59C2-DC25-4DD8-B0E2-061E100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1BF64-8355-4BC6-A0FD-262B6781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B0351-6A1A-4953-9F1D-18D741F7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B3030-028A-40B1-A52D-1684FE2A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D4267-160E-424C-8013-E687DE1E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07A2B-4621-4515-8F69-E919479A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759A-7FD3-42B0-8CAD-367EEEDF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A227-81C4-4150-AA1C-B6F16761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D54F4-C974-4FD0-9292-87515BBA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F5CD-1A40-4741-8ABA-DC80D5AE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5A782-2ED6-405D-8280-FC4B488D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0246-8051-4941-B218-5E32C5C4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7F44-1D2E-4582-BBFA-C9516789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C381E-667C-41E0-894F-84FE5969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76AB4-B648-40E2-B648-90B91D47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DCD6-82E9-4854-9C34-5F8CE8B7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A718C-09FE-40EA-B3B6-A5BB0C90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32D8F-E220-4B3B-811C-A23D7927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7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3AD10-290E-4FEC-9276-10ED56EC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3D417-3BF3-414A-915E-5CC64AC4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8526-B534-497E-A15F-41738B68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A0C3-AFB3-48EC-9FCD-D8798F45E2A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7331-D46B-450B-B3F5-D4DB1ACFE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9621-D599-4DED-8141-05AFD56A1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22E1-FD98-4836-ACEE-42F9961B0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9F50D76-ACA6-429A-B756-10118EF4D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0722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F9A17AC-95DE-45B3-91EC-36BC33C8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1219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Lakhanpal</dc:creator>
  <cp:lastModifiedBy>Vikas Lakhanpal</cp:lastModifiedBy>
  <cp:revision>3</cp:revision>
  <dcterms:created xsi:type="dcterms:W3CDTF">2021-04-15T15:11:19Z</dcterms:created>
  <dcterms:modified xsi:type="dcterms:W3CDTF">2021-04-15T17:37:11Z</dcterms:modified>
</cp:coreProperties>
</file>