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Tino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Tinos-bold.fntdata"/><Relationship Id="rId12" Type="http://schemas.openxmlformats.org/officeDocument/2006/relationships/font" Target="fonts/Tino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inos-boldItalic.fntdata"/><Relationship Id="rId14" Type="http://schemas.openxmlformats.org/officeDocument/2006/relationships/font" Target="fonts/Tino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b6c4b1e6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b6c4b1e6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b6c4b1e6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b6c4b1e6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their models against future real market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Cutting edge research along with their years of experience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f93af3d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f93af3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b6c4b1e6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b6c4b1e6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f93af3d8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f93af3d8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b6c4b1e6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b6c4b1e6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/jane-street-market-prediction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740"/>
                </a:solidFill>
                <a:latin typeface="Tinos"/>
                <a:ea typeface="Tinos"/>
                <a:cs typeface="Tinos"/>
                <a:sym typeface="Tinos"/>
              </a:rPr>
              <a:t>Jane Street Market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740"/>
                </a:solidFill>
                <a:latin typeface="Tinos"/>
                <a:ea typeface="Tinos"/>
                <a:cs typeface="Tinos"/>
                <a:sym typeface="Tinos"/>
              </a:rPr>
              <a:t>Team 12: </a:t>
            </a:r>
            <a:endParaRPr>
              <a:solidFill>
                <a:srgbClr val="115740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740"/>
                </a:solidFill>
                <a:latin typeface="Tinos"/>
                <a:ea typeface="Tinos"/>
                <a:cs typeface="Tinos"/>
                <a:sym typeface="Tinos"/>
              </a:rPr>
              <a:t>Di Yao, Emma Toner, Sabrina Rodriguez Morales, JT Brooks</a:t>
            </a:r>
            <a:endParaRPr>
              <a:solidFill>
                <a:srgbClr val="115740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15740"/>
                </a:solidFill>
                <a:latin typeface="Tinos"/>
                <a:ea typeface="Tinos"/>
                <a:cs typeface="Tinos"/>
                <a:sym typeface="Tinos"/>
              </a:rPr>
              <a:t>Brief overview - JT </a:t>
            </a:r>
            <a:endParaRPr sz="3000">
              <a:solidFill>
                <a:srgbClr val="115740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nos"/>
              <a:buChar char="●"/>
            </a:pPr>
            <a:r>
              <a:rPr lang="en" sz="2000" u="sng">
                <a:solidFill>
                  <a:schemeClr val="hlink"/>
                </a:solidFill>
                <a:latin typeface="Tinos"/>
                <a:ea typeface="Tinos"/>
                <a:cs typeface="Tinos"/>
                <a:sym typeface="Tinos"/>
                <a:hlinkClick r:id="rId3"/>
              </a:rPr>
              <a:t>Kaggle Dataset </a:t>
            </a:r>
            <a:endParaRPr sz="20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nos"/>
              <a:buChar char="●"/>
            </a:pPr>
            <a:r>
              <a:rPr lang="en" sz="2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Jane Street is a research-driven trading firm </a:t>
            </a:r>
            <a:endParaRPr sz="20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nos"/>
              <a:buChar char="●"/>
            </a:pPr>
            <a:r>
              <a:rPr lang="en" sz="2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Quantitative analysis &amp; </a:t>
            </a:r>
            <a:r>
              <a:rPr lang="en" sz="2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understanding</a:t>
            </a:r>
            <a:r>
              <a:rPr lang="en" sz="2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 of market mechanics </a:t>
            </a:r>
            <a:endParaRPr sz="20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nos"/>
              <a:buChar char="●"/>
            </a:pPr>
            <a:r>
              <a:rPr lang="en" sz="2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Business Problem: maximize returns using market data from a major global stock exchange</a:t>
            </a:r>
            <a:endParaRPr sz="20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2439" y="4573680"/>
            <a:ext cx="305760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15740"/>
                </a:solidFill>
                <a:latin typeface="Tinos"/>
                <a:ea typeface="Tinos"/>
                <a:cs typeface="Tinos"/>
                <a:sym typeface="Tinos"/>
              </a:rPr>
              <a:t>Existing Code Critique</a:t>
            </a:r>
            <a:endParaRPr sz="4000">
              <a:solidFill>
                <a:srgbClr val="115740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15740"/>
                </a:solidFill>
                <a:latin typeface="Tinos"/>
                <a:ea typeface="Tinos"/>
                <a:cs typeface="Tinos"/>
                <a:sym typeface="Tinos"/>
              </a:rPr>
              <a:t>Critique of the existing code</a:t>
            </a:r>
            <a:endParaRPr sz="3000">
              <a:solidFill>
                <a:srgbClr val="115740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nos"/>
              <a:buChar char="●"/>
            </a:pPr>
            <a:r>
              <a:rPr lang="en" sz="185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In their model, missing values are imputed with the mean of each column.</a:t>
            </a:r>
            <a:endParaRPr sz="185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nos"/>
              <a:buChar char="○"/>
            </a:pPr>
            <a:r>
              <a:rPr lang="en" sz="185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Would perform better using median or mode, or more sophisticated imputation methods, like model-based technique</a:t>
            </a:r>
            <a:endParaRPr sz="185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nos"/>
              <a:buChar char="●"/>
            </a:pPr>
            <a:r>
              <a:rPr lang="en" sz="185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They do not use feature selection </a:t>
            </a:r>
            <a:endParaRPr sz="185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nos"/>
              <a:buChar char="○"/>
            </a:pPr>
            <a:r>
              <a:rPr lang="en" sz="185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Feature selection can reduce model complexity, improve model generalization, lower the risk of overfitting, and decrease training and prediction times.</a:t>
            </a:r>
            <a:endParaRPr sz="185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nos"/>
              <a:buChar char="●"/>
            </a:pPr>
            <a:r>
              <a:rPr lang="en" sz="185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Their</a:t>
            </a:r>
            <a:r>
              <a:rPr lang="en" sz="185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 model uses train_test_split to divide the data into training and test sets.</a:t>
            </a:r>
            <a:endParaRPr sz="185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nos"/>
              <a:buChar char="○"/>
            </a:pPr>
            <a:r>
              <a:rPr lang="en" sz="185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In the future, cross-validation often provides more stable and reliable performance estimates</a:t>
            </a:r>
            <a:endParaRPr sz="185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nos"/>
              <a:buChar char="●"/>
            </a:pPr>
            <a:r>
              <a:rPr lang="en" sz="185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Model's performance evaluation in the project relies solely on accuracy.</a:t>
            </a:r>
            <a:endParaRPr sz="185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439" y="4573680"/>
            <a:ext cx="305760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15740"/>
                </a:solidFill>
                <a:latin typeface="Tinos"/>
                <a:ea typeface="Tinos"/>
                <a:cs typeface="Tinos"/>
                <a:sym typeface="Tinos"/>
              </a:rPr>
              <a:t>Coding Demonstration</a:t>
            </a:r>
            <a:endParaRPr sz="4000">
              <a:solidFill>
                <a:srgbClr val="115740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15740"/>
                </a:solidFill>
                <a:latin typeface="Tinos"/>
                <a:ea typeface="Tinos"/>
                <a:cs typeface="Tinos"/>
                <a:sym typeface="Tinos"/>
              </a:rPr>
              <a:t>Reproducibility</a:t>
            </a:r>
            <a:r>
              <a:rPr lang="en" sz="3000">
                <a:solidFill>
                  <a:srgbClr val="115740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endParaRPr sz="3000">
              <a:solidFill>
                <a:srgbClr val="115740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nos"/>
              <a:buChar char="●"/>
            </a:pPr>
            <a:r>
              <a:rPr lang="en" sz="2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Preprocessing: Use predictive mean matching to impute missing values </a:t>
            </a:r>
            <a:endParaRPr sz="20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nos"/>
              <a:buChar char="●"/>
            </a:pPr>
            <a:r>
              <a:rPr lang="en" sz="2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Our best model uses </a:t>
            </a:r>
            <a:r>
              <a:rPr lang="en" sz="2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gradient</a:t>
            </a:r>
            <a:r>
              <a:rPr lang="en" sz="2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 boost </a:t>
            </a:r>
            <a:endParaRPr sz="20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nos"/>
              <a:buChar char="●"/>
            </a:pPr>
            <a:r>
              <a:rPr lang="en" sz="2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Complexity of the model: </a:t>
            </a:r>
            <a:endParaRPr sz="20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nos"/>
              <a:buChar char="○"/>
            </a:pPr>
            <a:r>
              <a:rPr lang="en" sz="2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Size of the file: 2.7G </a:t>
            </a:r>
            <a:endParaRPr sz="20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nos"/>
              <a:buChar char="○"/>
            </a:pPr>
            <a:r>
              <a:rPr lang="en" sz="2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Used 1% of the data in the model overall due to running time constraints</a:t>
            </a:r>
            <a:endParaRPr sz="20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nos"/>
              <a:buChar char="○"/>
            </a:pPr>
            <a:r>
              <a:rPr lang="en" sz="2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Used 70% for training data</a:t>
            </a:r>
            <a:endParaRPr sz="20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nos"/>
              <a:buChar char="○"/>
            </a:pPr>
            <a:r>
              <a:rPr lang="en" sz="2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Average run time for our best model is 15 mins</a:t>
            </a:r>
            <a:endParaRPr sz="20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nos"/>
              <a:buChar char="●"/>
            </a:pPr>
            <a:r>
              <a:rPr lang="en" sz="2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PCA to reduce features - 130 columns to 50 columns which explains 97% of the variance</a:t>
            </a:r>
            <a:endParaRPr sz="20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439" y="4573680"/>
            <a:ext cx="305760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