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6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6" r:id="rId32"/>
    <p:sldId id="288" r:id="rId33"/>
    <p:sldId id="289" r:id="rId34"/>
    <p:sldId id="290" r:id="rId35"/>
    <p:sldId id="29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6D005A-61E3-4C0B-BDC1-48EA5617E47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908A7B3-A1C7-4583-9571-9F5FE5B0C974}">
      <dgm:prSet phldrT="[텍스트]"/>
      <dgm:spPr/>
      <dgm:t>
        <a:bodyPr/>
        <a:lstStyle/>
        <a:p>
          <a:pPr latinLnBrk="1"/>
          <a:r>
            <a:rPr lang="en-US" altLang="ko-KR" dirty="0"/>
            <a:t>Algol</a:t>
          </a:r>
          <a:endParaRPr lang="ko-KR" altLang="en-US" dirty="0"/>
        </a:p>
      </dgm:t>
    </dgm:pt>
    <dgm:pt modelId="{2AA95696-C421-4DD4-9655-A994C9BC8F43}" type="parTrans" cxnId="{9C476EBA-CC80-41F7-BDFD-8D5FDEFCA23C}">
      <dgm:prSet/>
      <dgm:spPr/>
      <dgm:t>
        <a:bodyPr/>
        <a:lstStyle/>
        <a:p>
          <a:pPr latinLnBrk="1"/>
          <a:endParaRPr lang="ko-KR" altLang="en-US"/>
        </a:p>
      </dgm:t>
    </dgm:pt>
    <dgm:pt modelId="{9AACB87C-AD55-4FFA-9E90-9629D7DE5D0A}" type="sibTrans" cxnId="{9C476EBA-CC80-41F7-BDFD-8D5FDEFCA23C}">
      <dgm:prSet/>
      <dgm:spPr/>
      <dgm:t>
        <a:bodyPr/>
        <a:lstStyle/>
        <a:p>
          <a:pPr latinLnBrk="1"/>
          <a:endParaRPr lang="ko-KR" altLang="en-US"/>
        </a:p>
      </dgm:t>
    </dgm:pt>
    <dgm:pt modelId="{C9DA2426-8B4B-434F-86B0-E0B48F5B0EBE}">
      <dgm:prSet phldrT="[텍스트]"/>
      <dgm:spPr/>
      <dgm:t>
        <a:bodyPr/>
        <a:lstStyle/>
        <a:p>
          <a:pPr latinLnBrk="1"/>
          <a:r>
            <a:rPr lang="en-US" altLang="ko-KR" dirty="0"/>
            <a:t>BCPL</a:t>
          </a:r>
          <a:endParaRPr lang="ko-KR" altLang="en-US" dirty="0"/>
        </a:p>
      </dgm:t>
    </dgm:pt>
    <dgm:pt modelId="{167086D8-F5C4-4A2A-B41C-E797E50984CF}" type="parTrans" cxnId="{435CD092-17F1-4A25-B93D-312DE7F62390}">
      <dgm:prSet/>
      <dgm:spPr/>
      <dgm:t>
        <a:bodyPr/>
        <a:lstStyle/>
        <a:p>
          <a:pPr latinLnBrk="1"/>
          <a:endParaRPr lang="ko-KR" altLang="en-US"/>
        </a:p>
      </dgm:t>
    </dgm:pt>
    <dgm:pt modelId="{0923CD72-F9B6-481D-AE3E-56DE1B14129B}" type="sibTrans" cxnId="{435CD092-17F1-4A25-B93D-312DE7F62390}">
      <dgm:prSet/>
      <dgm:spPr/>
      <dgm:t>
        <a:bodyPr/>
        <a:lstStyle/>
        <a:p>
          <a:pPr latinLnBrk="1"/>
          <a:endParaRPr lang="ko-KR" altLang="en-US"/>
        </a:p>
      </dgm:t>
    </dgm:pt>
    <dgm:pt modelId="{CF8753D4-CDCB-48B4-B227-7617655690E1}">
      <dgm:prSet/>
      <dgm:spPr/>
      <dgm:t>
        <a:bodyPr/>
        <a:lstStyle/>
        <a:p>
          <a:pPr latinLnBrk="1"/>
          <a:r>
            <a:rPr lang="en-US" altLang="ko-KR" dirty="0"/>
            <a:t>C</a:t>
          </a:r>
          <a:endParaRPr lang="ko-KR" altLang="en-US" dirty="0"/>
        </a:p>
      </dgm:t>
    </dgm:pt>
    <dgm:pt modelId="{36E28ECE-B570-4005-98DE-7275416E3AA2}" type="parTrans" cxnId="{4BEAFFC3-5425-4456-8599-14BC2AF6DA5B}">
      <dgm:prSet/>
      <dgm:spPr/>
      <dgm:t>
        <a:bodyPr/>
        <a:lstStyle/>
        <a:p>
          <a:pPr latinLnBrk="1"/>
          <a:endParaRPr lang="ko-KR" altLang="en-US"/>
        </a:p>
      </dgm:t>
    </dgm:pt>
    <dgm:pt modelId="{9DF9CB40-B661-4C2E-A1C0-2D5A6F48942F}" type="sibTrans" cxnId="{4BEAFFC3-5425-4456-8599-14BC2AF6DA5B}">
      <dgm:prSet/>
      <dgm:spPr/>
      <dgm:t>
        <a:bodyPr/>
        <a:lstStyle/>
        <a:p>
          <a:pPr latinLnBrk="1"/>
          <a:endParaRPr lang="ko-KR" altLang="en-US"/>
        </a:p>
      </dgm:t>
    </dgm:pt>
    <dgm:pt modelId="{BC0E44D0-2EF2-4FC9-9F27-C94EB8D48DE7}">
      <dgm:prSet phldrT="[텍스트]"/>
      <dgm:spPr/>
      <dgm:t>
        <a:bodyPr/>
        <a:lstStyle/>
        <a:p>
          <a:pPr latinLnBrk="1"/>
          <a:r>
            <a:rPr lang="en-US" altLang="ko-KR" dirty="0"/>
            <a:t>B</a:t>
          </a:r>
          <a:endParaRPr lang="ko-KR" altLang="en-US" dirty="0"/>
        </a:p>
      </dgm:t>
    </dgm:pt>
    <dgm:pt modelId="{592F06F4-E77E-43B7-98EB-D8C1F3D5BEFB}" type="parTrans" cxnId="{A623628D-C510-4167-B463-E8386AFA4AC9}">
      <dgm:prSet/>
      <dgm:spPr/>
      <dgm:t>
        <a:bodyPr/>
        <a:lstStyle/>
        <a:p>
          <a:pPr latinLnBrk="1"/>
          <a:endParaRPr lang="ko-KR" altLang="en-US"/>
        </a:p>
      </dgm:t>
    </dgm:pt>
    <dgm:pt modelId="{43390909-71FF-462E-9F76-064B14B89DE5}" type="sibTrans" cxnId="{A623628D-C510-4167-B463-E8386AFA4AC9}">
      <dgm:prSet/>
      <dgm:spPr/>
      <dgm:t>
        <a:bodyPr/>
        <a:lstStyle/>
        <a:p>
          <a:pPr latinLnBrk="1"/>
          <a:endParaRPr lang="ko-KR" altLang="en-US"/>
        </a:p>
      </dgm:t>
    </dgm:pt>
    <dgm:pt modelId="{9A5EA1F6-3B35-40AF-B139-9310E2F57CFC}" type="pres">
      <dgm:prSet presAssocID="{356D005A-61E3-4C0B-BDC1-48EA5617E478}" presName="Name0" presStyleCnt="0">
        <dgm:presLayoutVars>
          <dgm:dir/>
          <dgm:resizeHandles val="exact"/>
        </dgm:presLayoutVars>
      </dgm:prSet>
      <dgm:spPr/>
    </dgm:pt>
    <dgm:pt modelId="{45409E9B-C7B0-496C-9D84-EF2911104290}" type="pres">
      <dgm:prSet presAssocID="{C908A7B3-A1C7-4583-9571-9F5FE5B0C974}" presName="node" presStyleLbl="node1" presStyleIdx="0" presStyleCnt="4">
        <dgm:presLayoutVars>
          <dgm:bulletEnabled val="1"/>
        </dgm:presLayoutVars>
      </dgm:prSet>
      <dgm:spPr/>
    </dgm:pt>
    <dgm:pt modelId="{DB1FD1EB-9442-4D5D-910A-802CB8A8EBCF}" type="pres">
      <dgm:prSet presAssocID="{9AACB87C-AD55-4FFA-9E90-9629D7DE5D0A}" presName="sibTrans" presStyleLbl="sibTrans2D1" presStyleIdx="0" presStyleCnt="3"/>
      <dgm:spPr/>
    </dgm:pt>
    <dgm:pt modelId="{631A4356-4DFB-4777-8048-BF564F974200}" type="pres">
      <dgm:prSet presAssocID="{9AACB87C-AD55-4FFA-9E90-9629D7DE5D0A}" presName="connectorText" presStyleLbl="sibTrans2D1" presStyleIdx="0" presStyleCnt="3"/>
      <dgm:spPr/>
    </dgm:pt>
    <dgm:pt modelId="{140A7D0A-8EBE-42D8-87C9-BCF0661E8FAA}" type="pres">
      <dgm:prSet presAssocID="{C9DA2426-8B4B-434F-86B0-E0B48F5B0EBE}" presName="node" presStyleLbl="node1" presStyleIdx="1" presStyleCnt="4">
        <dgm:presLayoutVars>
          <dgm:bulletEnabled val="1"/>
        </dgm:presLayoutVars>
      </dgm:prSet>
      <dgm:spPr/>
    </dgm:pt>
    <dgm:pt modelId="{397EED2B-E818-4591-89EF-B0EF7A8F6831}" type="pres">
      <dgm:prSet presAssocID="{0923CD72-F9B6-481D-AE3E-56DE1B14129B}" presName="sibTrans" presStyleLbl="sibTrans2D1" presStyleIdx="1" presStyleCnt="3"/>
      <dgm:spPr/>
    </dgm:pt>
    <dgm:pt modelId="{C99A8D21-0FAC-424E-BE7F-601B2740D2F4}" type="pres">
      <dgm:prSet presAssocID="{0923CD72-F9B6-481D-AE3E-56DE1B14129B}" presName="connectorText" presStyleLbl="sibTrans2D1" presStyleIdx="1" presStyleCnt="3"/>
      <dgm:spPr/>
    </dgm:pt>
    <dgm:pt modelId="{2FBC38A3-7438-4222-9554-4E26BFD561CA}" type="pres">
      <dgm:prSet presAssocID="{BC0E44D0-2EF2-4FC9-9F27-C94EB8D48DE7}" presName="node" presStyleLbl="node1" presStyleIdx="2" presStyleCnt="4">
        <dgm:presLayoutVars>
          <dgm:bulletEnabled val="1"/>
        </dgm:presLayoutVars>
      </dgm:prSet>
      <dgm:spPr/>
    </dgm:pt>
    <dgm:pt modelId="{415BE6EA-4BE6-41E6-B46C-EA8F152AE9F2}" type="pres">
      <dgm:prSet presAssocID="{43390909-71FF-462E-9F76-064B14B89DE5}" presName="sibTrans" presStyleLbl="sibTrans2D1" presStyleIdx="2" presStyleCnt="3"/>
      <dgm:spPr/>
    </dgm:pt>
    <dgm:pt modelId="{9101A392-7320-45AC-981D-2129E265DCA5}" type="pres">
      <dgm:prSet presAssocID="{43390909-71FF-462E-9F76-064B14B89DE5}" presName="connectorText" presStyleLbl="sibTrans2D1" presStyleIdx="2" presStyleCnt="3"/>
      <dgm:spPr/>
    </dgm:pt>
    <dgm:pt modelId="{CD95C63B-CE84-4AC2-9A71-85731C8CEB15}" type="pres">
      <dgm:prSet presAssocID="{CF8753D4-CDCB-48B4-B227-7617655690E1}" presName="node" presStyleLbl="node1" presStyleIdx="3" presStyleCnt="4">
        <dgm:presLayoutVars>
          <dgm:bulletEnabled val="1"/>
        </dgm:presLayoutVars>
      </dgm:prSet>
      <dgm:spPr/>
    </dgm:pt>
  </dgm:ptLst>
  <dgm:cxnLst>
    <dgm:cxn modelId="{B26D2C36-2014-4445-B301-0A7F4D2E8EE4}" type="presOf" srcId="{BC0E44D0-2EF2-4FC9-9F27-C94EB8D48DE7}" destId="{2FBC38A3-7438-4222-9554-4E26BFD561CA}" srcOrd="0" destOrd="0" presId="urn:microsoft.com/office/officeart/2005/8/layout/process1"/>
    <dgm:cxn modelId="{90812747-ED94-4DD0-A44E-80E3379622BC}" type="presOf" srcId="{43390909-71FF-462E-9F76-064B14B89DE5}" destId="{9101A392-7320-45AC-981D-2129E265DCA5}" srcOrd="1" destOrd="0" presId="urn:microsoft.com/office/officeart/2005/8/layout/process1"/>
    <dgm:cxn modelId="{DDDF8949-F8A1-4E72-AFDC-8936A9651F14}" type="presOf" srcId="{356D005A-61E3-4C0B-BDC1-48EA5617E478}" destId="{9A5EA1F6-3B35-40AF-B139-9310E2F57CFC}" srcOrd="0" destOrd="0" presId="urn:microsoft.com/office/officeart/2005/8/layout/process1"/>
    <dgm:cxn modelId="{ABE8C449-2576-46F5-9352-3AD96BDA0657}" type="presOf" srcId="{0923CD72-F9B6-481D-AE3E-56DE1B14129B}" destId="{C99A8D21-0FAC-424E-BE7F-601B2740D2F4}" srcOrd="1" destOrd="0" presId="urn:microsoft.com/office/officeart/2005/8/layout/process1"/>
    <dgm:cxn modelId="{AE155A7C-09DC-49A7-8AF4-7E35D1677F24}" type="presOf" srcId="{9AACB87C-AD55-4FFA-9E90-9629D7DE5D0A}" destId="{DB1FD1EB-9442-4D5D-910A-802CB8A8EBCF}" srcOrd="0" destOrd="0" presId="urn:microsoft.com/office/officeart/2005/8/layout/process1"/>
    <dgm:cxn modelId="{3B93C77D-CDED-467E-8C55-485F8193E456}" type="presOf" srcId="{CF8753D4-CDCB-48B4-B227-7617655690E1}" destId="{CD95C63B-CE84-4AC2-9A71-85731C8CEB15}" srcOrd="0" destOrd="0" presId="urn:microsoft.com/office/officeart/2005/8/layout/process1"/>
    <dgm:cxn modelId="{F98ED184-F39C-46D3-9581-402D2950A7E4}" type="presOf" srcId="{0923CD72-F9B6-481D-AE3E-56DE1B14129B}" destId="{397EED2B-E818-4591-89EF-B0EF7A8F6831}" srcOrd="0" destOrd="0" presId="urn:microsoft.com/office/officeart/2005/8/layout/process1"/>
    <dgm:cxn modelId="{F089E18A-D6EF-451E-88AC-479CCA465883}" type="presOf" srcId="{C9DA2426-8B4B-434F-86B0-E0B48F5B0EBE}" destId="{140A7D0A-8EBE-42D8-87C9-BCF0661E8FAA}" srcOrd="0" destOrd="0" presId="urn:microsoft.com/office/officeart/2005/8/layout/process1"/>
    <dgm:cxn modelId="{A623628D-C510-4167-B463-E8386AFA4AC9}" srcId="{356D005A-61E3-4C0B-BDC1-48EA5617E478}" destId="{BC0E44D0-2EF2-4FC9-9F27-C94EB8D48DE7}" srcOrd="2" destOrd="0" parTransId="{592F06F4-E77E-43B7-98EB-D8C1F3D5BEFB}" sibTransId="{43390909-71FF-462E-9F76-064B14B89DE5}"/>
    <dgm:cxn modelId="{435CD092-17F1-4A25-B93D-312DE7F62390}" srcId="{356D005A-61E3-4C0B-BDC1-48EA5617E478}" destId="{C9DA2426-8B4B-434F-86B0-E0B48F5B0EBE}" srcOrd="1" destOrd="0" parTransId="{167086D8-F5C4-4A2A-B41C-E797E50984CF}" sibTransId="{0923CD72-F9B6-481D-AE3E-56DE1B14129B}"/>
    <dgm:cxn modelId="{75D71BA6-511E-4285-BEFC-E757A41E66A8}" type="presOf" srcId="{9AACB87C-AD55-4FFA-9E90-9629D7DE5D0A}" destId="{631A4356-4DFB-4777-8048-BF564F974200}" srcOrd="1" destOrd="0" presId="urn:microsoft.com/office/officeart/2005/8/layout/process1"/>
    <dgm:cxn modelId="{9C476EBA-CC80-41F7-BDFD-8D5FDEFCA23C}" srcId="{356D005A-61E3-4C0B-BDC1-48EA5617E478}" destId="{C908A7B3-A1C7-4583-9571-9F5FE5B0C974}" srcOrd="0" destOrd="0" parTransId="{2AA95696-C421-4DD4-9655-A994C9BC8F43}" sibTransId="{9AACB87C-AD55-4FFA-9E90-9629D7DE5D0A}"/>
    <dgm:cxn modelId="{4BEAFFC3-5425-4456-8599-14BC2AF6DA5B}" srcId="{356D005A-61E3-4C0B-BDC1-48EA5617E478}" destId="{CF8753D4-CDCB-48B4-B227-7617655690E1}" srcOrd="3" destOrd="0" parTransId="{36E28ECE-B570-4005-98DE-7275416E3AA2}" sibTransId="{9DF9CB40-B661-4C2E-A1C0-2D5A6F48942F}"/>
    <dgm:cxn modelId="{F45C03DC-5267-43E1-97F4-1A025D109088}" type="presOf" srcId="{C908A7B3-A1C7-4583-9571-9F5FE5B0C974}" destId="{45409E9B-C7B0-496C-9D84-EF2911104290}" srcOrd="0" destOrd="0" presId="urn:microsoft.com/office/officeart/2005/8/layout/process1"/>
    <dgm:cxn modelId="{56B02AF7-4BF9-4100-97D7-874E66570F35}" type="presOf" srcId="{43390909-71FF-462E-9F76-064B14B89DE5}" destId="{415BE6EA-4BE6-41E6-B46C-EA8F152AE9F2}" srcOrd="0" destOrd="0" presId="urn:microsoft.com/office/officeart/2005/8/layout/process1"/>
    <dgm:cxn modelId="{297C664E-BA5F-4289-AC2F-32F285FC3FE7}" type="presParOf" srcId="{9A5EA1F6-3B35-40AF-B139-9310E2F57CFC}" destId="{45409E9B-C7B0-496C-9D84-EF2911104290}" srcOrd="0" destOrd="0" presId="urn:microsoft.com/office/officeart/2005/8/layout/process1"/>
    <dgm:cxn modelId="{33903ADC-37AE-4B14-8E32-7ABA6824EA60}" type="presParOf" srcId="{9A5EA1F6-3B35-40AF-B139-9310E2F57CFC}" destId="{DB1FD1EB-9442-4D5D-910A-802CB8A8EBCF}" srcOrd="1" destOrd="0" presId="urn:microsoft.com/office/officeart/2005/8/layout/process1"/>
    <dgm:cxn modelId="{D7F7B568-52C2-4701-B0DA-EDA73965CA84}" type="presParOf" srcId="{DB1FD1EB-9442-4D5D-910A-802CB8A8EBCF}" destId="{631A4356-4DFB-4777-8048-BF564F974200}" srcOrd="0" destOrd="0" presId="urn:microsoft.com/office/officeart/2005/8/layout/process1"/>
    <dgm:cxn modelId="{BB50B026-9C01-49B3-AE5B-068678BAF59C}" type="presParOf" srcId="{9A5EA1F6-3B35-40AF-B139-9310E2F57CFC}" destId="{140A7D0A-8EBE-42D8-87C9-BCF0661E8FAA}" srcOrd="2" destOrd="0" presId="urn:microsoft.com/office/officeart/2005/8/layout/process1"/>
    <dgm:cxn modelId="{B3461397-D11A-4D49-A15C-CEC0FCF473AD}" type="presParOf" srcId="{9A5EA1F6-3B35-40AF-B139-9310E2F57CFC}" destId="{397EED2B-E818-4591-89EF-B0EF7A8F6831}" srcOrd="3" destOrd="0" presId="urn:microsoft.com/office/officeart/2005/8/layout/process1"/>
    <dgm:cxn modelId="{B1A30B21-5F49-4B3B-B379-78A06B17820D}" type="presParOf" srcId="{397EED2B-E818-4591-89EF-B0EF7A8F6831}" destId="{C99A8D21-0FAC-424E-BE7F-601B2740D2F4}" srcOrd="0" destOrd="0" presId="urn:microsoft.com/office/officeart/2005/8/layout/process1"/>
    <dgm:cxn modelId="{EC3EFED7-D262-4C6E-83F4-8E43B6BE5ABA}" type="presParOf" srcId="{9A5EA1F6-3B35-40AF-B139-9310E2F57CFC}" destId="{2FBC38A3-7438-4222-9554-4E26BFD561CA}" srcOrd="4" destOrd="0" presId="urn:microsoft.com/office/officeart/2005/8/layout/process1"/>
    <dgm:cxn modelId="{F7AEA7E5-A2B9-4BE2-BE28-595A4A06159D}" type="presParOf" srcId="{9A5EA1F6-3B35-40AF-B139-9310E2F57CFC}" destId="{415BE6EA-4BE6-41E6-B46C-EA8F152AE9F2}" srcOrd="5" destOrd="0" presId="urn:microsoft.com/office/officeart/2005/8/layout/process1"/>
    <dgm:cxn modelId="{D402A40E-5BA7-4FD1-9F11-AF757CCF8820}" type="presParOf" srcId="{415BE6EA-4BE6-41E6-B46C-EA8F152AE9F2}" destId="{9101A392-7320-45AC-981D-2129E265DCA5}" srcOrd="0" destOrd="0" presId="urn:microsoft.com/office/officeart/2005/8/layout/process1"/>
    <dgm:cxn modelId="{924E258E-04CA-49D9-A08D-CDA5407DBE42}" type="presParOf" srcId="{9A5EA1F6-3B35-40AF-B139-9310E2F57CFC}" destId="{CD95C63B-CE84-4AC2-9A71-85731C8CEB1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6D005A-61E3-4C0B-BDC1-48EA5617E47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908A7B3-A1C7-4583-9571-9F5FE5B0C974}">
      <dgm:prSet phldrT="[텍스트]"/>
      <dgm:spPr/>
      <dgm:t>
        <a:bodyPr/>
        <a:lstStyle/>
        <a:p>
          <a:pPr latinLnBrk="1"/>
          <a:r>
            <a:rPr lang="en-US" altLang="ko-KR" dirty="0"/>
            <a:t>C++</a:t>
          </a:r>
          <a:endParaRPr lang="ko-KR" altLang="en-US" dirty="0"/>
        </a:p>
      </dgm:t>
    </dgm:pt>
    <dgm:pt modelId="{2AA95696-C421-4DD4-9655-A994C9BC8F43}" type="parTrans" cxnId="{9C476EBA-CC80-41F7-BDFD-8D5FDEFCA23C}">
      <dgm:prSet/>
      <dgm:spPr/>
      <dgm:t>
        <a:bodyPr/>
        <a:lstStyle/>
        <a:p>
          <a:pPr latinLnBrk="1"/>
          <a:endParaRPr lang="ko-KR" altLang="en-US"/>
        </a:p>
      </dgm:t>
    </dgm:pt>
    <dgm:pt modelId="{9AACB87C-AD55-4FFA-9E90-9629D7DE5D0A}" type="sibTrans" cxnId="{9C476EBA-CC80-41F7-BDFD-8D5FDEFCA23C}">
      <dgm:prSet/>
      <dgm:spPr/>
      <dgm:t>
        <a:bodyPr/>
        <a:lstStyle/>
        <a:p>
          <a:pPr latinLnBrk="1"/>
          <a:endParaRPr lang="ko-KR" altLang="en-US"/>
        </a:p>
      </dgm:t>
    </dgm:pt>
    <dgm:pt modelId="{C9DA2426-8B4B-434F-86B0-E0B48F5B0EBE}">
      <dgm:prSet phldrT="[텍스트]"/>
      <dgm:spPr/>
      <dgm:t>
        <a:bodyPr/>
        <a:lstStyle/>
        <a:p>
          <a:pPr latinLnBrk="1"/>
          <a:r>
            <a:rPr lang="en-US" altLang="ko-KR" dirty="0"/>
            <a:t>JAVA</a:t>
          </a:r>
          <a:endParaRPr lang="ko-KR" altLang="en-US" dirty="0"/>
        </a:p>
      </dgm:t>
    </dgm:pt>
    <dgm:pt modelId="{167086D8-F5C4-4A2A-B41C-E797E50984CF}" type="parTrans" cxnId="{435CD092-17F1-4A25-B93D-312DE7F62390}">
      <dgm:prSet/>
      <dgm:spPr/>
      <dgm:t>
        <a:bodyPr/>
        <a:lstStyle/>
        <a:p>
          <a:pPr latinLnBrk="1"/>
          <a:endParaRPr lang="ko-KR" altLang="en-US"/>
        </a:p>
      </dgm:t>
    </dgm:pt>
    <dgm:pt modelId="{0923CD72-F9B6-481D-AE3E-56DE1B14129B}" type="sibTrans" cxnId="{435CD092-17F1-4A25-B93D-312DE7F62390}">
      <dgm:prSet/>
      <dgm:spPr/>
      <dgm:t>
        <a:bodyPr/>
        <a:lstStyle/>
        <a:p>
          <a:pPr latinLnBrk="1"/>
          <a:endParaRPr lang="ko-KR" altLang="en-US"/>
        </a:p>
      </dgm:t>
    </dgm:pt>
    <dgm:pt modelId="{C009EF8B-0B78-4C70-B325-B2071E0555B8}">
      <dgm:prSet phldrT="[텍스트]"/>
      <dgm:spPr/>
      <dgm:t>
        <a:bodyPr/>
        <a:lstStyle/>
        <a:p>
          <a:pPr latinLnBrk="1"/>
          <a:r>
            <a:rPr lang="en-US" altLang="ko-KR" dirty="0"/>
            <a:t>C#</a:t>
          </a:r>
          <a:endParaRPr lang="ko-KR" altLang="en-US" dirty="0"/>
        </a:p>
      </dgm:t>
    </dgm:pt>
    <dgm:pt modelId="{48367021-2DBE-4B99-BDB6-96139BE727B9}" type="parTrans" cxnId="{EBD30020-B73C-4FB5-B640-8BA6FB4F04D7}">
      <dgm:prSet/>
      <dgm:spPr/>
      <dgm:t>
        <a:bodyPr/>
        <a:lstStyle/>
        <a:p>
          <a:pPr latinLnBrk="1"/>
          <a:endParaRPr lang="ko-KR" altLang="en-US"/>
        </a:p>
      </dgm:t>
    </dgm:pt>
    <dgm:pt modelId="{FEB4585D-F8E1-4829-878C-BC378A27BAFD}" type="sibTrans" cxnId="{EBD30020-B73C-4FB5-B640-8BA6FB4F04D7}">
      <dgm:prSet/>
      <dgm:spPr/>
      <dgm:t>
        <a:bodyPr/>
        <a:lstStyle/>
        <a:p>
          <a:pPr latinLnBrk="1"/>
          <a:endParaRPr lang="ko-KR" altLang="en-US"/>
        </a:p>
      </dgm:t>
    </dgm:pt>
    <dgm:pt modelId="{CF8753D4-CDCB-48B4-B227-7617655690E1}">
      <dgm:prSet/>
      <dgm:spPr/>
      <dgm:t>
        <a:bodyPr/>
        <a:lstStyle/>
        <a:p>
          <a:pPr latinLnBrk="1"/>
          <a:r>
            <a:rPr lang="en-US" altLang="ko-KR" dirty="0"/>
            <a:t>Go</a:t>
          </a:r>
          <a:endParaRPr lang="ko-KR" altLang="en-US" dirty="0"/>
        </a:p>
      </dgm:t>
    </dgm:pt>
    <dgm:pt modelId="{36E28ECE-B570-4005-98DE-7275416E3AA2}" type="parTrans" cxnId="{4BEAFFC3-5425-4456-8599-14BC2AF6DA5B}">
      <dgm:prSet/>
      <dgm:spPr/>
      <dgm:t>
        <a:bodyPr/>
        <a:lstStyle/>
        <a:p>
          <a:pPr latinLnBrk="1"/>
          <a:endParaRPr lang="ko-KR" altLang="en-US"/>
        </a:p>
      </dgm:t>
    </dgm:pt>
    <dgm:pt modelId="{9DF9CB40-B661-4C2E-A1C0-2D5A6F48942F}" type="sibTrans" cxnId="{4BEAFFC3-5425-4456-8599-14BC2AF6DA5B}">
      <dgm:prSet/>
      <dgm:spPr/>
      <dgm:t>
        <a:bodyPr/>
        <a:lstStyle/>
        <a:p>
          <a:pPr latinLnBrk="1"/>
          <a:endParaRPr lang="ko-KR" altLang="en-US"/>
        </a:p>
      </dgm:t>
    </dgm:pt>
    <dgm:pt modelId="{9A5EA1F6-3B35-40AF-B139-9310E2F57CFC}" type="pres">
      <dgm:prSet presAssocID="{356D005A-61E3-4C0B-BDC1-48EA5617E478}" presName="Name0" presStyleCnt="0">
        <dgm:presLayoutVars>
          <dgm:dir/>
          <dgm:resizeHandles val="exact"/>
        </dgm:presLayoutVars>
      </dgm:prSet>
      <dgm:spPr/>
    </dgm:pt>
    <dgm:pt modelId="{45409E9B-C7B0-496C-9D84-EF2911104290}" type="pres">
      <dgm:prSet presAssocID="{C908A7B3-A1C7-4583-9571-9F5FE5B0C974}" presName="node" presStyleLbl="node1" presStyleIdx="0" presStyleCnt="4">
        <dgm:presLayoutVars>
          <dgm:bulletEnabled val="1"/>
        </dgm:presLayoutVars>
      </dgm:prSet>
      <dgm:spPr/>
    </dgm:pt>
    <dgm:pt modelId="{DB1FD1EB-9442-4D5D-910A-802CB8A8EBCF}" type="pres">
      <dgm:prSet presAssocID="{9AACB87C-AD55-4FFA-9E90-9629D7DE5D0A}" presName="sibTrans" presStyleLbl="sibTrans2D1" presStyleIdx="0" presStyleCnt="3"/>
      <dgm:spPr/>
    </dgm:pt>
    <dgm:pt modelId="{631A4356-4DFB-4777-8048-BF564F974200}" type="pres">
      <dgm:prSet presAssocID="{9AACB87C-AD55-4FFA-9E90-9629D7DE5D0A}" presName="connectorText" presStyleLbl="sibTrans2D1" presStyleIdx="0" presStyleCnt="3"/>
      <dgm:spPr/>
    </dgm:pt>
    <dgm:pt modelId="{140A7D0A-8EBE-42D8-87C9-BCF0661E8FAA}" type="pres">
      <dgm:prSet presAssocID="{C9DA2426-8B4B-434F-86B0-E0B48F5B0EBE}" presName="node" presStyleLbl="node1" presStyleIdx="1" presStyleCnt="4">
        <dgm:presLayoutVars>
          <dgm:bulletEnabled val="1"/>
        </dgm:presLayoutVars>
      </dgm:prSet>
      <dgm:spPr/>
    </dgm:pt>
    <dgm:pt modelId="{397EED2B-E818-4591-89EF-B0EF7A8F6831}" type="pres">
      <dgm:prSet presAssocID="{0923CD72-F9B6-481D-AE3E-56DE1B14129B}" presName="sibTrans" presStyleLbl="sibTrans2D1" presStyleIdx="1" presStyleCnt="3"/>
      <dgm:spPr/>
    </dgm:pt>
    <dgm:pt modelId="{C99A8D21-0FAC-424E-BE7F-601B2740D2F4}" type="pres">
      <dgm:prSet presAssocID="{0923CD72-F9B6-481D-AE3E-56DE1B14129B}" presName="connectorText" presStyleLbl="sibTrans2D1" presStyleIdx="1" presStyleCnt="3"/>
      <dgm:spPr/>
    </dgm:pt>
    <dgm:pt modelId="{AFFA108F-ABE3-4DEA-9F6D-592167796561}" type="pres">
      <dgm:prSet presAssocID="{C009EF8B-0B78-4C70-B325-B2071E0555B8}" presName="node" presStyleLbl="node1" presStyleIdx="2" presStyleCnt="4">
        <dgm:presLayoutVars>
          <dgm:bulletEnabled val="1"/>
        </dgm:presLayoutVars>
      </dgm:prSet>
      <dgm:spPr/>
    </dgm:pt>
    <dgm:pt modelId="{F3E49962-A58D-4114-99EC-9B8616E7F349}" type="pres">
      <dgm:prSet presAssocID="{FEB4585D-F8E1-4829-878C-BC378A27BAFD}" presName="sibTrans" presStyleLbl="sibTrans2D1" presStyleIdx="2" presStyleCnt="3"/>
      <dgm:spPr/>
    </dgm:pt>
    <dgm:pt modelId="{FBD9F7C7-D79D-4A0C-B8CD-BDFBE35C6F7C}" type="pres">
      <dgm:prSet presAssocID="{FEB4585D-F8E1-4829-878C-BC378A27BAFD}" presName="connectorText" presStyleLbl="sibTrans2D1" presStyleIdx="2" presStyleCnt="3"/>
      <dgm:spPr/>
    </dgm:pt>
    <dgm:pt modelId="{CD95C63B-CE84-4AC2-9A71-85731C8CEB15}" type="pres">
      <dgm:prSet presAssocID="{CF8753D4-CDCB-48B4-B227-7617655690E1}" presName="node" presStyleLbl="node1" presStyleIdx="3" presStyleCnt="4">
        <dgm:presLayoutVars>
          <dgm:bulletEnabled val="1"/>
        </dgm:presLayoutVars>
      </dgm:prSet>
      <dgm:spPr/>
    </dgm:pt>
  </dgm:ptLst>
  <dgm:cxnLst>
    <dgm:cxn modelId="{DF3C971B-1FF6-4FEB-A856-BCF0A7CE42A8}" type="presOf" srcId="{FEB4585D-F8E1-4829-878C-BC378A27BAFD}" destId="{F3E49962-A58D-4114-99EC-9B8616E7F349}" srcOrd="0" destOrd="0" presId="urn:microsoft.com/office/officeart/2005/8/layout/process1"/>
    <dgm:cxn modelId="{EBD30020-B73C-4FB5-B640-8BA6FB4F04D7}" srcId="{356D005A-61E3-4C0B-BDC1-48EA5617E478}" destId="{C009EF8B-0B78-4C70-B325-B2071E0555B8}" srcOrd="2" destOrd="0" parTransId="{48367021-2DBE-4B99-BDB6-96139BE727B9}" sibTransId="{FEB4585D-F8E1-4829-878C-BC378A27BAFD}"/>
    <dgm:cxn modelId="{DDDF8949-F8A1-4E72-AFDC-8936A9651F14}" type="presOf" srcId="{356D005A-61E3-4C0B-BDC1-48EA5617E478}" destId="{9A5EA1F6-3B35-40AF-B139-9310E2F57CFC}" srcOrd="0" destOrd="0" presId="urn:microsoft.com/office/officeart/2005/8/layout/process1"/>
    <dgm:cxn modelId="{ABE8C449-2576-46F5-9352-3AD96BDA0657}" type="presOf" srcId="{0923CD72-F9B6-481D-AE3E-56DE1B14129B}" destId="{C99A8D21-0FAC-424E-BE7F-601B2740D2F4}" srcOrd="1" destOrd="0" presId="urn:microsoft.com/office/officeart/2005/8/layout/process1"/>
    <dgm:cxn modelId="{FD18A179-BAB5-4259-A9E7-8D8E0DE63037}" type="presOf" srcId="{C009EF8B-0B78-4C70-B325-B2071E0555B8}" destId="{AFFA108F-ABE3-4DEA-9F6D-592167796561}" srcOrd="0" destOrd="0" presId="urn:microsoft.com/office/officeart/2005/8/layout/process1"/>
    <dgm:cxn modelId="{AE155A7C-09DC-49A7-8AF4-7E35D1677F24}" type="presOf" srcId="{9AACB87C-AD55-4FFA-9E90-9629D7DE5D0A}" destId="{DB1FD1EB-9442-4D5D-910A-802CB8A8EBCF}" srcOrd="0" destOrd="0" presId="urn:microsoft.com/office/officeart/2005/8/layout/process1"/>
    <dgm:cxn modelId="{3B93C77D-CDED-467E-8C55-485F8193E456}" type="presOf" srcId="{CF8753D4-CDCB-48B4-B227-7617655690E1}" destId="{CD95C63B-CE84-4AC2-9A71-85731C8CEB15}" srcOrd="0" destOrd="0" presId="urn:microsoft.com/office/officeart/2005/8/layout/process1"/>
    <dgm:cxn modelId="{F98ED184-F39C-46D3-9581-402D2950A7E4}" type="presOf" srcId="{0923CD72-F9B6-481D-AE3E-56DE1B14129B}" destId="{397EED2B-E818-4591-89EF-B0EF7A8F6831}" srcOrd="0" destOrd="0" presId="urn:microsoft.com/office/officeart/2005/8/layout/process1"/>
    <dgm:cxn modelId="{9A99388A-994B-4E09-84A0-AAE735D1F9D4}" type="presOf" srcId="{FEB4585D-F8E1-4829-878C-BC378A27BAFD}" destId="{FBD9F7C7-D79D-4A0C-B8CD-BDFBE35C6F7C}" srcOrd="1" destOrd="0" presId="urn:microsoft.com/office/officeart/2005/8/layout/process1"/>
    <dgm:cxn modelId="{F089E18A-D6EF-451E-88AC-479CCA465883}" type="presOf" srcId="{C9DA2426-8B4B-434F-86B0-E0B48F5B0EBE}" destId="{140A7D0A-8EBE-42D8-87C9-BCF0661E8FAA}" srcOrd="0" destOrd="0" presId="urn:microsoft.com/office/officeart/2005/8/layout/process1"/>
    <dgm:cxn modelId="{435CD092-17F1-4A25-B93D-312DE7F62390}" srcId="{356D005A-61E3-4C0B-BDC1-48EA5617E478}" destId="{C9DA2426-8B4B-434F-86B0-E0B48F5B0EBE}" srcOrd="1" destOrd="0" parTransId="{167086D8-F5C4-4A2A-B41C-E797E50984CF}" sibTransId="{0923CD72-F9B6-481D-AE3E-56DE1B14129B}"/>
    <dgm:cxn modelId="{75D71BA6-511E-4285-BEFC-E757A41E66A8}" type="presOf" srcId="{9AACB87C-AD55-4FFA-9E90-9629D7DE5D0A}" destId="{631A4356-4DFB-4777-8048-BF564F974200}" srcOrd="1" destOrd="0" presId="urn:microsoft.com/office/officeart/2005/8/layout/process1"/>
    <dgm:cxn modelId="{9C476EBA-CC80-41F7-BDFD-8D5FDEFCA23C}" srcId="{356D005A-61E3-4C0B-BDC1-48EA5617E478}" destId="{C908A7B3-A1C7-4583-9571-9F5FE5B0C974}" srcOrd="0" destOrd="0" parTransId="{2AA95696-C421-4DD4-9655-A994C9BC8F43}" sibTransId="{9AACB87C-AD55-4FFA-9E90-9629D7DE5D0A}"/>
    <dgm:cxn modelId="{4BEAFFC3-5425-4456-8599-14BC2AF6DA5B}" srcId="{356D005A-61E3-4C0B-BDC1-48EA5617E478}" destId="{CF8753D4-CDCB-48B4-B227-7617655690E1}" srcOrd="3" destOrd="0" parTransId="{36E28ECE-B570-4005-98DE-7275416E3AA2}" sibTransId="{9DF9CB40-B661-4C2E-A1C0-2D5A6F48942F}"/>
    <dgm:cxn modelId="{F45C03DC-5267-43E1-97F4-1A025D109088}" type="presOf" srcId="{C908A7B3-A1C7-4583-9571-9F5FE5B0C974}" destId="{45409E9B-C7B0-496C-9D84-EF2911104290}" srcOrd="0" destOrd="0" presId="urn:microsoft.com/office/officeart/2005/8/layout/process1"/>
    <dgm:cxn modelId="{297C664E-BA5F-4289-AC2F-32F285FC3FE7}" type="presParOf" srcId="{9A5EA1F6-3B35-40AF-B139-9310E2F57CFC}" destId="{45409E9B-C7B0-496C-9D84-EF2911104290}" srcOrd="0" destOrd="0" presId="urn:microsoft.com/office/officeart/2005/8/layout/process1"/>
    <dgm:cxn modelId="{33903ADC-37AE-4B14-8E32-7ABA6824EA60}" type="presParOf" srcId="{9A5EA1F6-3B35-40AF-B139-9310E2F57CFC}" destId="{DB1FD1EB-9442-4D5D-910A-802CB8A8EBCF}" srcOrd="1" destOrd="0" presId="urn:microsoft.com/office/officeart/2005/8/layout/process1"/>
    <dgm:cxn modelId="{D7F7B568-52C2-4701-B0DA-EDA73965CA84}" type="presParOf" srcId="{DB1FD1EB-9442-4D5D-910A-802CB8A8EBCF}" destId="{631A4356-4DFB-4777-8048-BF564F974200}" srcOrd="0" destOrd="0" presId="urn:microsoft.com/office/officeart/2005/8/layout/process1"/>
    <dgm:cxn modelId="{BB50B026-9C01-49B3-AE5B-068678BAF59C}" type="presParOf" srcId="{9A5EA1F6-3B35-40AF-B139-9310E2F57CFC}" destId="{140A7D0A-8EBE-42D8-87C9-BCF0661E8FAA}" srcOrd="2" destOrd="0" presId="urn:microsoft.com/office/officeart/2005/8/layout/process1"/>
    <dgm:cxn modelId="{B3461397-D11A-4D49-A15C-CEC0FCF473AD}" type="presParOf" srcId="{9A5EA1F6-3B35-40AF-B139-9310E2F57CFC}" destId="{397EED2B-E818-4591-89EF-B0EF7A8F6831}" srcOrd="3" destOrd="0" presId="urn:microsoft.com/office/officeart/2005/8/layout/process1"/>
    <dgm:cxn modelId="{B1A30B21-5F49-4B3B-B379-78A06B17820D}" type="presParOf" srcId="{397EED2B-E818-4591-89EF-B0EF7A8F6831}" destId="{C99A8D21-0FAC-424E-BE7F-601B2740D2F4}" srcOrd="0" destOrd="0" presId="urn:microsoft.com/office/officeart/2005/8/layout/process1"/>
    <dgm:cxn modelId="{4ABEE61E-15BC-4656-9232-F610DAD99515}" type="presParOf" srcId="{9A5EA1F6-3B35-40AF-B139-9310E2F57CFC}" destId="{AFFA108F-ABE3-4DEA-9F6D-592167796561}" srcOrd="4" destOrd="0" presId="urn:microsoft.com/office/officeart/2005/8/layout/process1"/>
    <dgm:cxn modelId="{DB42E535-D0C3-4782-A419-D3034D12C839}" type="presParOf" srcId="{9A5EA1F6-3B35-40AF-B139-9310E2F57CFC}" destId="{F3E49962-A58D-4114-99EC-9B8616E7F349}" srcOrd="5" destOrd="0" presId="urn:microsoft.com/office/officeart/2005/8/layout/process1"/>
    <dgm:cxn modelId="{642A14B9-B0CE-4F8F-8359-A24428B366BD}" type="presParOf" srcId="{F3E49962-A58D-4114-99EC-9B8616E7F349}" destId="{FBD9F7C7-D79D-4A0C-B8CD-BDFBE35C6F7C}" srcOrd="0" destOrd="0" presId="urn:microsoft.com/office/officeart/2005/8/layout/process1"/>
    <dgm:cxn modelId="{924E258E-04CA-49D9-A08D-CDA5407DBE42}" type="presParOf" srcId="{9A5EA1F6-3B35-40AF-B139-9310E2F57CFC}" destId="{CD95C63B-CE84-4AC2-9A71-85731C8CEB1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1406EC-0709-476E-AF87-4C1C0E8FC9AC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CC203A6-25B3-44FC-9297-53665479D98A}">
      <dgm:prSet phldrT="[텍스트]"/>
      <dgm:spPr/>
      <dgm:t>
        <a:bodyPr/>
        <a:lstStyle/>
        <a:p>
          <a:pPr latinLnBrk="1"/>
          <a:r>
            <a:rPr lang="en-US" altLang="ko-KR" dirty="0" err="1"/>
            <a:t>memcpy</a:t>
          </a:r>
          <a:r>
            <a:rPr lang="en-US" altLang="ko-KR" dirty="0"/>
            <a:t>()</a:t>
          </a:r>
          <a:endParaRPr lang="ko-KR" altLang="en-US" dirty="0"/>
        </a:p>
      </dgm:t>
    </dgm:pt>
    <dgm:pt modelId="{C7C583F6-2B5E-4D2C-BCDE-1C90294012A9}" type="parTrans" cxnId="{916D764E-72D7-4995-9532-39115C1297CF}">
      <dgm:prSet/>
      <dgm:spPr/>
      <dgm:t>
        <a:bodyPr/>
        <a:lstStyle/>
        <a:p>
          <a:pPr latinLnBrk="1"/>
          <a:endParaRPr lang="ko-KR" altLang="en-US"/>
        </a:p>
      </dgm:t>
    </dgm:pt>
    <dgm:pt modelId="{4D0ED530-36C4-4646-ADE2-10F2D3B62D80}" type="sibTrans" cxnId="{916D764E-72D7-4995-9532-39115C1297CF}">
      <dgm:prSet/>
      <dgm:spPr/>
      <dgm:t>
        <a:bodyPr/>
        <a:lstStyle/>
        <a:p>
          <a:pPr latinLnBrk="1"/>
          <a:endParaRPr lang="ko-KR" altLang="en-US"/>
        </a:p>
      </dgm:t>
    </dgm:pt>
    <dgm:pt modelId="{9FE3342D-5F68-4C17-8121-0B4485F79D6C}">
      <dgm:prSet phldrT="[텍스트]"/>
      <dgm:spPr/>
      <dgm:t>
        <a:bodyPr/>
        <a:lstStyle/>
        <a:p>
          <a:pPr latinLnBrk="1"/>
          <a:r>
            <a:rPr lang="en-US" altLang="ko-KR" dirty="0" err="1"/>
            <a:t>dst</a:t>
          </a:r>
          <a:r>
            <a:rPr lang="en-US" altLang="ko-KR" dirty="0"/>
            <a:t> </a:t>
          </a:r>
          <a:r>
            <a:rPr lang="ko-KR" altLang="en-US" dirty="0"/>
            <a:t>값에 </a:t>
          </a:r>
          <a:r>
            <a:rPr lang="en-US" altLang="ko-KR" dirty="0" err="1"/>
            <a:t>src</a:t>
          </a:r>
          <a:r>
            <a:rPr lang="ko-KR" altLang="en-US" dirty="0"/>
            <a:t>에서 </a:t>
          </a:r>
          <a:r>
            <a:rPr lang="en-US" altLang="ko-KR" dirty="0" err="1"/>
            <a:t>strlen</a:t>
          </a:r>
          <a:r>
            <a:rPr lang="en-US" altLang="ko-KR" dirty="0"/>
            <a:t>(</a:t>
          </a:r>
          <a:r>
            <a:rPr lang="en-US" altLang="ko-KR" dirty="0" err="1"/>
            <a:t>src</a:t>
          </a:r>
          <a:r>
            <a:rPr lang="en-US" altLang="ko-KR" dirty="0"/>
            <a:t>)+1 </a:t>
          </a:r>
          <a:r>
            <a:rPr lang="ko-KR" altLang="en-US" dirty="0"/>
            <a:t>만큼의 문자열을 저장한다 </a:t>
          </a:r>
        </a:p>
      </dgm:t>
    </dgm:pt>
    <dgm:pt modelId="{A734AEEF-30CE-48CE-B93F-80965916A905}" type="parTrans" cxnId="{1A5F35DE-50BB-4D1E-8C60-7FC5AC4D0EC4}">
      <dgm:prSet/>
      <dgm:spPr/>
      <dgm:t>
        <a:bodyPr/>
        <a:lstStyle/>
        <a:p>
          <a:pPr latinLnBrk="1"/>
          <a:endParaRPr lang="ko-KR" altLang="en-US"/>
        </a:p>
      </dgm:t>
    </dgm:pt>
    <dgm:pt modelId="{A6B812C0-F5B0-4DC4-B6B6-55D157E1A2F4}" type="sibTrans" cxnId="{1A5F35DE-50BB-4D1E-8C60-7FC5AC4D0EC4}">
      <dgm:prSet/>
      <dgm:spPr/>
      <dgm:t>
        <a:bodyPr/>
        <a:lstStyle/>
        <a:p>
          <a:pPr latinLnBrk="1"/>
          <a:endParaRPr lang="ko-KR" altLang="en-US"/>
        </a:p>
      </dgm:t>
    </dgm:pt>
    <dgm:pt modelId="{04F773A8-B0F3-4671-BE92-38BD13EF8730}">
      <dgm:prSet phldrT="[텍스트]"/>
      <dgm:spPr/>
      <dgm:t>
        <a:bodyPr/>
        <a:lstStyle/>
        <a:p>
          <a:pPr latinLnBrk="1"/>
          <a:r>
            <a:rPr lang="en-US" altLang="ko-KR" dirty="0" err="1"/>
            <a:t>strcmp</a:t>
          </a:r>
          <a:r>
            <a:rPr lang="en-US" altLang="ko-KR" dirty="0"/>
            <a:t>()</a:t>
          </a:r>
          <a:endParaRPr lang="ko-KR" altLang="en-US" dirty="0"/>
        </a:p>
      </dgm:t>
    </dgm:pt>
    <dgm:pt modelId="{6AD0839E-547A-4CA3-BD0D-D988DA255899}" type="parTrans" cxnId="{5C3A9242-C72D-49C9-A228-78C7E4E49CEB}">
      <dgm:prSet/>
      <dgm:spPr/>
      <dgm:t>
        <a:bodyPr/>
        <a:lstStyle/>
        <a:p>
          <a:pPr latinLnBrk="1"/>
          <a:endParaRPr lang="ko-KR" altLang="en-US"/>
        </a:p>
      </dgm:t>
    </dgm:pt>
    <dgm:pt modelId="{B5B41722-1ACF-4971-BB92-38067D83CD98}" type="sibTrans" cxnId="{5C3A9242-C72D-49C9-A228-78C7E4E49CEB}">
      <dgm:prSet/>
      <dgm:spPr/>
      <dgm:t>
        <a:bodyPr/>
        <a:lstStyle/>
        <a:p>
          <a:pPr latinLnBrk="1"/>
          <a:endParaRPr lang="ko-KR" altLang="en-US"/>
        </a:p>
      </dgm:t>
    </dgm:pt>
    <dgm:pt modelId="{99159525-2E15-48DA-B340-AA1C51AE080C}">
      <dgm:prSet phldrT="[텍스트]"/>
      <dgm:spPr/>
      <dgm:t>
        <a:bodyPr/>
        <a:lstStyle/>
        <a:p>
          <a:pPr latinLnBrk="1"/>
          <a:r>
            <a:rPr lang="ko-KR" altLang="en-US" dirty="0"/>
            <a:t>두 문자열을 비교하여 같으면 </a:t>
          </a:r>
          <a:r>
            <a:rPr lang="en-US" altLang="ko-KR" dirty="0"/>
            <a:t>0 </a:t>
          </a:r>
          <a:r>
            <a:rPr lang="ko-KR" altLang="en-US" dirty="0"/>
            <a:t>앞이 크면 양수 뒤가 크면 음수를 반환한다</a:t>
          </a:r>
        </a:p>
      </dgm:t>
    </dgm:pt>
    <dgm:pt modelId="{402A6392-5131-48E4-BC37-C9CFE8B673C0}" type="parTrans" cxnId="{59512DA1-487A-48C9-8021-09B3E3D62DF0}">
      <dgm:prSet/>
      <dgm:spPr/>
      <dgm:t>
        <a:bodyPr/>
        <a:lstStyle/>
        <a:p>
          <a:pPr latinLnBrk="1"/>
          <a:endParaRPr lang="ko-KR" altLang="en-US"/>
        </a:p>
      </dgm:t>
    </dgm:pt>
    <dgm:pt modelId="{F94DCA9E-B7CD-477B-9064-7F6EF9DA5E7B}" type="sibTrans" cxnId="{59512DA1-487A-48C9-8021-09B3E3D62DF0}">
      <dgm:prSet/>
      <dgm:spPr/>
      <dgm:t>
        <a:bodyPr/>
        <a:lstStyle/>
        <a:p>
          <a:pPr latinLnBrk="1"/>
          <a:endParaRPr lang="ko-KR" altLang="en-US"/>
        </a:p>
      </dgm:t>
    </dgm:pt>
    <dgm:pt modelId="{286DF5DD-8ABB-4A9E-941C-19E5455E29C5}">
      <dgm:prSet phldrT="[텍스트]"/>
      <dgm:spPr/>
      <dgm:t>
        <a:bodyPr/>
        <a:lstStyle/>
        <a:p>
          <a:pPr latinLnBrk="1"/>
          <a:r>
            <a:rPr lang="en-US" altLang="ko-KR" dirty="0" err="1"/>
            <a:t>strncmp</a:t>
          </a:r>
          <a:r>
            <a:rPr lang="en-US" altLang="ko-KR" dirty="0"/>
            <a:t>()</a:t>
          </a:r>
          <a:endParaRPr lang="ko-KR" altLang="en-US" dirty="0"/>
        </a:p>
      </dgm:t>
    </dgm:pt>
    <dgm:pt modelId="{51517BBA-85A8-438A-8F07-B4593ADD3F3A}" type="parTrans" cxnId="{F34F5D1D-8AF2-41ED-BF15-5D003009D9F8}">
      <dgm:prSet/>
      <dgm:spPr/>
      <dgm:t>
        <a:bodyPr/>
        <a:lstStyle/>
        <a:p>
          <a:pPr latinLnBrk="1"/>
          <a:endParaRPr lang="ko-KR" altLang="en-US"/>
        </a:p>
      </dgm:t>
    </dgm:pt>
    <dgm:pt modelId="{9A06624D-39B1-4DB8-B76C-4B4C95D2D023}" type="sibTrans" cxnId="{F34F5D1D-8AF2-41ED-BF15-5D003009D9F8}">
      <dgm:prSet/>
      <dgm:spPr/>
      <dgm:t>
        <a:bodyPr/>
        <a:lstStyle/>
        <a:p>
          <a:pPr latinLnBrk="1"/>
          <a:endParaRPr lang="ko-KR" altLang="en-US"/>
        </a:p>
      </dgm:t>
    </dgm:pt>
    <dgm:pt modelId="{36E182D9-078B-4F7F-8432-33CD4AD5E59A}">
      <dgm:prSet phldrT="[텍스트]"/>
      <dgm:spPr/>
      <dgm:t>
        <a:bodyPr/>
        <a:lstStyle/>
        <a:p>
          <a:pPr latinLnBrk="1"/>
          <a:r>
            <a:rPr lang="en-US" altLang="ko-KR" dirty="0" err="1"/>
            <a:t>strcmp</a:t>
          </a:r>
          <a:r>
            <a:rPr lang="ko-KR" altLang="en-US" dirty="0"/>
            <a:t>와 동일하나 매개변수로 받은 </a:t>
          </a:r>
          <a:r>
            <a:rPr lang="ko-KR" altLang="en-US" dirty="0" err="1"/>
            <a:t>상수값의</a:t>
          </a:r>
          <a:r>
            <a:rPr lang="ko-KR" altLang="en-US" dirty="0"/>
            <a:t> 크기만큼만 비교한다</a:t>
          </a:r>
          <a:r>
            <a:rPr lang="en-US" altLang="ko-KR" dirty="0"/>
            <a:t>.</a:t>
          </a:r>
          <a:endParaRPr lang="ko-KR" altLang="en-US" dirty="0"/>
        </a:p>
      </dgm:t>
    </dgm:pt>
    <dgm:pt modelId="{5588435A-E05D-4DCE-A654-6B50076A863A}" type="parTrans" cxnId="{D7218532-35B9-4AE6-A7D0-D85C6D5E9EFE}">
      <dgm:prSet/>
      <dgm:spPr/>
      <dgm:t>
        <a:bodyPr/>
        <a:lstStyle/>
        <a:p>
          <a:pPr latinLnBrk="1"/>
          <a:endParaRPr lang="ko-KR" altLang="en-US"/>
        </a:p>
      </dgm:t>
    </dgm:pt>
    <dgm:pt modelId="{E1518B1D-2A43-4EB9-ADB7-3C63FF4C86BB}" type="sibTrans" cxnId="{D7218532-35B9-4AE6-A7D0-D85C6D5E9EFE}">
      <dgm:prSet/>
      <dgm:spPr/>
      <dgm:t>
        <a:bodyPr/>
        <a:lstStyle/>
        <a:p>
          <a:pPr latinLnBrk="1"/>
          <a:endParaRPr lang="ko-KR" altLang="en-US"/>
        </a:p>
      </dgm:t>
    </dgm:pt>
    <dgm:pt modelId="{D5DB3CCE-AD0A-4487-A49F-0424013DE448}" type="pres">
      <dgm:prSet presAssocID="{2D1406EC-0709-476E-AF87-4C1C0E8FC9AC}" presName="Name0" presStyleCnt="0">
        <dgm:presLayoutVars>
          <dgm:chMax/>
          <dgm:chPref/>
          <dgm:dir/>
        </dgm:presLayoutVars>
      </dgm:prSet>
      <dgm:spPr/>
    </dgm:pt>
    <dgm:pt modelId="{6B36DB59-1776-4474-A553-E9F712E6B04D}" type="pres">
      <dgm:prSet presAssocID="{6CC203A6-25B3-44FC-9297-53665479D98A}" presName="composite" presStyleCnt="0">
        <dgm:presLayoutVars>
          <dgm:chMax val="1"/>
          <dgm:chPref val="1"/>
        </dgm:presLayoutVars>
      </dgm:prSet>
      <dgm:spPr/>
    </dgm:pt>
    <dgm:pt modelId="{D9E9611E-95CF-413D-82D5-D67E9AD0B2B0}" type="pres">
      <dgm:prSet presAssocID="{6CC203A6-25B3-44FC-9297-53665479D98A}" presName="Accent" presStyleLbl="trAlignAcc1" presStyleIdx="0" presStyleCnt="3">
        <dgm:presLayoutVars>
          <dgm:chMax val="0"/>
          <dgm:chPref val="0"/>
        </dgm:presLayoutVars>
      </dgm:prSet>
      <dgm:spPr/>
    </dgm:pt>
    <dgm:pt modelId="{F7BDEFF1-F47C-4DE3-810A-868AA3CD4667}" type="pres">
      <dgm:prSet presAssocID="{6CC203A6-25B3-44FC-9297-53665479D98A}" presName="Image" presStyleLbl="alignImgPlace1" presStyleIdx="0" presStyleCnt="3">
        <dgm:presLayoutVars>
          <dgm:chMax val="0"/>
          <dgm:chPref val="0"/>
        </dgm:presLayoutVars>
      </dgm:prSet>
      <dgm:spPr/>
    </dgm:pt>
    <dgm:pt modelId="{8E8A2CA1-1D0A-4094-851C-656F7B9B56EB}" type="pres">
      <dgm:prSet presAssocID="{6CC203A6-25B3-44FC-9297-53665479D98A}" presName="ChildComposite" presStyleCnt="0"/>
      <dgm:spPr/>
    </dgm:pt>
    <dgm:pt modelId="{00778748-C872-4FB8-8E52-64D97B7178FF}" type="pres">
      <dgm:prSet presAssocID="{6CC203A6-25B3-44FC-9297-53665479D98A}" presName="Child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F616DAC-5372-4A30-BDB3-90E2D891FCF6}" type="pres">
      <dgm:prSet presAssocID="{6CC203A6-25B3-44FC-9297-53665479D98A}" presName="Parent" presStyleLbl="revTx" presStyleIdx="0" presStyleCnt="3">
        <dgm:presLayoutVars>
          <dgm:chMax val="1"/>
          <dgm:chPref val="0"/>
          <dgm:bulletEnabled val="1"/>
        </dgm:presLayoutVars>
      </dgm:prSet>
      <dgm:spPr/>
    </dgm:pt>
    <dgm:pt modelId="{E5DCBA27-7A0E-43BA-A1E6-C0318260E531}" type="pres">
      <dgm:prSet presAssocID="{4D0ED530-36C4-4646-ADE2-10F2D3B62D80}" presName="sibTrans" presStyleCnt="0"/>
      <dgm:spPr/>
    </dgm:pt>
    <dgm:pt modelId="{87D8566F-676A-4200-9513-B89A16D9D3A2}" type="pres">
      <dgm:prSet presAssocID="{04F773A8-B0F3-4671-BE92-38BD13EF8730}" presName="composite" presStyleCnt="0">
        <dgm:presLayoutVars>
          <dgm:chMax val="1"/>
          <dgm:chPref val="1"/>
        </dgm:presLayoutVars>
      </dgm:prSet>
      <dgm:spPr/>
    </dgm:pt>
    <dgm:pt modelId="{43D11390-210C-4BAD-8817-366C6AB2DD70}" type="pres">
      <dgm:prSet presAssocID="{04F773A8-B0F3-4671-BE92-38BD13EF8730}" presName="Accent" presStyleLbl="trAlignAcc1" presStyleIdx="1" presStyleCnt="3">
        <dgm:presLayoutVars>
          <dgm:chMax val="0"/>
          <dgm:chPref val="0"/>
        </dgm:presLayoutVars>
      </dgm:prSet>
      <dgm:spPr/>
    </dgm:pt>
    <dgm:pt modelId="{98D1A1AC-4115-4AA6-9A90-50623A81637C}" type="pres">
      <dgm:prSet presAssocID="{04F773A8-B0F3-4671-BE92-38BD13EF8730}" presName="Image" presStyleLbl="alignImgPlace1" presStyleIdx="1" presStyleCnt="3">
        <dgm:presLayoutVars>
          <dgm:chMax val="0"/>
          <dgm:chPref val="0"/>
        </dgm:presLayoutVars>
      </dgm:prSet>
      <dgm:spPr/>
    </dgm:pt>
    <dgm:pt modelId="{60E09C8D-20C0-4729-99AC-90423D9BFB29}" type="pres">
      <dgm:prSet presAssocID="{04F773A8-B0F3-4671-BE92-38BD13EF8730}" presName="ChildComposite" presStyleCnt="0"/>
      <dgm:spPr/>
    </dgm:pt>
    <dgm:pt modelId="{265F36C6-B1B3-4D48-BB7D-9491992B81A8}" type="pres">
      <dgm:prSet presAssocID="{04F773A8-B0F3-4671-BE92-38BD13EF8730}" presName="Child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024C708-EDF9-4F7C-8233-7CBC7CDED8C9}" type="pres">
      <dgm:prSet presAssocID="{04F773A8-B0F3-4671-BE92-38BD13EF8730}" presName="Parent" presStyleLbl="revTx" presStyleIdx="1" presStyleCnt="3">
        <dgm:presLayoutVars>
          <dgm:chMax val="1"/>
          <dgm:chPref val="0"/>
          <dgm:bulletEnabled val="1"/>
        </dgm:presLayoutVars>
      </dgm:prSet>
      <dgm:spPr/>
    </dgm:pt>
    <dgm:pt modelId="{93207CC2-C9CC-476C-8A52-84E79077CD08}" type="pres">
      <dgm:prSet presAssocID="{B5B41722-1ACF-4971-BB92-38067D83CD98}" presName="sibTrans" presStyleCnt="0"/>
      <dgm:spPr/>
    </dgm:pt>
    <dgm:pt modelId="{B1875EF0-56C3-4C54-A55E-4692413C42B6}" type="pres">
      <dgm:prSet presAssocID="{286DF5DD-8ABB-4A9E-941C-19E5455E29C5}" presName="composite" presStyleCnt="0">
        <dgm:presLayoutVars>
          <dgm:chMax val="1"/>
          <dgm:chPref val="1"/>
        </dgm:presLayoutVars>
      </dgm:prSet>
      <dgm:spPr/>
    </dgm:pt>
    <dgm:pt modelId="{403777AE-7BBB-4ED1-8C5E-C7D1487B14A0}" type="pres">
      <dgm:prSet presAssocID="{286DF5DD-8ABB-4A9E-941C-19E5455E29C5}" presName="Accent" presStyleLbl="trAlignAcc1" presStyleIdx="2" presStyleCnt="3">
        <dgm:presLayoutVars>
          <dgm:chMax val="0"/>
          <dgm:chPref val="0"/>
        </dgm:presLayoutVars>
      </dgm:prSet>
      <dgm:spPr/>
    </dgm:pt>
    <dgm:pt modelId="{45B18483-BD9F-4DE5-93EB-0E1E21BFB19A}" type="pres">
      <dgm:prSet presAssocID="{286DF5DD-8ABB-4A9E-941C-19E5455E29C5}" presName="Image" presStyleLbl="alignImgPlace1" presStyleIdx="2" presStyleCnt="3">
        <dgm:presLayoutVars>
          <dgm:chMax val="0"/>
          <dgm:chPref val="0"/>
        </dgm:presLayoutVars>
      </dgm:prSet>
      <dgm:spPr/>
    </dgm:pt>
    <dgm:pt modelId="{38C4DC0B-5756-4366-BF69-0991A07578E0}" type="pres">
      <dgm:prSet presAssocID="{286DF5DD-8ABB-4A9E-941C-19E5455E29C5}" presName="ChildComposite" presStyleCnt="0"/>
      <dgm:spPr/>
    </dgm:pt>
    <dgm:pt modelId="{A3C9D950-0E91-42A4-BB03-52C0F22EB299}" type="pres">
      <dgm:prSet presAssocID="{286DF5DD-8ABB-4A9E-941C-19E5455E29C5}" presName="Child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422F42AE-E56C-4358-99F0-F9EBAEDD3CDA}" type="pres">
      <dgm:prSet presAssocID="{286DF5DD-8ABB-4A9E-941C-19E5455E29C5}" presName="Parent" presStyleLbl="revTx" presStyleIdx="2" presStyleCnt="3">
        <dgm:presLayoutVars>
          <dgm:chMax val="1"/>
          <dgm:chPref val="0"/>
          <dgm:bulletEnabled val="1"/>
        </dgm:presLayoutVars>
      </dgm:prSet>
      <dgm:spPr/>
    </dgm:pt>
  </dgm:ptLst>
  <dgm:cxnLst>
    <dgm:cxn modelId="{5593F21A-CE6D-49C1-B3DC-E71D496AAF87}" type="presOf" srcId="{6CC203A6-25B3-44FC-9297-53665479D98A}" destId="{0F616DAC-5372-4A30-BDB3-90E2D891FCF6}" srcOrd="0" destOrd="0" presId="urn:microsoft.com/office/officeart/2008/layout/CaptionedPictures"/>
    <dgm:cxn modelId="{F34F5D1D-8AF2-41ED-BF15-5D003009D9F8}" srcId="{2D1406EC-0709-476E-AF87-4C1C0E8FC9AC}" destId="{286DF5DD-8ABB-4A9E-941C-19E5455E29C5}" srcOrd="2" destOrd="0" parTransId="{51517BBA-85A8-438A-8F07-B4593ADD3F3A}" sibTransId="{9A06624D-39B1-4DB8-B76C-4B4C95D2D023}"/>
    <dgm:cxn modelId="{CE9F1E32-BB6F-426B-BE87-66677F8335E8}" type="presOf" srcId="{36E182D9-078B-4F7F-8432-33CD4AD5E59A}" destId="{A3C9D950-0E91-42A4-BB03-52C0F22EB299}" srcOrd="0" destOrd="0" presId="urn:microsoft.com/office/officeart/2008/layout/CaptionedPictures"/>
    <dgm:cxn modelId="{D7218532-35B9-4AE6-A7D0-D85C6D5E9EFE}" srcId="{286DF5DD-8ABB-4A9E-941C-19E5455E29C5}" destId="{36E182D9-078B-4F7F-8432-33CD4AD5E59A}" srcOrd="0" destOrd="0" parTransId="{5588435A-E05D-4DCE-A654-6B50076A863A}" sibTransId="{E1518B1D-2A43-4EB9-ADB7-3C63FF4C86BB}"/>
    <dgm:cxn modelId="{6BF9B839-C009-460C-B6D5-7ED6A49953A5}" type="presOf" srcId="{286DF5DD-8ABB-4A9E-941C-19E5455E29C5}" destId="{422F42AE-E56C-4358-99F0-F9EBAEDD3CDA}" srcOrd="0" destOrd="0" presId="urn:microsoft.com/office/officeart/2008/layout/CaptionedPictures"/>
    <dgm:cxn modelId="{E09D2642-9377-42AD-A4A7-A3106BCA35DD}" type="presOf" srcId="{04F773A8-B0F3-4671-BE92-38BD13EF8730}" destId="{4024C708-EDF9-4F7C-8233-7CBC7CDED8C9}" srcOrd="0" destOrd="0" presId="urn:microsoft.com/office/officeart/2008/layout/CaptionedPictures"/>
    <dgm:cxn modelId="{5C3A9242-C72D-49C9-A228-78C7E4E49CEB}" srcId="{2D1406EC-0709-476E-AF87-4C1C0E8FC9AC}" destId="{04F773A8-B0F3-4671-BE92-38BD13EF8730}" srcOrd="1" destOrd="0" parTransId="{6AD0839E-547A-4CA3-BD0D-D988DA255899}" sibTransId="{B5B41722-1ACF-4971-BB92-38067D83CD98}"/>
    <dgm:cxn modelId="{1C80F645-ACE2-4194-B969-D10A6EB0BF9F}" type="presOf" srcId="{99159525-2E15-48DA-B340-AA1C51AE080C}" destId="{265F36C6-B1B3-4D48-BB7D-9491992B81A8}" srcOrd="0" destOrd="0" presId="urn:microsoft.com/office/officeart/2008/layout/CaptionedPictures"/>
    <dgm:cxn modelId="{6A10C648-086F-480C-B38B-D4A892893DBB}" type="presOf" srcId="{9FE3342D-5F68-4C17-8121-0B4485F79D6C}" destId="{00778748-C872-4FB8-8E52-64D97B7178FF}" srcOrd="0" destOrd="0" presId="urn:microsoft.com/office/officeart/2008/layout/CaptionedPictures"/>
    <dgm:cxn modelId="{916D764E-72D7-4995-9532-39115C1297CF}" srcId="{2D1406EC-0709-476E-AF87-4C1C0E8FC9AC}" destId="{6CC203A6-25B3-44FC-9297-53665479D98A}" srcOrd="0" destOrd="0" parTransId="{C7C583F6-2B5E-4D2C-BCDE-1C90294012A9}" sibTransId="{4D0ED530-36C4-4646-ADE2-10F2D3B62D80}"/>
    <dgm:cxn modelId="{59512DA1-487A-48C9-8021-09B3E3D62DF0}" srcId="{04F773A8-B0F3-4671-BE92-38BD13EF8730}" destId="{99159525-2E15-48DA-B340-AA1C51AE080C}" srcOrd="0" destOrd="0" parTransId="{402A6392-5131-48E4-BC37-C9CFE8B673C0}" sibTransId="{F94DCA9E-B7CD-477B-9064-7F6EF9DA5E7B}"/>
    <dgm:cxn modelId="{9A8D2AA9-062B-4412-9C11-ABA2F1776D4A}" type="presOf" srcId="{2D1406EC-0709-476E-AF87-4C1C0E8FC9AC}" destId="{D5DB3CCE-AD0A-4487-A49F-0424013DE448}" srcOrd="0" destOrd="0" presId="urn:microsoft.com/office/officeart/2008/layout/CaptionedPictures"/>
    <dgm:cxn modelId="{1A5F35DE-50BB-4D1E-8C60-7FC5AC4D0EC4}" srcId="{6CC203A6-25B3-44FC-9297-53665479D98A}" destId="{9FE3342D-5F68-4C17-8121-0B4485F79D6C}" srcOrd="0" destOrd="0" parTransId="{A734AEEF-30CE-48CE-B93F-80965916A905}" sibTransId="{A6B812C0-F5B0-4DC4-B6B6-55D157E1A2F4}"/>
    <dgm:cxn modelId="{0F796FBF-4BED-4BCB-AE0D-C1A74892A8E0}" type="presParOf" srcId="{D5DB3CCE-AD0A-4487-A49F-0424013DE448}" destId="{6B36DB59-1776-4474-A553-E9F712E6B04D}" srcOrd="0" destOrd="0" presId="urn:microsoft.com/office/officeart/2008/layout/CaptionedPictures"/>
    <dgm:cxn modelId="{F8CDB51C-2F82-46B4-9C54-5E54ABFD759D}" type="presParOf" srcId="{6B36DB59-1776-4474-A553-E9F712E6B04D}" destId="{D9E9611E-95CF-413D-82D5-D67E9AD0B2B0}" srcOrd="0" destOrd="0" presId="urn:microsoft.com/office/officeart/2008/layout/CaptionedPictures"/>
    <dgm:cxn modelId="{BAB8927F-CEAA-46E2-BD13-575EA80C073D}" type="presParOf" srcId="{6B36DB59-1776-4474-A553-E9F712E6B04D}" destId="{F7BDEFF1-F47C-4DE3-810A-868AA3CD4667}" srcOrd="1" destOrd="0" presId="urn:microsoft.com/office/officeart/2008/layout/CaptionedPictures"/>
    <dgm:cxn modelId="{7A74E820-2D98-43B7-9BD6-2B253742B9C3}" type="presParOf" srcId="{6B36DB59-1776-4474-A553-E9F712E6B04D}" destId="{8E8A2CA1-1D0A-4094-851C-656F7B9B56EB}" srcOrd="2" destOrd="0" presId="urn:microsoft.com/office/officeart/2008/layout/CaptionedPictures"/>
    <dgm:cxn modelId="{F6271F42-4661-4394-AF24-CEDE09C98C62}" type="presParOf" srcId="{8E8A2CA1-1D0A-4094-851C-656F7B9B56EB}" destId="{00778748-C872-4FB8-8E52-64D97B7178FF}" srcOrd="0" destOrd="0" presId="urn:microsoft.com/office/officeart/2008/layout/CaptionedPictures"/>
    <dgm:cxn modelId="{42D1A97D-3D16-4CB6-BC05-E316411BDCDD}" type="presParOf" srcId="{8E8A2CA1-1D0A-4094-851C-656F7B9B56EB}" destId="{0F616DAC-5372-4A30-BDB3-90E2D891FCF6}" srcOrd="1" destOrd="0" presId="urn:microsoft.com/office/officeart/2008/layout/CaptionedPictures"/>
    <dgm:cxn modelId="{573B1D5E-633D-4E5A-BBA8-36F3B9A23404}" type="presParOf" srcId="{D5DB3CCE-AD0A-4487-A49F-0424013DE448}" destId="{E5DCBA27-7A0E-43BA-A1E6-C0318260E531}" srcOrd="1" destOrd="0" presId="urn:microsoft.com/office/officeart/2008/layout/CaptionedPictures"/>
    <dgm:cxn modelId="{B1B98831-0CF1-4F3B-808B-4204368C1FA7}" type="presParOf" srcId="{D5DB3CCE-AD0A-4487-A49F-0424013DE448}" destId="{87D8566F-676A-4200-9513-B89A16D9D3A2}" srcOrd="2" destOrd="0" presId="urn:microsoft.com/office/officeart/2008/layout/CaptionedPictures"/>
    <dgm:cxn modelId="{2A8DD93C-A309-42A5-8D3C-27F4F43F29DF}" type="presParOf" srcId="{87D8566F-676A-4200-9513-B89A16D9D3A2}" destId="{43D11390-210C-4BAD-8817-366C6AB2DD70}" srcOrd="0" destOrd="0" presId="urn:microsoft.com/office/officeart/2008/layout/CaptionedPictures"/>
    <dgm:cxn modelId="{0544E033-D838-472A-A4B6-D8554872B58B}" type="presParOf" srcId="{87D8566F-676A-4200-9513-B89A16D9D3A2}" destId="{98D1A1AC-4115-4AA6-9A90-50623A81637C}" srcOrd="1" destOrd="0" presId="urn:microsoft.com/office/officeart/2008/layout/CaptionedPictures"/>
    <dgm:cxn modelId="{6F4B8C3F-DB48-4FD7-92ED-683380E13306}" type="presParOf" srcId="{87D8566F-676A-4200-9513-B89A16D9D3A2}" destId="{60E09C8D-20C0-4729-99AC-90423D9BFB29}" srcOrd="2" destOrd="0" presId="urn:microsoft.com/office/officeart/2008/layout/CaptionedPictures"/>
    <dgm:cxn modelId="{E294657F-41B3-404B-B790-D6F4A332E3D5}" type="presParOf" srcId="{60E09C8D-20C0-4729-99AC-90423D9BFB29}" destId="{265F36C6-B1B3-4D48-BB7D-9491992B81A8}" srcOrd="0" destOrd="0" presId="urn:microsoft.com/office/officeart/2008/layout/CaptionedPictures"/>
    <dgm:cxn modelId="{84B3C368-9968-4C38-B245-95FB90D806EF}" type="presParOf" srcId="{60E09C8D-20C0-4729-99AC-90423D9BFB29}" destId="{4024C708-EDF9-4F7C-8233-7CBC7CDED8C9}" srcOrd="1" destOrd="0" presId="urn:microsoft.com/office/officeart/2008/layout/CaptionedPictures"/>
    <dgm:cxn modelId="{1A8E1959-A002-40CA-B74A-C6C8BBA6404F}" type="presParOf" srcId="{D5DB3CCE-AD0A-4487-A49F-0424013DE448}" destId="{93207CC2-C9CC-476C-8A52-84E79077CD08}" srcOrd="3" destOrd="0" presId="urn:microsoft.com/office/officeart/2008/layout/CaptionedPictures"/>
    <dgm:cxn modelId="{778F8C69-8ACD-447F-8EC6-AF1A93360C26}" type="presParOf" srcId="{D5DB3CCE-AD0A-4487-A49F-0424013DE448}" destId="{B1875EF0-56C3-4C54-A55E-4692413C42B6}" srcOrd="4" destOrd="0" presId="urn:microsoft.com/office/officeart/2008/layout/CaptionedPictures"/>
    <dgm:cxn modelId="{1BF7FB57-E22F-4C47-9EE2-49B967EC397B}" type="presParOf" srcId="{B1875EF0-56C3-4C54-A55E-4692413C42B6}" destId="{403777AE-7BBB-4ED1-8C5E-C7D1487B14A0}" srcOrd="0" destOrd="0" presId="urn:microsoft.com/office/officeart/2008/layout/CaptionedPictures"/>
    <dgm:cxn modelId="{B9355E7E-7D8E-4098-87A6-EE9F5E962EC9}" type="presParOf" srcId="{B1875EF0-56C3-4C54-A55E-4692413C42B6}" destId="{45B18483-BD9F-4DE5-93EB-0E1E21BFB19A}" srcOrd="1" destOrd="0" presId="urn:microsoft.com/office/officeart/2008/layout/CaptionedPictures"/>
    <dgm:cxn modelId="{80E635C1-F8A9-4724-A17B-69B7741DD7AC}" type="presParOf" srcId="{B1875EF0-56C3-4C54-A55E-4692413C42B6}" destId="{38C4DC0B-5756-4366-BF69-0991A07578E0}" srcOrd="2" destOrd="0" presId="urn:microsoft.com/office/officeart/2008/layout/CaptionedPictures"/>
    <dgm:cxn modelId="{BAD17E29-9393-4C59-835D-22321F01572B}" type="presParOf" srcId="{38C4DC0B-5756-4366-BF69-0991A07578E0}" destId="{A3C9D950-0E91-42A4-BB03-52C0F22EB299}" srcOrd="0" destOrd="0" presId="urn:microsoft.com/office/officeart/2008/layout/CaptionedPictures"/>
    <dgm:cxn modelId="{E7585329-09DF-4833-893F-4DA709748047}" type="presParOf" srcId="{38C4DC0B-5756-4366-BF69-0991A07578E0}" destId="{422F42AE-E56C-4358-99F0-F9EBAEDD3CDA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1119E3-A516-4354-B305-F486DEFC7DE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E769982-C6A3-4806-9DA9-294CF48B22DB}">
      <dgm:prSet phldrT="[텍스트]"/>
      <dgm:spPr/>
      <dgm:t>
        <a:bodyPr/>
        <a:lstStyle/>
        <a:p>
          <a:pPr latinLnBrk="1"/>
          <a:r>
            <a:rPr lang="en-US" altLang="ko-KR" dirty="0"/>
            <a:t>auto</a:t>
          </a:r>
          <a:endParaRPr lang="ko-KR" altLang="en-US" dirty="0"/>
        </a:p>
      </dgm:t>
    </dgm:pt>
    <dgm:pt modelId="{BF65C502-107D-43D0-AA45-6A8F32CA2101}" type="parTrans" cxnId="{926573B4-81CE-4A5A-ADFC-362005C9DD40}">
      <dgm:prSet/>
      <dgm:spPr/>
      <dgm:t>
        <a:bodyPr/>
        <a:lstStyle/>
        <a:p>
          <a:pPr latinLnBrk="1"/>
          <a:endParaRPr lang="ko-KR" altLang="en-US"/>
        </a:p>
      </dgm:t>
    </dgm:pt>
    <dgm:pt modelId="{8ACB61AC-87D6-47BB-AA63-D184D904634B}" type="sibTrans" cxnId="{926573B4-81CE-4A5A-ADFC-362005C9DD40}">
      <dgm:prSet/>
      <dgm:spPr/>
      <dgm:t>
        <a:bodyPr/>
        <a:lstStyle/>
        <a:p>
          <a:pPr latinLnBrk="1"/>
          <a:endParaRPr lang="ko-KR" altLang="en-US"/>
        </a:p>
      </dgm:t>
    </dgm:pt>
    <dgm:pt modelId="{BA661C7E-F356-4DA2-8A13-7DEF884E497E}">
      <dgm:prSet phldrT="[텍스트]"/>
      <dgm:spPr/>
      <dgm:t>
        <a:bodyPr/>
        <a:lstStyle/>
        <a:p>
          <a:pPr latinLnBrk="1"/>
          <a:r>
            <a:rPr lang="ko-KR" altLang="en-US" dirty="0"/>
            <a:t>지역변수에 이용</a:t>
          </a:r>
        </a:p>
      </dgm:t>
    </dgm:pt>
    <dgm:pt modelId="{54C0296D-7F5E-40B4-B5C7-E8FC4335F604}" type="parTrans" cxnId="{272DE50A-BC8C-4311-9151-311226EAACDE}">
      <dgm:prSet/>
      <dgm:spPr/>
      <dgm:t>
        <a:bodyPr/>
        <a:lstStyle/>
        <a:p>
          <a:pPr latinLnBrk="1"/>
          <a:endParaRPr lang="ko-KR" altLang="en-US"/>
        </a:p>
      </dgm:t>
    </dgm:pt>
    <dgm:pt modelId="{1CA599B6-F631-44A4-9752-81BD30161EF3}" type="sibTrans" cxnId="{272DE50A-BC8C-4311-9151-311226EAACDE}">
      <dgm:prSet/>
      <dgm:spPr/>
      <dgm:t>
        <a:bodyPr/>
        <a:lstStyle/>
        <a:p>
          <a:pPr latinLnBrk="1"/>
          <a:endParaRPr lang="ko-KR" altLang="en-US"/>
        </a:p>
      </dgm:t>
    </dgm:pt>
    <dgm:pt modelId="{9203B493-E426-4BEA-9CB6-DA828CB715E9}">
      <dgm:prSet phldrT="[텍스트]"/>
      <dgm:spPr/>
      <dgm:t>
        <a:bodyPr/>
        <a:lstStyle/>
        <a:p>
          <a:pPr latinLnBrk="1"/>
          <a:r>
            <a:rPr lang="ko-KR" altLang="en-US" dirty="0"/>
            <a:t>일반 지역변수로 생략될 수 있다</a:t>
          </a:r>
        </a:p>
      </dgm:t>
    </dgm:pt>
    <dgm:pt modelId="{52BC570F-5CC3-4410-8337-0A8BF9860B75}" type="parTrans" cxnId="{90D02C24-2E21-45D0-A97A-132AC545D317}">
      <dgm:prSet/>
      <dgm:spPr/>
      <dgm:t>
        <a:bodyPr/>
        <a:lstStyle/>
        <a:p>
          <a:pPr latinLnBrk="1"/>
          <a:endParaRPr lang="ko-KR" altLang="en-US"/>
        </a:p>
      </dgm:t>
    </dgm:pt>
    <dgm:pt modelId="{63024917-1B30-413A-BF4B-33E974159281}" type="sibTrans" cxnId="{90D02C24-2E21-45D0-A97A-132AC545D317}">
      <dgm:prSet/>
      <dgm:spPr/>
      <dgm:t>
        <a:bodyPr/>
        <a:lstStyle/>
        <a:p>
          <a:pPr latinLnBrk="1"/>
          <a:endParaRPr lang="ko-KR" altLang="en-US"/>
        </a:p>
      </dgm:t>
    </dgm:pt>
    <dgm:pt modelId="{FAA20556-E7EE-4B21-9305-E8FB41931DBC}" type="pres">
      <dgm:prSet presAssocID="{041119E3-A516-4354-B305-F486DEFC7DED}" presName="vert0" presStyleCnt="0">
        <dgm:presLayoutVars>
          <dgm:dir/>
          <dgm:animOne val="branch"/>
          <dgm:animLvl val="lvl"/>
        </dgm:presLayoutVars>
      </dgm:prSet>
      <dgm:spPr/>
    </dgm:pt>
    <dgm:pt modelId="{FE9CB23E-B18B-4ED5-96C0-C45E0F40DFEE}" type="pres">
      <dgm:prSet presAssocID="{6E769982-C6A3-4806-9DA9-294CF48B22DB}" presName="thickLine" presStyleLbl="alignNode1" presStyleIdx="0" presStyleCnt="1"/>
      <dgm:spPr/>
    </dgm:pt>
    <dgm:pt modelId="{CDB62681-256A-4473-894E-2F39A6AB9A54}" type="pres">
      <dgm:prSet presAssocID="{6E769982-C6A3-4806-9DA9-294CF48B22DB}" presName="horz1" presStyleCnt="0"/>
      <dgm:spPr/>
    </dgm:pt>
    <dgm:pt modelId="{5D72B1E5-5FBB-41F4-B710-6945A119B688}" type="pres">
      <dgm:prSet presAssocID="{6E769982-C6A3-4806-9DA9-294CF48B22DB}" presName="tx1" presStyleLbl="revTx" presStyleIdx="0" presStyleCnt="3"/>
      <dgm:spPr/>
    </dgm:pt>
    <dgm:pt modelId="{6C9AB0BE-5E52-4C89-A742-30A3E024BFF8}" type="pres">
      <dgm:prSet presAssocID="{6E769982-C6A3-4806-9DA9-294CF48B22DB}" presName="vert1" presStyleCnt="0"/>
      <dgm:spPr/>
    </dgm:pt>
    <dgm:pt modelId="{9912CE24-BD12-4103-84C3-83C034952305}" type="pres">
      <dgm:prSet presAssocID="{BA661C7E-F356-4DA2-8A13-7DEF884E497E}" presName="vertSpace2a" presStyleCnt="0"/>
      <dgm:spPr/>
    </dgm:pt>
    <dgm:pt modelId="{6F2756FE-A165-4B25-B66E-7DBFA8FBE5A3}" type="pres">
      <dgm:prSet presAssocID="{BA661C7E-F356-4DA2-8A13-7DEF884E497E}" presName="horz2" presStyleCnt="0"/>
      <dgm:spPr/>
    </dgm:pt>
    <dgm:pt modelId="{5BE01FCD-8DD5-491D-B2C3-1026909B55FB}" type="pres">
      <dgm:prSet presAssocID="{BA661C7E-F356-4DA2-8A13-7DEF884E497E}" presName="horzSpace2" presStyleCnt="0"/>
      <dgm:spPr/>
    </dgm:pt>
    <dgm:pt modelId="{462A5AA5-4AA2-4A56-A222-2E2C63ADF4FB}" type="pres">
      <dgm:prSet presAssocID="{BA661C7E-F356-4DA2-8A13-7DEF884E497E}" presName="tx2" presStyleLbl="revTx" presStyleIdx="1" presStyleCnt="3"/>
      <dgm:spPr/>
    </dgm:pt>
    <dgm:pt modelId="{6F110FBD-CBD6-44C3-B174-A067CBA14CB5}" type="pres">
      <dgm:prSet presAssocID="{BA661C7E-F356-4DA2-8A13-7DEF884E497E}" presName="vert2" presStyleCnt="0"/>
      <dgm:spPr/>
    </dgm:pt>
    <dgm:pt modelId="{9C9D5E89-214F-42B8-A995-B6E7A0AE481C}" type="pres">
      <dgm:prSet presAssocID="{BA661C7E-F356-4DA2-8A13-7DEF884E497E}" presName="thinLine2b" presStyleLbl="callout" presStyleIdx="0" presStyleCnt="2"/>
      <dgm:spPr/>
    </dgm:pt>
    <dgm:pt modelId="{70B7052E-DEDE-4059-99E9-8540DF3EBC17}" type="pres">
      <dgm:prSet presAssocID="{BA661C7E-F356-4DA2-8A13-7DEF884E497E}" presName="vertSpace2b" presStyleCnt="0"/>
      <dgm:spPr/>
    </dgm:pt>
    <dgm:pt modelId="{7DC716B8-E13C-4401-8516-B49B8E14CCB1}" type="pres">
      <dgm:prSet presAssocID="{9203B493-E426-4BEA-9CB6-DA828CB715E9}" presName="horz2" presStyleCnt="0"/>
      <dgm:spPr/>
    </dgm:pt>
    <dgm:pt modelId="{3CCC6B65-114D-403F-82A3-EBC6B3F9BD3D}" type="pres">
      <dgm:prSet presAssocID="{9203B493-E426-4BEA-9CB6-DA828CB715E9}" presName="horzSpace2" presStyleCnt="0"/>
      <dgm:spPr/>
    </dgm:pt>
    <dgm:pt modelId="{558BB1A0-D7DD-4442-8E2B-B64B12EAB249}" type="pres">
      <dgm:prSet presAssocID="{9203B493-E426-4BEA-9CB6-DA828CB715E9}" presName="tx2" presStyleLbl="revTx" presStyleIdx="2" presStyleCnt="3"/>
      <dgm:spPr/>
    </dgm:pt>
    <dgm:pt modelId="{0FFDF9B5-15D5-4610-92A9-D136B9AFEC76}" type="pres">
      <dgm:prSet presAssocID="{9203B493-E426-4BEA-9CB6-DA828CB715E9}" presName="vert2" presStyleCnt="0"/>
      <dgm:spPr/>
    </dgm:pt>
    <dgm:pt modelId="{993A6411-3213-4C18-82D1-445B36899834}" type="pres">
      <dgm:prSet presAssocID="{9203B493-E426-4BEA-9CB6-DA828CB715E9}" presName="thinLine2b" presStyleLbl="callout" presStyleIdx="1" presStyleCnt="2"/>
      <dgm:spPr/>
    </dgm:pt>
    <dgm:pt modelId="{980F65DE-B91A-4D65-9393-6E9D08203AA9}" type="pres">
      <dgm:prSet presAssocID="{9203B493-E426-4BEA-9CB6-DA828CB715E9}" presName="vertSpace2b" presStyleCnt="0"/>
      <dgm:spPr/>
    </dgm:pt>
  </dgm:ptLst>
  <dgm:cxnLst>
    <dgm:cxn modelId="{272DE50A-BC8C-4311-9151-311226EAACDE}" srcId="{6E769982-C6A3-4806-9DA9-294CF48B22DB}" destId="{BA661C7E-F356-4DA2-8A13-7DEF884E497E}" srcOrd="0" destOrd="0" parTransId="{54C0296D-7F5E-40B4-B5C7-E8FC4335F604}" sibTransId="{1CA599B6-F631-44A4-9752-81BD30161EF3}"/>
    <dgm:cxn modelId="{90D02C24-2E21-45D0-A97A-132AC545D317}" srcId="{6E769982-C6A3-4806-9DA9-294CF48B22DB}" destId="{9203B493-E426-4BEA-9CB6-DA828CB715E9}" srcOrd="1" destOrd="0" parTransId="{52BC570F-5CC3-4410-8337-0A8BF9860B75}" sibTransId="{63024917-1B30-413A-BF4B-33E974159281}"/>
    <dgm:cxn modelId="{C47CE476-BDAE-4AC2-95A4-D811FECB11B7}" type="presOf" srcId="{6E769982-C6A3-4806-9DA9-294CF48B22DB}" destId="{5D72B1E5-5FBB-41F4-B710-6945A119B688}" srcOrd="0" destOrd="0" presId="urn:microsoft.com/office/officeart/2008/layout/LinedList"/>
    <dgm:cxn modelId="{4AA46081-D7C8-4341-B826-5FA40FCEEB58}" type="presOf" srcId="{041119E3-A516-4354-B305-F486DEFC7DED}" destId="{FAA20556-E7EE-4B21-9305-E8FB41931DBC}" srcOrd="0" destOrd="0" presId="urn:microsoft.com/office/officeart/2008/layout/LinedList"/>
    <dgm:cxn modelId="{926573B4-81CE-4A5A-ADFC-362005C9DD40}" srcId="{041119E3-A516-4354-B305-F486DEFC7DED}" destId="{6E769982-C6A3-4806-9DA9-294CF48B22DB}" srcOrd="0" destOrd="0" parTransId="{BF65C502-107D-43D0-AA45-6A8F32CA2101}" sibTransId="{8ACB61AC-87D6-47BB-AA63-D184D904634B}"/>
    <dgm:cxn modelId="{59DD38B8-6A9E-4397-BF7B-EE003F5D9009}" type="presOf" srcId="{9203B493-E426-4BEA-9CB6-DA828CB715E9}" destId="{558BB1A0-D7DD-4442-8E2B-B64B12EAB249}" srcOrd="0" destOrd="0" presId="urn:microsoft.com/office/officeart/2008/layout/LinedList"/>
    <dgm:cxn modelId="{DB3722F2-4E11-4876-8DD1-89813A389F0F}" type="presOf" srcId="{BA661C7E-F356-4DA2-8A13-7DEF884E497E}" destId="{462A5AA5-4AA2-4A56-A222-2E2C63ADF4FB}" srcOrd="0" destOrd="0" presId="urn:microsoft.com/office/officeart/2008/layout/LinedList"/>
    <dgm:cxn modelId="{16D6085A-8663-4185-BA31-0CE86F50294E}" type="presParOf" srcId="{FAA20556-E7EE-4B21-9305-E8FB41931DBC}" destId="{FE9CB23E-B18B-4ED5-96C0-C45E0F40DFEE}" srcOrd="0" destOrd="0" presId="urn:microsoft.com/office/officeart/2008/layout/LinedList"/>
    <dgm:cxn modelId="{C6B4DA7F-4D4A-49CA-ADB9-30EDE7E2A1CC}" type="presParOf" srcId="{FAA20556-E7EE-4B21-9305-E8FB41931DBC}" destId="{CDB62681-256A-4473-894E-2F39A6AB9A54}" srcOrd="1" destOrd="0" presId="urn:microsoft.com/office/officeart/2008/layout/LinedList"/>
    <dgm:cxn modelId="{1B0DB4C5-5547-4F84-9A1D-2B38E8EEC872}" type="presParOf" srcId="{CDB62681-256A-4473-894E-2F39A6AB9A54}" destId="{5D72B1E5-5FBB-41F4-B710-6945A119B688}" srcOrd="0" destOrd="0" presId="urn:microsoft.com/office/officeart/2008/layout/LinedList"/>
    <dgm:cxn modelId="{CA9191B0-D05D-4591-A731-CACF2777668A}" type="presParOf" srcId="{CDB62681-256A-4473-894E-2F39A6AB9A54}" destId="{6C9AB0BE-5E52-4C89-A742-30A3E024BFF8}" srcOrd="1" destOrd="0" presId="urn:microsoft.com/office/officeart/2008/layout/LinedList"/>
    <dgm:cxn modelId="{83CCBF89-F714-4676-A999-2596A2BB2851}" type="presParOf" srcId="{6C9AB0BE-5E52-4C89-A742-30A3E024BFF8}" destId="{9912CE24-BD12-4103-84C3-83C034952305}" srcOrd="0" destOrd="0" presId="urn:microsoft.com/office/officeart/2008/layout/LinedList"/>
    <dgm:cxn modelId="{E4FB1053-8F3D-4C0A-BA32-0658BB8A6ACA}" type="presParOf" srcId="{6C9AB0BE-5E52-4C89-A742-30A3E024BFF8}" destId="{6F2756FE-A165-4B25-B66E-7DBFA8FBE5A3}" srcOrd="1" destOrd="0" presId="urn:microsoft.com/office/officeart/2008/layout/LinedList"/>
    <dgm:cxn modelId="{3CA5A094-C001-40F9-B761-DFF43CB36D7C}" type="presParOf" srcId="{6F2756FE-A165-4B25-B66E-7DBFA8FBE5A3}" destId="{5BE01FCD-8DD5-491D-B2C3-1026909B55FB}" srcOrd="0" destOrd="0" presId="urn:microsoft.com/office/officeart/2008/layout/LinedList"/>
    <dgm:cxn modelId="{28D5200A-D979-4F0B-98F8-E695056FCE78}" type="presParOf" srcId="{6F2756FE-A165-4B25-B66E-7DBFA8FBE5A3}" destId="{462A5AA5-4AA2-4A56-A222-2E2C63ADF4FB}" srcOrd="1" destOrd="0" presId="urn:microsoft.com/office/officeart/2008/layout/LinedList"/>
    <dgm:cxn modelId="{8B8B8DC4-66D9-46F7-89C0-E853DAED0506}" type="presParOf" srcId="{6F2756FE-A165-4B25-B66E-7DBFA8FBE5A3}" destId="{6F110FBD-CBD6-44C3-B174-A067CBA14CB5}" srcOrd="2" destOrd="0" presId="urn:microsoft.com/office/officeart/2008/layout/LinedList"/>
    <dgm:cxn modelId="{E1D80B9E-763A-45A6-9BC9-BF128E0A9C47}" type="presParOf" srcId="{6C9AB0BE-5E52-4C89-A742-30A3E024BFF8}" destId="{9C9D5E89-214F-42B8-A995-B6E7A0AE481C}" srcOrd="2" destOrd="0" presId="urn:microsoft.com/office/officeart/2008/layout/LinedList"/>
    <dgm:cxn modelId="{C11E0812-009F-4BC8-B7A2-25C4EFF68D46}" type="presParOf" srcId="{6C9AB0BE-5E52-4C89-A742-30A3E024BFF8}" destId="{70B7052E-DEDE-4059-99E9-8540DF3EBC17}" srcOrd="3" destOrd="0" presId="urn:microsoft.com/office/officeart/2008/layout/LinedList"/>
    <dgm:cxn modelId="{6C9DDC17-F076-4A71-AC28-6CC8E43CEB70}" type="presParOf" srcId="{6C9AB0BE-5E52-4C89-A742-30A3E024BFF8}" destId="{7DC716B8-E13C-4401-8516-B49B8E14CCB1}" srcOrd="4" destOrd="0" presId="urn:microsoft.com/office/officeart/2008/layout/LinedList"/>
    <dgm:cxn modelId="{9442B0E6-CD17-4096-A0B4-A96120008EAC}" type="presParOf" srcId="{7DC716B8-E13C-4401-8516-B49B8E14CCB1}" destId="{3CCC6B65-114D-403F-82A3-EBC6B3F9BD3D}" srcOrd="0" destOrd="0" presId="urn:microsoft.com/office/officeart/2008/layout/LinedList"/>
    <dgm:cxn modelId="{A10C4427-E780-4807-B446-02A0FBDB8A02}" type="presParOf" srcId="{7DC716B8-E13C-4401-8516-B49B8E14CCB1}" destId="{558BB1A0-D7DD-4442-8E2B-B64B12EAB249}" srcOrd="1" destOrd="0" presId="urn:microsoft.com/office/officeart/2008/layout/LinedList"/>
    <dgm:cxn modelId="{9199A2DB-7060-499A-8A0D-7E405AB49047}" type="presParOf" srcId="{7DC716B8-E13C-4401-8516-B49B8E14CCB1}" destId="{0FFDF9B5-15D5-4610-92A9-D136B9AFEC76}" srcOrd="2" destOrd="0" presId="urn:microsoft.com/office/officeart/2008/layout/LinedList"/>
    <dgm:cxn modelId="{E26DDC74-FBED-4F21-B448-AE87CFFB082F}" type="presParOf" srcId="{6C9AB0BE-5E52-4C89-A742-30A3E024BFF8}" destId="{993A6411-3213-4C18-82D1-445B36899834}" srcOrd="5" destOrd="0" presId="urn:microsoft.com/office/officeart/2008/layout/LinedList"/>
    <dgm:cxn modelId="{3B9F04A7-752B-4101-A8A0-191A67B0C475}" type="presParOf" srcId="{6C9AB0BE-5E52-4C89-A742-30A3E024BFF8}" destId="{980F65DE-B91A-4D65-9393-6E9D08203AA9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1119E3-A516-4354-B305-F486DEFC7DE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E769982-C6A3-4806-9DA9-294CF48B22DB}">
      <dgm:prSet phldrT="[텍스트]"/>
      <dgm:spPr/>
      <dgm:t>
        <a:bodyPr/>
        <a:lstStyle/>
        <a:p>
          <a:pPr latinLnBrk="1"/>
          <a:r>
            <a:rPr lang="en-US" altLang="ko-KR" dirty="0"/>
            <a:t>static</a:t>
          </a:r>
          <a:endParaRPr lang="ko-KR" altLang="en-US" dirty="0"/>
        </a:p>
      </dgm:t>
    </dgm:pt>
    <dgm:pt modelId="{BF65C502-107D-43D0-AA45-6A8F32CA2101}" type="parTrans" cxnId="{926573B4-81CE-4A5A-ADFC-362005C9DD40}">
      <dgm:prSet/>
      <dgm:spPr/>
      <dgm:t>
        <a:bodyPr/>
        <a:lstStyle/>
        <a:p>
          <a:pPr latinLnBrk="1"/>
          <a:endParaRPr lang="ko-KR" altLang="en-US"/>
        </a:p>
      </dgm:t>
    </dgm:pt>
    <dgm:pt modelId="{8ACB61AC-87D6-47BB-AA63-D184D904634B}" type="sibTrans" cxnId="{926573B4-81CE-4A5A-ADFC-362005C9DD40}">
      <dgm:prSet/>
      <dgm:spPr/>
      <dgm:t>
        <a:bodyPr/>
        <a:lstStyle/>
        <a:p>
          <a:pPr latinLnBrk="1"/>
          <a:endParaRPr lang="ko-KR" altLang="en-US"/>
        </a:p>
      </dgm:t>
    </dgm:pt>
    <dgm:pt modelId="{BA661C7E-F356-4DA2-8A13-7DEF884E497E}">
      <dgm:prSet phldrT="[텍스트]"/>
      <dgm:spPr/>
      <dgm:t>
        <a:bodyPr/>
        <a:lstStyle/>
        <a:p>
          <a:pPr latinLnBrk="1"/>
          <a:r>
            <a:rPr lang="ko-KR" altLang="en-US" dirty="0"/>
            <a:t>지역변수와 전역변수 모두에 이용</a:t>
          </a:r>
        </a:p>
      </dgm:t>
    </dgm:pt>
    <dgm:pt modelId="{54C0296D-7F5E-40B4-B5C7-E8FC4335F604}" type="parTrans" cxnId="{272DE50A-BC8C-4311-9151-311226EAACDE}">
      <dgm:prSet/>
      <dgm:spPr/>
      <dgm:t>
        <a:bodyPr/>
        <a:lstStyle/>
        <a:p>
          <a:pPr latinLnBrk="1"/>
          <a:endParaRPr lang="ko-KR" altLang="en-US"/>
        </a:p>
      </dgm:t>
    </dgm:pt>
    <dgm:pt modelId="{1CA599B6-F631-44A4-9752-81BD30161EF3}" type="sibTrans" cxnId="{272DE50A-BC8C-4311-9151-311226EAACDE}">
      <dgm:prSet/>
      <dgm:spPr/>
      <dgm:t>
        <a:bodyPr/>
        <a:lstStyle/>
        <a:p>
          <a:pPr latinLnBrk="1"/>
          <a:endParaRPr lang="ko-KR" altLang="en-US"/>
        </a:p>
      </dgm:t>
    </dgm:pt>
    <dgm:pt modelId="{9203B493-E426-4BEA-9CB6-DA828CB715E9}">
      <dgm:prSet phldrT="[텍스트]"/>
      <dgm:spPr/>
      <dgm:t>
        <a:bodyPr/>
        <a:lstStyle/>
        <a:p>
          <a:pPr latinLnBrk="1"/>
          <a:r>
            <a:rPr lang="ko-KR" altLang="en-US" dirty="0"/>
            <a:t>정적변수로 생성된 이후에는 메모리에서 제거되지 않는다</a:t>
          </a:r>
        </a:p>
      </dgm:t>
    </dgm:pt>
    <dgm:pt modelId="{52BC570F-5CC3-4410-8337-0A8BF9860B75}" type="parTrans" cxnId="{90D02C24-2E21-45D0-A97A-132AC545D317}">
      <dgm:prSet/>
      <dgm:spPr/>
      <dgm:t>
        <a:bodyPr/>
        <a:lstStyle/>
        <a:p>
          <a:pPr latinLnBrk="1"/>
          <a:endParaRPr lang="ko-KR" altLang="en-US"/>
        </a:p>
      </dgm:t>
    </dgm:pt>
    <dgm:pt modelId="{63024917-1B30-413A-BF4B-33E974159281}" type="sibTrans" cxnId="{90D02C24-2E21-45D0-A97A-132AC545D317}">
      <dgm:prSet/>
      <dgm:spPr/>
      <dgm:t>
        <a:bodyPr/>
        <a:lstStyle/>
        <a:p>
          <a:pPr latinLnBrk="1"/>
          <a:endParaRPr lang="ko-KR" altLang="en-US"/>
        </a:p>
      </dgm:t>
    </dgm:pt>
    <dgm:pt modelId="{6A8EE631-3DDA-4A2B-84AA-C797FE9C44FB}">
      <dgm:prSet phldrT="[텍스트]"/>
      <dgm:spPr/>
      <dgm:t>
        <a:bodyPr/>
        <a:lstStyle/>
        <a:p>
          <a:pPr latinLnBrk="1"/>
          <a:r>
            <a:rPr lang="ko-KR" altLang="en-US" dirty="0"/>
            <a:t>초기화는 한번만 실행되고 초기값을 지정하지 않으면 </a:t>
          </a:r>
          <a:r>
            <a:rPr lang="en-US" altLang="ko-KR" dirty="0"/>
            <a:t>0</a:t>
          </a:r>
          <a:r>
            <a:rPr lang="ko-KR" altLang="en-US" dirty="0"/>
            <a:t>이 저장된다</a:t>
          </a:r>
        </a:p>
      </dgm:t>
    </dgm:pt>
    <dgm:pt modelId="{1887569F-7916-46A6-9395-44556D7AA058}" type="parTrans" cxnId="{96297546-01E0-44EE-9D67-CC1C778CD71C}">
      <dgm:prSet/>
      <dgm:spPr/>
      <dgm:t>
        <a:bodyPr/>
        <a:lstStyle/>
        <a:p>
          <a:pPr latinLnBrk="1"/>
          <a:endParaRPr lang="ko-KR" altLang="en-US"/>
        </a:p>
      </dgm:t>
    </dgm:pt>
    <dgm:pt modelId="{976B8BC5-68B4-41EC-BD0F-9CB4F84BE078}" type="sibTrans" cxnId="{96297546-01E0-44EE-9D67-CC1C778CD71C}">
      <dgm:prSet/>
      <dgm:spPr/>
      <dgm:t>
        <a:bodyPr/>
        <a:lstStyle/>
        <a:p>
          <a:pPr latinLnBrk="1"/>
          <a:endParaRPr lang="ko-KR" altLang="en-US"/>
        </a:p>
      </dgm:t>
    </dgm:pt>
    <dgm:pt modelId="{FAA20556-E7EE-4B21-9305-E8FB41931DBC}" type="pres">
      <dgm:prSet presAssocID="{041119E3-A516-4354-B305-F486DEFC7DED}" presName="vert0" presStyleCnt="0">
        <dgm:presLayoutVars>
          <dgm:dir/>
          <dgm:animOne val="branch"/>
          <dgm:animLvl val="lvl"/>
        </dgm:presLayoutVars>
      </dgm:prSet>
      <dgm:spPr/>
    </dgm:pt>
    <dgm:pt modelId="{FE9CB23E-B18B-4ED5-96C0-C45E0F40DFEE}" type="pres">
      <dgm:prSet presAssocID="{6E769982-C6A3-4806-9DA9-294CF48B22DB}" presName="thickLine" presStyleLbl="alignNode1" presStyleIdx="0" presStyleCnt="1"/>
      <dgm:spPr/>
    </dgm:pt>
    <dgm:pt modelId="{CDB62681-256A-4473-894E-2F39A6AB9A54}" type="pres">
      <dgm:prSet presAssocID="{6E769982-C6A3-4806-9DA9-294CF48B22DB}" presName="horz1" presStyleCnt="0"/>
      <dgm:spPr/>
    </dgm:pt>
    <dgm:pt modelId="{5D72B1E5-5FBB-41F4-B710-6945A119B688}" type="pres">
      <dgm:prSet presAssocID="{6E769982-C6A3-4806-9DA9-294CF48B22DB}" presName="tx1" presStyleLbl="revTx" presStyleIdx="0" presStyleCnt="4"/>
      <dgm:spPr/>
    </dgm:pt>
    <dgm:pt modelId="{6C9AB0BE-5E52-4C89-A742-30A3E024BFF8}" type="pres">
      <dgm:prSet presAssocID="{6E769982-C6A3-4806-9DA9-294CF48B22DB}" presName="vert1" presStyleCnt="0"/>
      <dgm:spPr/>
    </dgm:pt>
    <dgm:pt modelId="{9912CE24-BD12-4103-84C3-83C034952305}" type="pres">
      <dgm:prSet presAssocID="{BA661C7E-F356-4DA2-8A13-7DEF884E497E}" presName="vertSpace2a" presStyleCnt="0"/>
      <dgm:spPr/>
    </dgm:pt>
    <dgm:pt modelId="{6F2756FE-A165-4B25-B66E-7DBFA8FBE5A3}" type="pres">
      <dgm:prSet presAssocID="{BA661C7E-F356-4DA2-8A13-7DEF884E497E}" presName="horz2" presStyleCnt="0"/>
      <dgm:spPr/>
    </dgm:pt>
    <dgm:pt modelId="{5BE01FCD-8DD5-491D-B2C3-1026909B55FB}" type="pres">
      <dgm:prSet presAssocID="{BA661C7E-F356-4DA2-8A13-7DEF884E497E}" presName="horzSpace2" presStyleCnt="0"/>
      <dgm:spPr/>
    </dgm:pt>
    <dgm:pt modelId="{462A5AA5-4AA2-4A56-A222-2E2C63ADF4FB}" type="pres">
      <dgm:prSet presAssocID="{BA661C7E-F356-4DA2-8A13-7DEF884E497E}" presName="tx2" presStyleLbl="revTx" presStyleIdx="1" presStyleCnt="4"/>
      <dgm:spPr/>
    </dgm:pt>
    <dgm:pt modelId="{6F110FBD-CBD6-44C3-B174-A067CBA14CB5}" type="pres">
      <dgm:prSet presAssocID="{BA661C7E-F356-4DA2-8A13-7DEF884E497E}" presName="vert2" presStyleCnt="0"/>
      <dgm:spPr/>
    </dgm:pt>
    <dgm:pt modelId="{9C9D5E89-214F-42B8-A995-B6E7A0AE481C}" type="pres">
      <dgm:prSet presAssocID="{BA661C7E-F356-4DA2-8A13-7DEF884E497E}" presName="thinLine2b" presStyleLbl="callout" presStyleIdx="0" presStyleCnt="3"/>
      <dgm:spPr/>
    </dgm:pt>
    <dgm:pt modelId="{70B7052E-DEDE-4059-99E9-8540DF3EBC17}" type="pres">
      <dgm:prSet presAssocID="{BA661C7E-F356-4DA2-8A13-7DEF884E497E}" presName="vertSpace2b" presStyleCnt="0"/>
      <dgm:spPr/>
    </dgm:pt>
    <dgm:pt modelId="{7DC716B8-E13C-4401-8516-B49B8E14CCB1}" type="pres">
      <dgm:prSet presAssocID="{9203B493-E426-4BEA-9CB6-DA828CB715E9}" presName="horz2" presStyleCnt="0"/>
      <dgm:spPr/>
    </dgm:pt>
    <dgm:pt modelId="{3CCC6B65-114D-403F-82A3-EBC6B3F9BD3D}" type="pres">
      <dgm:prSet presAssocID="{9203B493-E426-4BEA-9CB6-DA828CB715E9}" presName="horzSpace2" presStyleCnt="0"/>
      <dgm:spPr/>
    </dgm:pt>
    <dgm:pt modelId="{558BB1A0-D7DD-4442-8E2B-B64B12EAB249}" type="pres">
      <dgm:prSet presAssocID="{9203B493-E426-4BEA-9CB6-DA828CB715E9}" presName="tx2" presStyleLbl="revTx" presStyleIdx="2" presStyleCnt="4"/>
      <dgm:spPr/>
    </dgm:pt>
    <dgm:pt modelId="{0FFDF9B5-15D5-4610-92A9-D136B9AFEC76}" type="pres">
      <dgm:prSet presAssocID="{9203B493-E426-4BEA-9CB6-DA828CB715E9}" presName="vert2" presStyleCnt="0"/>
      <dgm:spPr/>
    </dgm:pt>
    <dgm:pt modelId="{993A6411-3213-4C18-82D1-445B36899834}" type="pres">
      <dgm:prSet presAssocID="{9203B493-E426-4BEA-9CB6-DA828CB715E9}" presName="thinLine2b" presStyleLbl="callout" presStyleIdx="1" presStyleCnt="3"/>
      <dgm:spPr/>
    </dgm:pt>
    <dgm:pt modelId="{980F65DE-B91A-4D65-9393-6E9D08203AA9}" type="pres">
      <dgm:prSet presAssocID="{9203B493-E426-4BEA-9CB6-DA828CB715E9}" presName="vertSpace2b" presStyleCnt="0"/>
      <dgm:spPr/>
    </dgm:pt>
    <dgm:pt modelId="{27BB5AF3-1317-4BBC-88DD-AC5EE29AE2F2}" type="pres">
      <dgm:prSet presAssocID="{6A8EE631-3DDA-4A2B-84AA-C797FE9C44FB}" presName="horz2" presStyleCnt="0"/>
      <dgm:spPr/>
    </dgm:pt>
    <dgm:pt modelId="{2218BBE0-57A6-4096-A36A-4E0949919E4F}" type="pres">
      <dgm:prSet presAssocID="{6A8EE631-3DDA-4A2B-84AA-C797FE9C44FB}" presName="horzSpace2" presStyleCnt="0"/>
      <dgm:spPr/>
    </dgm:pt>
    <dgm:pt modelId="{B0B70441-F776-4E58-87B3-77143FAB80C6}" type="pres">
      <dgm:prSet presAssocID="{6A8EE631-3DDA-4A2B-84AA-C797FE9C44FB}" presName="tx2" presStyleLbl="revTx" presStyleIdx="3" presStyleCnt="4"/>
      <dgm:spPr/>
    </dgm:pt>
    <dgm:pt modelId="{8B7062BC-4D92-4831-87AF-20819BACC415}" type="pres">
      <dgm:prSet presAssocID="{6A8EE631-3DDA-4A2B-84AA-C797FE9C44FB}" presName="vert2" presStyleCnt="0"/>
      <dgm:spPr/>
    </dgm:pt>
    <dgm:pt modelId="{91BA6514-4035-4461-89C3-91169CC7DB57}" type="pres">
      <dgm:prSet presAssocID="{6A8EE631-3DDA-4A2B-84AA-C797FE9C44FB}" presName="thinLine2b" presStyleLbl="callout" presStyleIdx="2" presStyleCnt="3"/>
      <dgm:spPr/>
    </dgm:pt>
    <dgm:pt modelId="{AD6DE7B0-074C-4DFB-AA0E-3411D7916BCE}" type="pres">
      <dgm:prSet presAssocID="{6A8EE631-3DDA-4A2B-84AA-C797FE9C44FB}" presName="vertSpace2b" presStyleCnt="0"/>
      <dgm:spPr/>
    </dgm:pt>
  </dgm:ptLst>
  <dgm:cxnLst>
    <dgm:cxn modelId="{272DE50A-BC8C-4311-9151-311226EAACDE}" srcId="{6E769982-C6A3-4806-9DA9-294CF48B22DB}" destId="{BA661C7E-F356-4DA2-8A13-7DEF884E497E}" srcOrd="0" destOrd="0" parTransId="{54C0296D-7F5E-40B4-B5C7-E8FC4335F604}" sibTransId="{1CA599B6-F631-44A4-9752-81BD30161EF3}"/>
    <dgm:cxn modelId="{90D02C24-2E21-45D0-A97A-132AC545D317}" srcId="{6E769982-C6A3-4806-9DA9-294CF48B22DB}" destId="{9203B493-E426-4BEA-9CB6-DA828CB715E9}" srcOrd="1" destOrd="0" parTransId="{52BC570F-5CC3-4410-8337-0A8BF9860B75}" sibTransId="{63024917-1B30-413A-BF4B-33E974159281}"/>
    <dgm:cxn modelId="{D40C543A-E37B-4F37-8F29-A56B927E3503}" type="presOf" srcId="{6A8EE631-3DDA-4A2B-84AA-C797FE9C44FB}" destId="{B0B70441-F776-4E58-87B3-77143FAB80C6}" srcOrd="0" destOrd="0" presId="urn:microsoft.com/office/officeart/2008/layout/LinedList"/>
    <dgm:cxn modelId="{96297546-01E0-44EE-9D67-CC1C778CD71C}" srcId="{6E769982-C6A3-4806-9DA9-294CF48B22DB}" destId="{6A8EE631-3DDA-4A2B-84AA-C797FE9C44FB}" srcOrd="2" destOrd="0" parTransId="{1887569F-7916-46A6-9395-44556D7AA058}" sibTransId="{976B8BC5-68B4-41EC-BD0F-9CB4F84BE078}"/>
    <dgm:cxn modelId="{C47CE476-BDAE-4AC2-95A4-D811FECB11B7}" type="presOf" srcId="{6E769982-C6A3-4806-9DA9-294CF48B22DB}" destId="{5D72B1E5-5FBB-41F4-B710-6945A119B688}" srcOrd="0" destOrd="0" presId="urn:microsoft.com/office/officeart/2008/layout/LinedList"/>
    <dgm:cxn modelId="{4AA46081-D7C8-4341-B826-5FA40FCEEB58}" type="presOf" srcId="{041119E3-A516-4354-B305-F486DEFC7DED}" destId="{FAA20556-E7EE-4B21-9305-E8FB41931DBC}" srcOrd="0" destOrd="0" presId="urn:microsoft.com/office/officeart/2008/layout/LinedList"/>
    <dgm:cxn modelId="{926573B4-81CE-4A5A-ADFC-362005C9DD40}" srcId="{041119E3-A516-4354-B305-F486DEFC7DED}" destId="{6E769982-C6A3-4806-9DA9-294CF48B22DB}" srcOrd="0" destOrd="0" parTransId="{BF65C502-107D-43D0-AA45-6A8F32CA2101}" sibTransId="{8ACB61AC-87D6-47BB-AA63-D184D904634B}"/>
    <dgm:cxn modelId="{59DD38B8-6A9E-4397-BF7B-EE003F5D9009}" type="presOf" srcId="{9203B493-E426-4BEA-9CB6-DA828CB715E9}" destId="{558BB1A0-D7DD-4442-8E2B-B64B12EAB249}" srcOrd="0" destOrd="0" presId="urn:microsoft.com/office/officeart/2008/layout/LinedList"/>
    <dgm:cxn modelId="{DB3722F2-4E11-4876-8DD1-89813A389F0F}" type="presOf" srcId="{BA661C7E-F356-4DA2-8A13-7DEF884E497E}" destId="{462A5AA5-4AA2-4A56-A222-2E2C63ADF4FB}" srcOrd="0" destOrd="0" presId="urn:microsoft.com/office/officeart/2008/layout/LinedList"/>
    <dgm:cxn modelId="{16D6085A-8663-4185-BA31-0CE86F50294E}" type="presParOf" srcId="{FAA20556-E7EE-4B21-9305-E8FB41931DBC}" destId="{FE9CB23E-B18B-4ED5-96C0-C45E0F40DFEE}" srcOrd="0" destOrd="0" presId="urn:microsoft.com/office/officeart/2008/layout/LinedList"/>
    <dgm:cxn modelId="{C6B4DA7F-4D4A-49CA-ADB9-30EDE7E2A1CC}" type="presParOf" srcId="{FAA20556-E7EE-4B21-9305-E8FB41931DBC}" destId="{CDB62681-256A-4473-894E-2F39A6AB9A54}" srcOrd="1" destOrd="0" presId="urn:microsoft.com/office/officeart/2008/layout/LinedList"/>
    <dgm:cxn modelId="{1B0DB4C5-5547-4F84-9A1D-2B38E8EEC872}" type="presParOf" srcId="{CDB62681-256A-4473-894E-2F39A6AB9A54}" destId="{5D72B1E5-5FBB-41F4-B710-6945A119B688}" srcOrd="0" destOrd="0" presId="urn:microsoft.com/office/officeart/2008/layout/LinedList"/>
    <dgm:cxn modelId="{CA9191B0-D05D-4591-A731-CACF2777668A}" type="presParOf" srcId="{CDB62681-256A-4473-894E-2F39A6AB9A54}" destId="{6C9AB0BE-5E52-4C89-A742-30A3E024BFF8}" srcOrd="1" destOrd="0" presId="urn:microsoft.com/office/officeart/2008/layout/LinedList"/>
    <dgm:cxn modelId="{83CCBF89-F714-4676-A999-2596A2BB2851}" type="presParOf" srcId="{6C9AB0BE-5E52-4C89-A742-30A3E024BFF8}" destId="{9912CE24-BD12-4103-84C3-83C034952305}" srcOrd="0" destOrd="0" presId="urn:microsoft.com/office/officeart/2008/layout/LinedList"/>
    <dgm:cxn modelId="{E4FB1053-8F3D-4C0A-BA32-0658BB8A6ACA}" type="presParOf" srcId="{6C9AB0BE-5E52-4C89-A742-30A3E024BFF8}" destId="{6F2756FE-A165-4B25-B66E-7DBFA8FBE5A3}" srcOrd="1" destOrd="0" presId="urn:microsoft.com/office/officeart/2008/layout/LinedList"/>
    <dgm:cxn modelId="{3CA5A094-C001-40F9-B761-DFF43CB36D7C}" type="presParOf" srcId="{6F2756FE-A165-4B25-B66E-7DBFA8FBE5A3}" destId="{5BE01FCD-8DD5-491D-B2C3-1026909B55FB}" srcOrd="0" destOrd="0" presId="urn:microsoft.com/office/officeart/2008/layout/LinedList"/>
    <dgm:cxn modelId="{28D5200A-D979-4F0B-98F8-E695056FCE78}" type="presParOf" srcId="{6F2756FE-A165-4B25-B66E-7DBFA8FBE5A3}" destId="{462A5AA5-4AA2-4A56-A222-2E2C63ADF4FB}" srcOrd="1" destOrd="0" presId="urn:microsoft.com/office/officeart/2008/layout/LinedList"/>
    <dgm:cxn modelId="{8B8B8DC4-66D9-46F7-89C0-E853DAED0506}" type="presParOf" srcId="{6F2756FE-A165-4B25-B66E-7DBFA8FBE5A3}" destId="{6F110FBD-CBD6-44C3-B174-A067CBA14CB5}" srcOrd="2" destOrd="0" presId="urn:microsoft.com/office/officeart/2008/layout/LinedList"/>
    <dgm:cxn modelId="{E1D80B9E-763A-45A6-9BC9-BF128E0A9C47}" type="presParOf" srcId="{6C9AB0BE-5E52-4C89-A742-30A3E024BFF8}" destId="{9C9D5E89-214F-42B8-A995-B6E7A0AE481C}" srcOrd="2" destOrd="0" presId="urn:microsoft.com/office/officeart/2008/layout/LinedList"/>
    <dgm:cxn modelId="{C11E0812-009F-4BC8-B7A2-25C4EFF68D46}" type="presParOf" srcId="{6C9AB0BE-5E52-4C89-A742-30A3E024BFF8}" destId="{70B7052E-DEDE-4059-99E9-8540DF3EBC17}" srcOrd="3" destOrd="0" presId="urn:microsoft.com/office/officeart/2008/layout/LinedList"/>
    <dgm:cxn modelId="{6C9DDC17-F076-4A71-AC28-6CC8E43CEB70}" type="presParOf" srcId="{6C9AB0BE-5E52-4C89-A742-30A3E024BFF8}" destId="{7DC716B8-E13C-4401-8516-B49B8E14CCB1}" srcOrd="4" destOrd="0" presId="urn:microsoft.com/office/officeart/2008/layout/LinedList"/>
    <dgm:cxn modelId="{9442B0E6-CD17-4096-A0B4-A96120008EAC}" type="presParOf" srcId="{7DC716B8-E13C-4401-8516-B49B8E14CCB1}" destId="{3CCC6B65-114D-403F-82A3-EBC6B3F9BD3D}" srcOrd="0" destOrd="0" presId="urn:microsoft.com/office/officeart/2008/layout/LinedList"/>
    <dgm:cxn modelId="{A10C4427-E780-4807-B446-02A0FBDB8A02}" type="presParOf" srcId="{7DC716B8-E13C-4401-8516-B49B8E14CCB1}" destId="{558BB1A0-D7DD-4442-8E2B-B64B12EAB249}" srcOrd="1" destOrd="0" presId="urn:microsoft.com/office/officeart/2008/layout/LinedList"/>
    <dgm:cxn modelId="{9199A2DB-7060-499A-8A0D-7E405AB49047}" type="presParOf" srcId="{7DC716B8-E13C-4401-8516-B49B8E14CCB1}" destId="{0FFDF9B5-15D5-4610-92A9-D136B9AFEC76}" srcOrd="2" destOrd="0" presId="urn:microsoft.com/office/officeart/2008/layout/LinedList"/>
    <dgm:cxn modelId="{E26DDC74-FBED-4F21-B448-AE87CFFB082F}" type="presParOf" srcId="{6C9AB0BE-5E52-4C89-A742-30A3E024BFF8}" destId="{993A6411-3213-4C18-82D1-445B36899834}" srcOrd="5" destOrd="0" presId="urn:microsoft.com/office/officeart/2008/layout/LinedList"/>
    <dgm:cxn modelId="{3B9F04A7-752B-4101-A8A0-191A67B0C475}" type="presParOf" srcId="{6C9AB0BE-5E52-4C89-A742-30A3E024BFF8}" destId="{980F65DE-B91A-4D65-9393-6E9D08203AA9}" srcOrd="6" destOrd="0" presId="urn:microsoft.com/office/officeart/2008/layout/LinedList"/>
    <dgm:cxn modelId="{CD20CBE3-18E7-4BBE-A028-1D2B89D362C2}" type="presParOf" srcId="{6C9AB0BE-5E52-4C89-A742-30A3E024BFF8}" destId="{27BB5AF3-1317-4BBC-88DD-AC5EE29AE2F2}" srcOrd="7" destOrd="0" presId="urn:microsoft.com/office/officeart/2008/layout/LinedList"/>
    <dgm:cxn modelId="{C6CE8804-C084-4C89-9164-D88CE56BC699}" type="presParOf" srcId="{27BB5AF3-1317-4BBC-88DD-AC5EE29AE2F2}" destId="{2218BBE0-57A6-4096-A36A-4E0949919E4F}" srcOrd="0" destOrd="0" presId="urn:microsoft.com/office/officeart/2008/layout/LinedList"/>
    <dgm:cxn modelId="{3A2869E9-8602-4C45-BB48-AE5A7C85E97B}" type="presParOf" srcId="{27BB5AF3-1317-4BBC-88DD-AC5EE29AE2F2}" destId="{B0B70441-F776-4E58-87B3-77143FAB80C6}" srcOrd="1" destOrd="0" presId="urn:microsoft.com/office/officeart/2008/layout/LinedList"/>
    <dgm:cxn modelId="{532BC153-F1AD-4000-B4AF-764FF2EC3282}" type="presParOf" srcId="{27BB5AF3-1317-4BBC-88DD-AC5EE29AE2F2}" destId="{8B7062BC-4D92-4831-87AF-20819BACC415}" srcOrd="2" destOrd="0" presId="urn:microsoft.com/office/officeart/2008/layout/LinedList"/>
    <dgm:cxn modelId="{43F98738-11B8-4337-B606-2B330DD16C4B}" type="presParOf" srcId="{6C9AB0BE-5E52-4C89-A742-30A3E024BFF8}" destId="{91BA6514-4035-4461-89C3-91169CC7DB57}" srcOrd="8" destOrd="0" presId="urn:microsoft.com/office/officeart/2008/layout/LinedList"/>
    <dgm:cxn modelId="{8FAD5158-C6BB-427E-8AEF-9E466431760D}" type="presParOf" srcId="{6C9AB0BE-5E52-4C89-A742-30A3E024BFF8}" destId="{AD6DE7B0-074C-4DFB-AA0E-3411D7916BCE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41119E3-A516-4354-B305-F486DEFC7DE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E769982-C6A3-4806-9DA9-294CF48B22DB}">
      <dgm:prSet phldrT="[텍스트]"/>
      <dgm:spPr/>
      <dgm:t>
        <a:bodyPr/>
        <a:lstStyle/>
        <a:p>
          <a:pPr latinLnBrk="1"/>
          <a:r>
            <a:rPr lang="en-US" altLang="ko-KR" dirty="0"/>
            <a:t>register</a:t>
          </a:r>
          <a:endParaRPr lang="ko-KR" altLang="en-US" dirty="0"/>
        </a:p>
      </dgm:t>
    </dgm:pt>
    <dgm:pt modelId="{BF65C502-107D-43D0-AA45-6A8F32CA2101}" type="parTrans" cxnId="{926573B4-81CE-4A5A-ADFC-362005C9DD40}">
      <dgm:prSet/>
      <dgm:spPr/>
      <dgm:t>
        <a:bodyPr/>
        <a:lstStyle/>
        <a:p>
          <a:pPr latinLnBrk="1"/>
          <a:endParaRPr lang="ko-KR" altLang="en-US"/>
        </a:p>
      </dgm:t>
    </dgm:pt>
    <dgm:pt modelId="{8ACB61AC-87D6-47BB-AA63-D184D904634B}" type="sibTrans" cxnId="{926573B4-81CE-4A5A-ADFC-362005C9DD40}">
      <dgm:prSet/>
      <dgm:spPr/>
      <dgm:t>
        <a:bodyPr/>
        <a:lstStyle/>
        <a:p>
          <a:pPr latinLnBrk="1"/>
          <a:endParaRPr lang="ko-KR" altLang="en-US"/>
        </a:p>
      </dgm:t>
    </dgm:pt>
    <dgm:pt modelId="{BA661C7E-F356-4DA2-8A13-7DEF884E497E}">
      <dgm:prSet phldrT="[텍스트]"/>
      <dgm:spPr/>
      <dgm:t>
        <a:bodyPr/>
        <a:lstStyle/>
        <a:p>
          <a:pPr latinLnBrk="1"/>
          <a:r>
            <a:rPr lang="ko-KR" altLang="en-US" dirty="0"/>
            <a:t>지역변수에 이용</a:t>
          </a:r>
        </a:p>
      </dgm:t>
    </dgm:pt>
    <dgm:pt modelId="{54C0296D-7F5E-40B4-B5C7-E8FC4335F604}" type="parTrans" cxnId="{272DE50A-BC8C-4311-9151-311226EAACDE}">
      <dgm:prSet/>
      <dgm:spPr/>
      <dgm:t>
        <a:bodyPr/>
        <a:lstStyle/>
        <a:p>
          <a:pPr latinLnBrk="1"/>
          <a:endParaRPr lang="ko-KR" altLang="en-US"/>
        </a:p>
      </dgm:t>
    </dgm:pt>
    <dgm:pt modelId="{1CA599B6-F631-44A4-9752-81BD30161EF3}" type="sibTrans" cxnId="{272DE50A-BC8C-4311-9151-311226EAACDE}">
      <dgm:prSet/>
      <dgm:spPr/>
      <dgm:t>
        <a:bodyPr/>
        <a:lstStyle/>
        <a:p>
          <a:pPr latinLnBrk="1"/>
          <a:endParaRPr lang="ko-KR" altLang="en-US"/>
        </a:p>
      </dgm:t>
    </dgm:pt>
    <dgm:pt modelId="{9203B493-E426-4BEA-9CB6-DA828CB715E9}">
      <dgm:prSet phldrT="[텍스트]"/>
      <dgm:spPr/>
      <dgm:t>
        <a:bodyPr/>
        <a:lstStyle/>
        <a:p>
          <a:pPr latinLnBrk="1"/>
          <a:r>
            <a:rPr lang="ko-KR" altLang="en-US" dirty="0"/>
            <a:t>레지스터 변수는 </a:t>
          </a:r>
          <a:r>
            <a:rPr lang="en-US" altLang="ko-KR" dirty="0" err="1"/>
            <a:t>cpu</a:t>
          </a:r>
          <a:r>
            <a:rPr lang="en-US" altLang="ko-KR" dirty="0"/>
            <a:t> </a:t>
          </a:r>
          <a:r>
            <a:rPr lang="ko-KR" altLang="en-US" dirty="0"/>
            <a:t>내부의 레지스터에 할당되므로 처리 속도가 빠르다</a:t>
          </a:r>
        </a:p>
      </dgm:t>
    </dgm:pt>
    <dgm:pt modelId="{52BC570F-5CC3-4410-8337-0A8BF9860B75}" type="parTrans" cxnId="{90D02C24-2E21-45D0-A97A-132AC545D317}">
      <dgm:prSet/>
      <dgm:spPr/>
      <dgm:t>
        <a:bodyPr/>
        <a:lstStyle/>
        <a:p>
          <a:pPr latinLnBrk="1"/>
          <a:endParaRPr lang="ko-KR" altLang="en-US"/>
        </a:p>
      </dgm:t>
    </dgm:pt>
    <dgm:pt modelId="{63024917-1B30-413A-BF4B-33E974159281}" type="sibTrans" cxnId="{90D02C24-2E21-45D0-A97A-132AC545D317}">
      <dgm:prSet/>
      <dgm:spPr/>
      <dgm:t>
        <a:bodyPr/>
        <a:lstStyle/>
        <a:p>
          <a:pPr latinLnBrk="1"/>
          <a:endParaRPr lang="ko-KR" altLang="en-US"/>
        </a:p>
      </dgm:t>
    </dgm:pt>
    <dgm:pt modelId="{CA9B44E8-43BC-4DB5-BAF2-58709A77047D}">
      <dgm:prSet phldrT="[텍스트]"/>
      <dgm:spPr/>
      <dgm:t>
        <a:bodyPr/>
        <a:lstStyle/>
        <a:p>
          <a:pPr latinLnBrk="1"/>
          <a:r>
            <a:rPr lang="ko-KR" altLang="en-US" dirty="0"/>
            <a:t>주소 연산자 </a:t>
          </a:r>
          <a:r>
            <a:rPr lang="en-US" altLang="ko-KR" dirty="0"/>
            <a:t>&amp;</a:t>
          </a:r>
          <a:r>
            <a:rPr lang="ko-KR" altLang="en-US" dirty="0"/>
            <a:t>를</a:t>
          </a:r>
          <a:r>
            <a:rPr lang="en-US" altLang="ko-KR" dirty="0"/>
            <a:t> </a:t>
          </a:r>
          <a:r>
            <a:rPr lang="ko-KR" altLang="en-US" dirty="0"/>
            <a:t>사용할 수 없다</a:t>
          </a:r>
        </a:p>
      </dgm:t>
    </dgm:pt>
    <dgm:pt modelId="{82AA1DBC-388B-46B5-87B9-0F0A315FF6D2}" type="parTrans" cxnId="{A951C95F-1CBA-4235-83F2-E10D93147997}">
      <dgm:prSet/>
      <dgm:spPr/>
      <dgm:t>
        <a:bodyPr/>
        <a:lstStyle/>
        <a:p>
          <a:pPr latinLnBrk="1"/>
          <a:endParaRPr lang="ko-KR" altLang="en-US"/>
        </a:p>
      </dgm:t>
    </dgm:pt>
    <dgm:pt modelId="{1109CA08-D94D-4C5D-B2BD-DF6DF4FD824A}" type="sibTrans" cxnId="{A951C95F-1CBA-4235-83F2-E10D93147997}">
      <dgm:prSet/>
      <dgm:spPr/>
      <dgm:t>
        <a:bodyPr/>
        <a:lstStyle/>
        <a:p>
          <a:pPr latinLnBrk="1"/>
          <a:endParaRPr lang="ko-KR" altLang="en-US"/>
        </a:p>
      </dgm:t>
    </dgm:pt>
    <dgm:pt modelId="{FAA20556-E7EE-4B21-9305-E8FB41931DBC}" type="pres">
      <dgm:prSet presAssocID="{041119E3-A516-4354-B305-F486DEFC7DED}" presName="vert0" presStyleCnt="0">
        <dgm:presLayoutVars>
          <dgm:dir/>
          <dgm:animOne val="branch"/>
          <dgm:animLvl val="lvl"/>
        </dgm:presLayoutVars>
      </dgm:prSet>
      <dgm:spPr/>
    </dgm:pt>
    <dgm:pt modelId="{FE9CB23E-B18B-4ED5-96C0-C45E0F40DFEE}" type="pres">
      <dgm:prSet presAssocID="{6E769982-C6A3-4806-9DA9-294CF48B22DB}" presName="thickLine" presStyleLbl="alignNode1" presStyleIdx="0" presStyleCnt="1"/>
      <dgm:spPr/>
    </dgm:pt>
    <dgm:pt modelId="{CDB62681-256A-4473-894E-2F39A6AB9A54}" type="pres">
      <dgm:prSet presAssocID="{6E769982-C6A3-4806-9DA9-294CF48B22DB}" presName="horz1" presStyleCnt="0"/>
      <dgm:spPr/>
    </dgm:pt>
    <dgm:pt modelId="{5D72B1E5-5FBB-41F4-B710-6945A119B688}" type="pres">
      <dgm:prSet presAssocID="{6E769982-C6A3-4806-9DA9-294CF48B22DB}" presName="tx1" presStyleLbl="revTx" presStyleIdx="0" presStyleCnt="4"/>
      <dgm:spPr/>
    </dgm:pt>
    <dgm:pt modelId="{6C9AB0BE-5E52-4C89-A742-30A3E024BFF8}" type="pres">
      <dgm:prSet presAssocID="{6E769982-C6A3-4806-9DA9-294CF48B22DB}" presName="vert1" presStyleCnt="0"/>
      <dgm:spPr/>
    </dgm:pt>
    <dgm:pt modelId="{9912CE24-BD12-4103-84C3-83C034952305}" type="pres">
      <dgm:prSet presAssocID="{BA661C7E-F356-4DA2-8A13-7DEF884E497E}" presName="vertSpace2a" presStyleCnt="0"/>
      <dgm:spPr/>
    </dgm:pt>
    <dgm:pt modelId="{6F2756FE-A165-4B25-B66E-7DBFA8FBE5A3}" type="pres">
      <dgm:prSet presAssocID="{BA661C7E-F356-4DA2-8A13-7DEF884E497E}" presName="horz2" presStyleCnt="0"/>
      <dgm:spPr/>
    </dgm:pt>
    <dgm:pt modelId="{5BE01FCD-8DD5-491D-B2C3-1026909B55FB}" type="pres">
      <dgm:prSet presAssocID="{BA661C7E-F356-4DA2-8A13-7DEF884E497E}" presName="horzSpace2" presStyleCnt="0"/>
      <dgm:spPr/>
    </dgm:pt>
    <dgm:pt modelId="{462A5AA5-4AA2-4A56-A222-2E2C63ADF4FB}" type="pres">
      <dgm:prSet presAssocID="{BA661C7E-F356-4DA2-8A13-7DEF884E497E}" presName="tx2" presStyleLbl="revTx" presStyleIdx="1" presStyleCnt="4"/>
      <dgm:spPr/>
    </dgm:pt>
    <dgm:pt modelId="{6F110FBD-CBD6-44C3-B174-A067CBA14CB5}" type="pres">
      <dgm:prSet presAssocID="{BA661C7E-F356-4DA2-8A13-7DEF884E497E}" presName="vert2" presStyleCnt="0"/>
      <dgm:spPr/>
    </dgm:pt>
    <dgm:pt modelId="{9C9D5E89-214F-42B8-A995-B6E7A0AE481C}" type="pres">
      <dgm:prSet presAssocID="{BA661C7E-F356-4DA2-8A13-7DEF884E497E}" presName="thinLine2b" presStyleLbl="callout" presStyleIdx="0" presStyleCnt="3"/>
      <dgm:spPr/>
    </dgm:pt>
    <dgm:pt modelId="{70B7052E-DEDE-4059-99E9-8540DF3EBC17}" type="pres">
      <dgm:prSet presAssocID="{BA661C7E-F356-4DA2-8A13-7DEF884E497E}" presName="vertSpace2b" presStyleCnt="0"/>
      <dgm:spPr/>
    </dgm:pt>
    <dgm:pt modelId="{7DC716B8-E13C-4401-8516-B49B8E14CCB1}" type="pres">
      <dgm:prSet presAssocID="{9203B493-E426-4BEA-9CB6-DA828CB715E9}" presName="horz2" presStyleCnt="0"/>
      <dgm:spPr/>
    </dgm:pt>
    <dgm:pt modelId="{3CCC6B65-114D-403F-82A3-EBC6B3F9BD3D}" type="pres">
      <dgm:prSet presAssocID="{9203B493-E426-4BEA-9CB6-DA828CB715E9}" presName="horzSpace2" presStyleCnt="0"/>
      <dgm:spPr/>
    </dgm:pt>
    <dgm:pt modelId="{558BB1A0-D7DD-4442-8E2B-B64B12EAB249}" type="pres">
      <dgm:prSet presAssocID="{9203B493-E426-4BEA-9CB6-DA828CB715E9}" presName="tx2" presStyleLbl="revTx" presStyleIdx="2" presStyleCnt="4"/>
      <dgm:spPr/>
    </dgm:pt>
    <dgm:pt modelId="{0FFDF9B5-15D5-4610-92A9-D136B9AFEC76}" type="pres">
      <dgm:prSet presAssocID="{9203B493-E426-4BEA-9CB6-DA828CB715E9}" presName="vert2" presStyleCnt="0"/>
      <dgm:spPr/>
    </dgm:pt>
    <dgm:pt modelId="{993A6411-3213-4C18-82D1-445B36899834}" type="pres">
      <dgm:prSet presAssocID="{9203B493-E426-4BEA-9CB6-DA828CB715E9}" presName="thinLine2b" presStyleLbl="callout" presStyleIdx="1" presStyleCnt="3"/>
      <dgm:spPr/>
    </dgm:pt>
    <dgm:pt modelId="{980F65DE-B91A-4D65-9393-6E9D08203AA9}" type="pres">
      <dgm:prSet presAssocID="{9203B493-E426-4BEA-9CB6-DA828CB715E9}" presName="vertSpace2b" presStyleCnt="0"/>
      <dgm:spPr/>
    </dgm:pt>
    <dgm:pt modelId="{A4FFB8C5-29A3-4558-97D1-E9D0987802D8}" type="pres">
      <dgm:prSet presAssocID="{CA9B44E8-43BC-4DB5-BAF2-58709A77047D}" presName="horz2" presStyleCnt="0"/>
      <dgm:spPr/>
    </dgm:pt>
    <dgm:pt modelId="{3EE1C7AE-A40F-4D3C-AB1F-10921ECBD78A}" type="pres">
      <dgm:prSet presAssocID="{CA9B44E8-43BC-4DB5-BAF2-58709A77047D}" presName="horzSpace2" presStyleCnt="0"/>
      <dgm:spPr/>
    </dgm:pt>
    <dgm:pt modelId="{043235E7-FFF4-47D6-AA02-DD6EEB6BE10C}" type="pres">
      <dgm:prSet presAssocID="{CA9B44E8-43BC-4DB5-BAF2-58709A77047D}" presName="tx2" presStyleLbl="revTx" presStyleIdx="3" presStyleCnt="4"/>
      <dgm:spPr/>
    </dgm:pt>
    <dgm:pt modelId="{53F8B161-D3F3-4FC5-924E-414ACE5C2211}" type="pres">
      <dgm:prSet presAssocID="{CA9B44E8-43BC-4DB5-BAF2-58709A77047D}" presName="vert2" presStyleCnt="0"/>
      <dgm:spPr/>
    </dgm:pt>
    <dgm:pt modelId="{ED7E2CDB-AF38-4345-81EA-A3FD35B237D3}" type="pres">
      <dgm:prSet presAssocID="{CA9B44E8-43BC-4DB5-BAF2-58709A77047D}" presName="thinLine2b" presStyleLbl="callout" presStyleIdx="2" presStyleCnt="3"/>
      <dgm:spPr/>
    </dgm:pt>
    <dgm:pt modelId="{D1D600C4-5774-4E05-A7D8-0FE58B8A9F96}" type="pres">
      <dgm:prSet presAssocID="{CA9B44E8-43BC-4DB5-BAF2-58709A77047D}" presName="vertSpace2b" presStyleCnt="0"/>
      <dgm:spPr/>
    </dgm:pt>
  </dgm:ptLst>
  <dgm:cxnLst>
    <dgm:cxn modelId="{272DE50A-BC8C-4311-9151-311226EAACDE}" srcId="{6E769982-C6A3-4806-9DA9-294CF48B22DB}" destId="{BA661C7E-F356-4DA2-8A13-7DEF884E497E}" srcOrd="0" destOrd="0" parTransId="{54C0296D-7F5E-40B4-B5C7-E8FC4335F604}" sibTransId="{1CA599B6-F631-44A4-9752-81BD30161EF3}"/>
    <dgm:cxn modelId="{90D02C24-2E21-45D0-A97A-132AC545D317}" srcId="{6E769982-C6A3-4806-9DA9-294CF48B22DB}" destId="{9203B493-E426-4BEA-9CB6-DA828CB715E9}" srcOrd="1" destOrd="0" parTransId="{52BC570F-5CC3-4410-8337-0A8BF9860B75}" sibTransId="{63024917-1B30-413A-BF4B-33E974159281}"/>
    <dgm:cxn modelId="{A951C95F-1CBA-4235-83F2-E10D93147997}" srcId="{6E769982-C6A3-4806-9DA9-294CF48B22DB}" destId="{CA9B44E8-43BC-4DB5-BAF2-58709A77047D}" srcOrd="2" destOrd="0" parTransId="{82AA1DBC-388B-46B5-87B9-0F0A315FF6D2}" sibTransId="{1109CA08-D94D-4C5D-B2BD-DF6DF4FD824A}"/>
    <dgm:cxn modelId="{C47CE476-BDAE-4AC2-95A4-D811FECB11B7}" type="presOf" srcId="{6E769982-C6A3-4806-9DA9-294CF48B22DB}" destId="{5D72B1E5-5FBB-41F4-B710-6945A119B688}" srcOrd="0" destOrd="0" presId="urn:microsoft.com/office/officeart/2008/layout/LinedList"/>
    <dgm:cxn modelId="{4AA46081-D7C8-4341-B826-5FA40FCEEB58}" type="presOf" srcId="{041119E3-A516-4354-B305-F486DEFC7DED}" destId="{FAA20556-E7EE-4B21-9305-E8FB41931DBC}" srcOrd="0" destOrd="0" presId="urn:microsoft.com/office/officeart/2008/layout/LinedList"/>
    <dgm:cxn modelId="{406A0188-C229-47C6-9C97-0EC34CBB7985}" type="presOf" srcId="{CA9B44E8-43BC-4DB5-BAF2-58709A77047D}" destId="{043235E7-FFF4-47D6-AA02-DD6EEB6BE10C}" srcOrd="0" destOrd="0" presId="urn:microsoft.com/office/officeart/2008/layout/LinedList"/>
    <dgm:cxn modelId="{926573B4-81CE-4A5A-ADFC-362005C9DD40}" srcId="{041119E3-A516-4354-B305-F486DEFC7DED}" destId="{6E769982-C6A3-4806-9DA9-294CF48B22DB}" srcOrd="0" destOrd="0" parTransId="{BF65C502-107D-43D0-AA45-6A8F32CA2101}" sibTransId="{8ACB61AC-87D6-47BB-AA63-D184D904634B}"/>
    <dgm:cxn modelId="{59DD38B8-6A9E-4397-BF7B-EE003F5D9009}" type="presOf" srcId="{9203B493-E426-4BEA-9CB6-DA828CB715E9}" destId="{558BB1A0-D7DD-4442-8E2B-B64B12EAB249}" srcOrd="0" destOrd="0" presId="urn:microsoft.com/office/officeart/2008/layout/LinedList"/>
    <dgm:cxn modelId="{DB3722F2-4E11-4876-8DD1-89813A389F0F}" type="presOf" srcId="{BA661C7E-F356-4DA2-8A13-7DEF884E497E}" destId="{462A5AA5-4AA2-4A56-A222-2E2C63ADF4FB}" srcOrd="0" destOrd="0" presId="urn:microsoft.com/office/officeart/2008/layout/LinedList"/>
    <dgm:cxn modelId="{16D6085A-8663-4185-BA31-0CE86F50294E}" type="presParOf" srcId="{FAA20556-E7EE-4B21-9305-E8FB41931DBC}" destId="{FE9CB23E-B18B-4ED5-96C0-C45E0F40DFEE}" srcOrd="0" destOrd="0" presId="urn:microsoft.com/office/officeart/2008/layout/LinedList"/>
    <dgm:cxn modelId="{C6B4DA7F-4D4A-49CA-ADB9-30EDE7E2A1CC}" type="presParOf" srcId="{FAA20556-E7EE-4B21-9305-E8FB41931DBC}" destId="{CDB62681-256A-4473-894E-2F39A6AB9A54}" srcOrd="1" destOrd="0" presId="urn:microsoft.com/office/officeart/2008/layout/LinedList"/>
    <dgm:cxn modelId="{1B0DB4C5-5547-4F84-9A1D-2B38E8EEC872}" type="presParOf" srcId="{CDB62681-256A-4473-894E-2F39A6AB9A54}" destId="{5D72B1E5-5FBB-41F4-B710-6945A119B688}" srcOrd="0" destOrd="0" presId="urn:microsoft.com/office/officeart/2008/layout/LinedList"/>
    <dgm:cxn modelId="{CA9191B0-D05D-4591-A731-CACF2777668A}" type="presParOf" srcId="{CDB62681-256A-4473-894E-2F39A6AB9A54}" destId="{6C9AB0BE-5E52-4C89-A742-30A3E024BFF8}" srcOrd="1" destOrd="0" presId="urn:microsoft.com/office/officeart/2008/layout/LinedList"/>
    <dgm:cxn modelId="{83CCBF89-F714-4676-A999-2596A2BB2851}" type="presParOf" srcId="{6C9AB0BE-5E52-4C89-A742-30A3E024BFF8}" destId="{9912CE24-BD12-4103-84C3-83C034952305}" srcOrd="0" destOrd="0" presId="urn:microsoft.com/office/officeart/2008/layout/LinedList"/>
    <dgm:cxn modelId="{E4FB1053-8F3D-4C0A-BA32-0658BB8A6ACA}" type="presParOf" srcId="{6C9AB0BE-5E52-4C89-A742-30A3E024BFF8}" destId="{6F2756FE-A165-4B25-B66E-7DBFA8FBE5A3}" srcOrd="1" destOrd="0" presId="urn:microsoft.com/office/officeart/2008/layout/LinedList"/>
    <dgm:cxn modelId="{3CA5A094-C001-40F9-B761-DFF43CB36D7C}" type="presParOf" srcId="{6F2756FE-A165-4B25-B66E-7DBFA8FBE5A3}" destId="{5BE01FCD-8DD5-491D-B2C3-1026909B55FB}" srcOrd="0" destOrd="0" presId="urn:microsoft.com/office/officeart/2008/layout/LinedList"/>
    <dgm:cxn modelId="{28D5200A-D979-4F0B-98F8-E695056FCE78}" type="presParOf" srcId="{6F2756FE-A165-4B25-B66E-7DBFA8FBE5A3}" destId="{462A5AA5-4AA2-4A56-A222-2E2C63ADF4FB}" srcOrd="1" destOrd="0" presId="urn:microsoft.com/office/officeart/2008/layout/LinedList"/>
    <dgm:cxn modelId="{8B8B8DC4-66D9-46F7-89C0-E853DAED0506}" type="presParOf" srcId="{6F2756FE-A165-4B25-B66E-7DBFA8FBE5A3}" destId="{6F110FBD-CBD6-44C3-B174-A067CBA14CB5}" srcOrd="2" destOrd="0" presId="urn:microsoft.com/office/officeart/2008/layout/LinedList"/>
    <dgm:cxn modelId="{E1D80B9E-763A-45A6-9BC9-BF128E0A9C47}" type="presParOf" srcId="{6C9AB0BE-5E52-4C89-A742-30A3E024BFF8}" destId="{9C9D5E89-214F-42B8-A995-B6E7A0AE481C}" srcOrd="2" destOrd="0" presId="urn:microsoft.com/office/officeart/2008/layout/LinedList"/>
    <dgm:cxn modelId="{C11E0812-009F-4BC8-B7A2-25C4EFF68D46}" type="presParOf" srcId="{6C9AB0BE-5E52-4C89-A742-30A3E024BFF8}" destId="{70B7052E-DEDE-4059-99E9-8540DF3EBC17}" srcOrd="3" destOrd="0" presId="urn:microsoft.com/office/officeart/2008/layout/LinedList"/>
    <dgm:cxn modelId="{6C9DDC17-F076-4A71-AC28-6CC8E43CEB70}" type="presParOf" srcId="{6C9AB0BE-5E52-4C89-A742-30A3E024BFF8}" destId="{7DC716B8-E13C-4401-8516-B49B8E14CCB1}" srcOrd="4" destOrd="0" presId="urn:microsoft.com/office/officeart/2008/layout/LinedList"/>
    <dgm:cxn modelId="{9442B0E6-CD17-4096-A0B4-A96120008EAC}" type="presParOf" srcId="{7DC716B8-E13C-4401-8516-B49B8E14CCB1}" destId="{3CCC6B65-114D-403F-82A3-EBC6B3F9BD3D}" srcOrd="0" destOrd="0" presId="urn:microsoft.com/office/officeart/2008/layout/LinedList"/>
    <dgm:cxn modelId="{A10C4427-E780-4807-B446-02A0FBDB8A02}" type="presParOf" srcId="{7DC716B8-E13C-4401-8516-B49B8E14CCB1}" destId="{558BB1A0-D7DD-4442-8E2B-B64B12EAB249}" srcOrd="1" destOrd="0" presId="urn:microsoft.com/office/officeart/2008/layout/LinedList"/>
    <dgm:cxn modelId="{9199A2DB-7060-499A-8A0D-7E405AB49047}" type="presParOf" srcId="{7DC716B8-E13C-4401-8516-B49B8E14CCB1}" destId="{0FFDF9B5-15D5-4610-92A9-D136B9AFEC76}" srcOrd="2" destOrd="0" presId="urn:microsoft.com/office/officeart/2008/layout/LinedList"/>
    <dgm:cxn modelId="{E26DDC74-FBED-4F21-B448-AE87CFFB082F}" type="presParOf" srcId="{6C9AB0BE-5E52-4C89-A742-30A3E024BFF8}" destId="{993A6411-3213-4C18-82D1-445B36899834}" srcOrd="5" destOrd="0" presId="urn:microsoft.com/office/officeart/2008/layout/LinedList"/>
    <dgm:cxn modelId="{3B9F04A7-752B-4101-A8A0-191A67B0C475}" type="presParOf" srcId="{6C9AB0BE-5E52-4C89-A742-30A3E024BFF8}" destId="{980F65DE-B91A-4D65-9393-6E9D08203AA9}" srcOrd="6" destOrd="0" presId="urn:microsoft.com/office/officeart/2008/layout/LinedList"/>
    <dgm:cxn modelId="{4DCF2D2B-64A2-483B-AB05-815E901FA022}" type="presParOf" srcId="{6C9AB0BE-5E52-4C89-A742-30A3E024BFF8}" destId="{A4FFB8C5-29A3-4558-97D1-E9D0987802D8}" srcOrd="7" destOrd="0" presId="urn:microsoft.com/office/officeart/2008/layout/LinedList"/>
    <dgm:cxn modelId="{BDC0124E-A857-4EB8-ABA7-EF910E0F73FD}" type="presParOf" srcId="{A4FFB8C5-29A3-4558-97D1-E9D0987802D8}" destId="{3EE1C7AE-A40F-4D3C-AB1F-10921ECBD78A}" srcOrd="0" destOrd="0" presId="urn:microsoft.com/office/officeart/2008/layout/LinedList"/>
    <dgm:cxn modelId="{53EF28ED-5418-4116-9418-376535B9C762}" type="presParOf" srcId="{A4FFB8C5-29A3-4558-97D1-E9D0987802D8}" destId="{043235E7-FFF4-47D6-AA02-DD6EEB6BE10C}" srcOrd="1" destOrd="0" presId="urn:microsoft.com/office/officeart/2008/layout/LinedList"/>
    <dgm:cxn modelId="{F6B37250-9B76-42D0-9511-2AFB2F6231FF}" type="presParOf" srcId="{A4FFB8C5-29A3-4558-97D1-E9D0987802D8}" destId="{53F8B161-D3F3-4FC5-924E-414ACE5C2211}" srcOrd="2" destOrd="0" presId="urn:microsoft.com/office/officeart/2008/layout/LinedList"/>
    <dgm:cxn modelId="{0CB665A6-644D-4488-B287-9CD4EF917E11}" type="presParOf" srcId="{6C9AB0BE-5E52-4C89-A742-30A3E024BFF8}" destId="{ED7E2CDB-AF38-4345-81EA-A3FD35B237D3}" srcOrd="8" destOrd="0" presId="urn:microsoft.com/office/officeart/2008/layout/LinedList"/>
    <dgm:cxn modelId="{0F581F53-475C-4ADC-8948-F04332865815}" type="presParOf" srcId="{6C9AB0BE-5E52-4C89-A742-30A3E024BFF8}" destId="{D1D600C4-5774-4E05-A7D8-0FE58B8A9F96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41119E3-A516-4354-B305-F486DEFC7DE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E769982-C6A3-4806-9DA9-294CF48B22DB}">
      <dgm:prSet phldrT="[텍스트]"/>
      <dgm:spPr/>
      <dgm:t>
        <a:bodyPr/>
        <a:lstStyle/>
        <a:p>
          <a:pPr latinLnBrk="1"/>
          <a:r>
            <a:rPr lang="en-US" altLang="ko-KR" dirty="0"/>
            <a:t>extern</a:t>
          </a:r>
          <a:endParaRPr lang="ko-KR" altLang="en-US" dirty="0"/>
        </a:p>
      </dgm:t>
    </dgm:pt>
    <dgm:pt modelId="{BF65C502-107D-43D0-AA45-6A8F32CA2101}" type="parTrans" cxnId="{926573B4-81CE-4A5A-ADFC-362005C9DD40}">
      <dgm:prSet/>
      <dgm:spPr/>
      <dgm:t>
        <a:bodyPr/>
        <a:lstStyle/>
        <a:p>
          <a:pPr latinLnBrk="1"/>
          <a:endParaRPr lang="ko-KR" altLang="en-US"/>
        </a:p>
      </dgm:t>
    </dgm:pt>
    <dgm:pt modelId="{8ACB61AC-87D6-47BB-AA63-D184D904634B}" type="sibTrans" cxnId="{926573B4-81CE-4A5A-ADFC-362005C9DD40}">
      <dgm:prSet/>
      <dgm:spPr/>
      <dgm:t>
        <a:bodyPr/>
        <a:lstStyle/>
        <a:p>
          <a:pPr latinLnBrk="1"/>
          <a:endParaRPr lang="ko-KR" altLang="en-US"/>
        </a:p>
      </dgm:t>
    </dgm:pt>
    <dgm:pt modelId="{BA661C7E-F356-4DA2-8A13-7DEF884E497E}">
      <dgm:prSet phldrT="[텍스트]"/>
      <dgm:spPr/>
      <dgm:t>
        <a:bodyPr/>
        <a:lstStyle/>
        <a:p>
          <a:pPr latinLnBrk="1"/>
          <a:r>
            <a:rPr lang="ko-KR" altLang="en-US" dirty="0"/>
            <a:t>전역변수에 이용</a:t>
          </a:r>
        </a:p>
      </dgm:t>
    </dgm:pt>
    <dgm:pt modelId="{54C0296D-7F5E-40B4-B5C7-E8FC4335F604}" type="parTrans" cxnId="{272DE50A-BC8C-4311-9151-311226EAACDE}">
      <dgm:prSet/>
      <dgm:spPr/>
      <dgm:t>
        <a:bodyPr/>
        <a:lstStyle/>
        <a:p>
          <a:pPr latinLnBrk="1"/>
          <a:endParaRPr lang="ko-KR" altLang="en-US"/>
        </a:p>
      </dgm:t>
    </dgm:pt>
    <dgm:pt modelId="{1CA599B6-F631-44A4-9752-81BD30161EF3}" type="sibTrans" cxnId="{272DE50A-BC8C-4311-9151-311226EAACDE}">
      <dgm:prSet/>
      <dgm:spPr/>
      <dgm:t>
        <a:bodyPr/>
        <a:lstStyle/>
        <a:p>
          <a:pPr latinLnBrk="1"/>
          <a:endParaRPr lang="ko-KR" altLang="en-US"/>
        </a:p>
      </dgm:t>
    </dgm:pt>
    <dgm:pt modelId="{9203B493-E426-4BEA-9CB6-DA828CB715E9}">
      <dgm:prSet phldrT="[텍스트]"/>
      <dgm:spPr/>
      <dgm:t>
        <a:bodyPr/>
        <a:lstStyle/>
        <a:p>
          <a:pPr latinLnBrk="1"/>
          <a:r>
            <a:rPr lang="en-US" altLang="ko-KR" dirty="0"/>
            <a:t>extern</a:t>
          </a:r>
          <a:r>
            <a:rPr lang="ko-KR" altLang="en-US" dirty="0"/>
            <a:t>은 전역변수를 사용할 때 선언하다</a:t>
          </a:r>
        </a:p>
      </dgm:t>
    </dgm:pt>
    <dgm:pt modelId="{52BC570F-5CC3-4410-8337-0A8BF9860B75}" type="parTrans" cxnId="{90D02C24-2E21-45D0-A97A-132AC545D317}">
      <dgm:prSet/>
      <dgm:spPr/>
      <dgm:t>
        <a:bodyPr/>
        <a:lstStyle/>
        <a:p>
          <a:pPr latinLnBrk="1"/>
          <a:endParaRPr lang="ko-KR" altLang="en-US"/>
        </a:p>
      </dgm:t>
    </dgm:pt>
    <dgm:pt modelId="{63024917-1B30-413A-BF4B-33E974159281}" type="sibTrans" cxnId="{90D02C24-2E21-45D0-A97A-132AC545D317}">
      <dgm:prSet/>
      <dgm:spPr/>
      <dgm:t>
        <a:bodyPr/>
        <a:lstStyle/>
        <a:p>
          <a:pPr latinLnBrk="1"/>
          <a:endParaRPr lang="ko-KR" altLang="en-US"/>
        </a:p>
      </dgm:t>
    </dgm:pt>
    <dgm:pt modelId="{FAA20556-E7EE-4B21-9305-E8FB41931DBC}" type="pres">
      <dgm:prSet presAssocID="{041119E3-A516-4354-B305-F486DEFC7DED}" presName="vert0" presStyleCnt="0">
        <dgm:presLayoutVars>
          <dgm:dir/>
          <dgm:animOne val="branch"/>
          <dgm:animLvl val="lvl"/>
        </dgm:presLayoutVars>
      </dgm:prSet>
      <dgm:spPr/>
    </dgm:pt>
    <dgm:pt modelId="{FE9CB23E-B18B-4ED5-96C0-C45E0F40DFEE}" type="pres">
      <dgm:prSet presAssocID="{6E769982-C6A3-4806-9DA9-294CF48B22DB}" presName="thickLine" presStyleLbl="alignNode1" presStyleIdx="0" presStyleCnt="1"/>
      <dgm:spPr/>
    </dgm:pt>
    <dgm:pt modelId="{CDB62681-256A-4473-894E-2F39A6AB9A54}" type="pres">
      <dgm:prSet presAssocID="{6E769982-C6A3-4806-9DA9-294CF48B22DB}" presName="horz1" presStyleCnt="0"/>
      <dgm:spPr/>
    </dgm:pt>
    <dgm:pt modelId="{5D72B1E5-5FBB-41F4-B710-6945A119B688}" type="pres">
      <dgm:prSet presAssocID="{6E769982-C6A3-4806-9DA9-294CF48B22DB}" presName="tx1" presStyleLbl="revTx" presStyleIdx="0" presStyleCnt="3"/>
      <dgm:spPr/>
    </dgm:pt>
    <dgm:pt modelId="{6C9AB0BE-5E52-4C89-A742-30A3E024BFF8}" type="pres">
      <dgm:prSet presAssocID="{6E769982-C6A3-4806-9DA9-294CF48B22DB}" presName="vert1" presStyleCnt="0"/>
      <dgm:spPr/>
    </dgm:pt>
    <dgm:pt modelId="{9912CE24-BD12-4103-84C3-83C034952305}" type="pres">
      <dgm:prSet presAssocID="{BA661C7E-F356-4DA2-8A13-7DEF884E497E}" presName="vertSpace2a" presStyleCnt="0"/>
      <dgm:spPr/>
    </dgm:pt>
    <dgm:pt modelId="{6F2756FE-A165-4B25-B66E-7DBFA8FBE5A3}" type="pres">
      <dgm:prSet presAssocID="{BA661C7E-F356-4DA2-8A13-7DEF884E497E}" presName="horz2" presStyleCnt="0"/>
      <dgm:spPr/>
    </dgm:pt>
    <dgm:pt modelId="{5BE01FCD-8DD5-491D-B2C3-1026909B55FB}" type="pres">
      <dgm:prSet presAssocID="{BA661C7E-F356-4DA2-8A13-7DEF884E497E}" presName="horzSpace2" presStyleCnt="0"/>
      <dgm:spPr/>
    </dgm:pt>
    <dgm:pt modelId="{462A5AA5-4AA2-4A56-A222-2E2C63ADF4FB}" type="pres">
      <dgm:prSet presAssocID="{BA661C7E-F356-4DA2-8A13-7DEF884E497E}" presName="tx2" presStyleLbl="revTx" presStyleIdx="1" presStyleCnt="3"/>
      <dgm:spPr/>
    </dgm:pt>
    <dgm:pt modelId="{6F110FBD-CBD6-44C3-B174-A067CBA14CB5}" type="pres">
      <dgm:prSet presAssocID="{BA661C7E-F356-4DA2-8A13-7DEF884E497E}" presName="vert2" presStyleCnt="0"/>
      <dgm:spPr/>
    </dgm:pt>
    <dgm:pt modelId="{9C9D5E89-214F-42B8-A995-B6E7A0AE481C}" type="pres">
      <dgm:prSet presAssocID="{BA661C7E-F356-4DA2-8A13-7DEF884E497E}" presName="thinLine2b" presStyleLbl="callout" presStyleIdx="0" presStyleCnt="2"/>
      <dgm:spPr/>
    </dgm:pt>
    <dgm:pt modelId="{70B7052E-DEDE-4059-99E9-8540DF3EBC17}" type="pres">
      <dgm:prSet presAssocID="{BA661C7E-F356-4DA2-8A13-7DEF884E497E}" presName="vertSpace2b" presStyleCnt="0"/>
      <dgm:spPr/>
    </dgm:pt>
    <dgm:pt modelId="{7DC716B8-E13C-4401-8516-B49B8E14CCB1}" type="pres">
      <dgm:prSet presAssocID="{9203B493-E426-4BEA-9CB6-DA828CB715E9}" presName="horz2" presStyleCnt="0"/>
      <dgm:spPr/>
    </dgm:pt>
    <dgm:pt modelId="{3CCC6B65-114D-403F-82A3-EBC6B3F9BD3D}" type="pres">
      <dgm:prSet presAssocID="{9203B493-E426-4BEA-9CB6-DA828CB715E9}" presName="horzSpace2" presStyleCnt="0"/>
      <dgm:spPr/>
    </dgm:pt>
    <dgm:pt modelId="{558BB1A0-D7DD-4442-8E2B-B64B12EAB249}" type="pres">
      <dgm:prSet presAssocID="{9203B493-E426-4BEA-9CB6-DA828CB715E9}" presName="tx2" presStyleLbl="revTx" presStyleIdx="2" presStyleCnt="3"/>
      <dgm:spPr/>
    </dgm:pt>
    <dgm:pt modelId="{0FFDF9B5-15D5-4610-92A9-D136B9AFEC76}" type="pres">
      <dgm:prSet presAssocID="{9203B493-E426-4BEA-9CB6-DA828CB715E9}" presName="vert2" presStyleCnt="0"/>
      <dgm:spPr/>
    </dgm:pt>
    <dgm:pt modelId="{993A6411-3213-4C18-82D1-445B36899834}" type="pres">
      <dgm:prSet presAssocID="{9203B493-E426-4BEA-9CB6-DA828CB715E9}" presName="thinLine2b" presStyleLbl="callout" presStyleIdx="1" presStyleCnt="2"/>
      <dgm:spPr/>
    </dgm:pt>
    <dgm:pt modelId="{980F65DE-B91A-4D65-9393-6E9D08203AA9}" type="pres">
      <dgm:prSet presAssocID="{9203B493-E426-4BEA-9CB6-DA828CB715E9}" presName="vertSpace2b" presStyleCnt="0"/>
      <dgm:spPr/>
    </dgm:pt>
  </dgm:ptLst>
  <dgm:cxnLst>
    <dgm:cxn modelId="{272DE50A-BC8C-4311-9151-311226EAACDE}" srcId="{6E769982-C6A3-4806-9DA9-294CF48B22DB}" destId="{BA661C7E-F356-4DA2-8A13-7DEF884E497E}" srcOrd="0" destOrd="0" parTransId="{54C0296D-7F5E-40B4-B5C7-E8FC4335F604}" sibTransId="{1CA599B6-F631-44A4-9752-81BD30161EF3}"/>
    <dgm:cxn modelId="{90D02C24-2E21-45D0-A97A-132AC545D317}" srcId="{6E769982-C6A3-4806-9DA9-294CF48B22DB}" destId="{9203B493-E426-4BEA-9CB6-DA828CB715E9}" srcOrd="1" destOrd="0" parTransId="{52BC570F-5CC3-4410-8337-0A8BF9860B75}" sibTransId="{63024917-1B30-413A-BF4B-33E974159281}"/>
    <dgm:cxn modelId="{C47CE476-BDAE-4AC2-95A4-D811FECB11B7}" type="presOf" srcId="{6E769982-C6A3-4806-9DA9-294CF48B22DB}" destId="{5D72B1E5-5FBB-41F4-B710-6945A119B688}" srcOrd="0" destOrd="0" presId="urn:microsoft.com/office/officeart/2008/layout/LinedList"/>
    <dgm:cxn modelId="{4AA46081-D7C8-4341-B826-5FA40FCEEB58}" type="presOf" srcId="{041119E3-A516-4354-B305-F486DEFC7DED}" destId="{FAA20556-E7EE-4B21-9305-E8FB41931DBC}" srcOrd="0" destOrd="0" presId="urn:microsoft.com/office/officeart/2008/layout/LinedList"/>
    <dgm:cxn modelId="{926573B4-81CE-4A5A-ADFC-362005C9DD40}" srcId="{041119E3-A516-4354-B305-F486DEFC7DED}" destId="{6E769982-C6A3-4806-9DA9-294CF48B22DB}" srcOrd="0" destOrd="0" parTransId="{BF65C502-107D-43D0-AA45-6A8F32CA2101}" sibTransId="{8ACB61AC-87D6-47BB-AA63-D184D904634B}"/>
    <dgm:cxn modelId="{59DD38B8-6A9E-4397-BF7B-EE003F5D9009}" type="presOf" srcId="{9203B493-E426-4BEA-9CB6-DA828CB715E9}" destId="{558BB1A0-D7DD-4442-8E2B-B64B12EAB249}" srcOrd="0" destOrd="0" presId="urn:microsoft.com/office/officeart/2008/layout/LinedList"/>
    <dgm:cxn modelId="{DB3722F2-4E11-4876-8DD1-89813A389F0F}" type="presOf" srcId="{BA661C7E-F356-4DA2-8A13-7DEF884E497E}" destId="{462A5AA5-4AA2-4A56-A222-2E2C63ADF4FB}" srcOrd="0" destOrd="0" presId="urn:microsoft.com/office/officeart/2008/layout/LinedList"/>
    <dgm:cxn modelId="{16D6085A-8663-4185-BA31-0CE86F50294E}" type="presParOf" srcId="{FAA20556-E7EE-4B21-9305-E8FB41931DBC}" destId="{FE9CB23E-B18B-4ED5-96C0-C45E0F40DFEE}" srcOrd="0" destOrd="0" presId="urn:microsoft.com/office/officeart/2008/layout/LinedList"/>
    <dgm:cxn modelId="{C6B4DA7F-4D4A-49CA-ADB9-30EDE7E2A1CC}" type="presParOf" srcId="{FAA20556-E7EE-4B21-9305-E8FB41931DBC}" destId="{CDB62681-256A-4473-894E-2F39A6AB9A54}" srcOrd="1" destOrd="0" presId="urn:microsoft.com/office/officeart/2008/layout/LinedList"/>
    <dgm:cxn modelId="{1B0DB4C5-5547-4F84-9A1D-2B38E8EEC872}" type="presParOf" srcId="{CDB62681-256A-4473-894E-2F39A6AB9A54}" destId="{5D72B1E5-5FBB-41F4-B710-6945A119B688}" srcOrd="0" destOrd="0" presId="urn:microsoft.com/office/officeart/2008/layout/LinedList"/>
    <dgm:cxn modelId="{CA9191B0-D05D-4591-A731-CACF2777668A}" type="presParOf" srcId="{CDB62681-256A-4473-894E-2F39A6AB9A54}" destId="{6C9AB0BE-5E52-4C89-A742-30A3E024BFF8}" srcOrd="1" destOrd="0" presId="urn:microsoft.com/office/officeart/2008/layout/LinedList"/>
    <dgm:cxn modelId="{83CCBF89-F714-4676-A999-2596A2BB2851}" type="presParOf" srcId="{6C9AB0BE-5E52-4C89-A742-30A3E024BFF8}" destId="{9912CE24-BD12-4103-84C3-83C034952305}" srcOrd="0" destOrd="0" presId="urn:microsoft.com/office/officeart/2008/layout/LinedList"/>
    <dgm:cxn modelId="{E4FB1053-8F3D-4C0A-BA32-0658BB8A6ACA}" type="presParOf" srcId="{6C9AB0BE-5E52-4C89-A742-30A3E024BFF8}" destId="{6F2756FE-A165-4B25-B66E-7DBFA8FBE5A3}" srcOrd="1" destOrd="0" presId="urn:microsoft.com/office/officeart/2008/layout/LinedList"/>
    <dgm:cxn modelId="{3CA5A094-C001-40F9-B761-DFF43CB36D7C}" type="presParOf" srcId="{6F2756FE-A165-4B25-B66E-7DBFA8FBE5A3}" destId="{5BE01FCD-8DD5-491D-B2C3-1026909B55FB}" srcOrd="0" destOrd="0" presId="urn:microsoft.com/office/officeart/2008/layout/LinedList"/>
    <dgm:cxn modelId="{28D5200A-D979-4F0B-98F8-E695056FCE78}" type="presParOf" srcId="{6F2756FE-A165-4B25-B66E-7DBFA8FBE5A3}" destId="{462A5AA5-4AA2-4A56-A222-2E2C63ADF4FB}" srcOrd="1" destOrd="0" presId="urn:microsoft.com/office/officeart/2008/layout/LinedList"/>
    <dgm:cxn modelId="{8B8B8DC4-66D9-46F7-89C0-E853DAED0506}" type="presParOf" srcId="{6F2756FE-A165-4B25-B66E-7DBFA8FBE5A3}" destId="{6F110FBD-CBD6-44C3-B174-A067CBA14CB5}" srcOrd="2" destOrd="0" presId="urn:microsoft.com/office/officeart/2008/layout/LinedList"/>
    <dgm:cxn modelId="{E1D80B9E-763A-45A6-9BC9-BF128E0A9C47}" type="presParOf" srcId="{6C9AB0BE-5E52-4C89-A742-30A3E024BFF8}" destId="{9C9D5E89-214F-42B8-A995-B6E7A0AE481C}" srcOrd="2" destOrd="0" presId="urn:microsoft.com/office/officeart/2008/layout/LinedList"/>
    <dgm:cxn modelId="{C11E0812-009F-4BC8-B7A2-25C4EFF68D46}" type="presParOf" srcId="{6C9AB0BE-5E52-4C89-A742-30A3E024BFF8}" destId="{70B7052E-DEDE-4059-99E9-8540DF3EBC17}" srcOrd="3" destOrd="0" presId="urn:microsoft.com/office/officeart/2008/layout/LinedList"/>
    <dgm:cxn modelId="{6C9DDC17-F076-4A71-AC28-6CC8E43CEB70}" type="presParOf" srcId="{6C9AB0BE-5E52-4C89-A742-30A3E024BFF8}" destId="{7DC716B8-E13C-4401-8516-B49B8E14CCB1}" srcOrd="4" destOrd="0" presId="urn:microsoft.com/office/officeart/2008/layout/LinedList"/>
    <dgm:cxn modelId="{9442B0E6-CD17-4096-A0B4-A96120008EAC}" type="presParOf" srcId="{7DC716B8-E13C-4401-8516-B49B8E14CCB1}" destId="{3CCC6B65-114D-403F-82A3-EBC6B3F9BD3D}" srcOrd="0" destOrd="0" presId="urn:microsoft.com/office/officeart/2008/layout/LinedList"/>
    <dgm:cxn modelId="{A10C4427-E780-4807-B446-02A0FBDB8A02}" type="presParOf" srcId="{7DC716B8-E13C-4401-8516-B49B8E14CCB1}" destId="{558BB1A0-D7DD-4442-8E2B-B64B12EAB249}" srcOrd="1" destOrd="0" presId="urn:microsoft.com/office/officeart/2008/layout/LinedList"/>
    <dgm:cxn modelId="{9199A2DB-7060-499A-8A0D-7E405AB49047}" type="presParOf" srcId="{7DC716B8-E13C-4401-8516-B49B8E14CCB1}" destId="{0FFDF9B5-15D5-4610-92A9-D136B9AFEC76}" srcOrd="2" destOrd="0" presId="urn:microsoft.com/office/officeart/2008/layout/LinedList"/>
    <dgm:cxn modelId="{E26DDC74-FBED-4F21-B448-AE87CFFB082F}" type="presParOf" srcId="{6C9AB0BE-5E52-4C89-A742-30A3E024BFF8}" destId="{993A6411-3213-4C18-82D1-445B36899834}" srcOrd="5" destOrd="0" presId="urn:microsoft.com/office/officeart/2008/layout/LinedList"/>
    <dgm:cxn modelId="{3B9F04A7-752B-4101-A8A0-191A67B0C475}" type="presParOf" srcId="{6C9AB0BE-5E52-4C89-A742-30A3E024BFF8}" destId="{980F65DE-B91A-4D65-9393-6E9D08203AA9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09E9B-C7B0-496C-9D84-EF2911104290}">
      <dsp:nvSpPr>
        <dsp:cNvPr id="0" name=""/>
        <dsp:cNvSpPr/>
      </dsp:nvSpPr>
      <dsp:spPr>
        <a:xfrm>
          <a:off x="4219" y="189521"/>
          <a:ext cx="1844761" cy="1106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900" kern="1200" dirty="0"/>
            <a:t>Algol</a:t>
          </a:r>
          <a:endParaRPr lang="ko-KR" altLang="en-US" sz="4900" kern="1200" dirty="0"/>
        </a:p>
      </dsp:txBody>
      <dsp:txXfrm>
        <a:off x="36638" y="221940"/>
        <a:ext cx="1779923" cy="1042019"/>
      </dsp:txXfrm>
    </dsp:sp>
    <dsp:sp modelId="{DB1FD1EB-9442-4D5D-910A-802CB8A8EBCF}">
      <dsp:nvSpPr>
        <dsp:cNvPr id="0" name=""/>
        <dsp:cNvSpPr/>
      </dsp:nvSpPr>
      <dsp:spPr>
        <a:xfrm>
          <a:off x="2033457" y="514199"/>
          <a:ext cx="391089" cy="4575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/>
        </a:p>
      </dsp:txBody>
      <dsp:txXfrm>
        <a:off x="2033457" y="605699"/>
        <a:ext cx="273762" cy="274500"/>
      </dsp:txXfrm>
    </dsp:sp>
    <dsp:sp modelId="{140A7D0A-8EBE-42D8-87C9-BCF0661E8FAA}">
      <dsp:nvSpPr>
        <dsp:cNvPr id="0" name=""/>
        <dsp:cNvSpPr/>
      </dsp:nvSpPr>
      <dsp:spPr>
        <a:xfrm>
          <a:off x="2586885" y="189521"/>
          <a:ext cx="1844761" cy="1106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900" kern="1200" dirty="0"/>
            <a:t>BCPL</a:t>
          </a:r>
          <a:endParaRPr lang="ko-KR" altLang="en-US" sz="4900" kern="1200" dirty="0"/>
        </a:p>
      </dsp:txBody>
      <dsp:txXfrm>
        <a:off x="2619304" y="221940"/>
        <a:ext cx="1779923" cy="1042019"/>
      </dsp:txXfrm>
    </dsp:sp>
    <dsp:sp modelId="{397EED2B-E818-4591-89EF-B0EF7A8F6831}">
      <dsp:nvSpPr>
        <dsp:cNvPr id="0" name=""/>
        <dsp:cNvSpPr/>
      </dsp:nvSpPr>
      <dsp:spPr>
        <a:xfrm>
          <a:off x="4616123" y="514199"/>
          <a:ext cx="391089" cy="4575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/>
        </a:p>
      </dsp:txBody>
      <dsp:txXfrm>
        <a:off x="4616123" y="605699"/>
        <a:ext cx="273762" cy="274500"/>
      </dsp:txXfrm>
    </dsp:sp>
    <dsp:sp modelId="{2FBC38A3-7438-4222-9554-4E26BFD561CA}">
      <dsp:nvSpPr>
        <dsp:cNvPr id="0" name=""/>
        <dsp:cNvSpPr/>
      </dsp:nvSpPr>
      <dsp:spPr>
        <a:xfrm>
          <a:off x="5169552" y="189521"/>
          <a:ext cx="1844761" cy="1106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900" kern="1200" dirty="0"/>
            <a:t>B</a:t>
          </a:r>
          <a:endParaRPr lang="ko-KR" altLang="en-US" sz="4900" kern="1200" dirty="0"/>
        </a:p>
      </dsp:txBody>
      <dsp:txXfrm>
        <a:off x="5201971" y="221940"/>
        <a:ext cx="1779923" cy="1042019"/>
      </dsp:txXfrm>
    </dsp:sp>
    <dsp:sp modelId="{415BE6EA-4BE6-41E6-B46C-EA8F152AE9F2}">
      <dsp:nvSpPr>
        <dsp:cNvPr id="0" name=""/>
        <dsp:cNvSpPr/>
      </dsp:nvSpPr>
      <dsp:spPr>
        <a:xfrm>
          <a:off x="7198790" y="514199"/>
          <a:ext cx="391089" cy="4575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/>
        </a:p>
      </dsp:txBody>
      <dsp:txXfrm>
        <a:off x="7198790" y="605699"/>
        <a:ext cx="273762" cy="274500"/>
      </dsp:txXfrm>
    </dsp:sp>
    <dsp:sp modelId="{CD95C63B-CE84-4AC2-9A71-85731C8CEB15}">
      <dsp:nvSpPr>
        <dsp:cNvPr id="0" name=""/>
        <dsp:cNvSpPr/>
      </dsp:nvSpPr>
      <dsp:spPr>
        <a:xfrm>
          <a:off x="7752218" y="189521"/>
          <a:ext cx="1844761" cy="1106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900" kern="1200" dirty="0"/>
            <a:t>C</a:t>
          </a:r>
          <a:endParaRPr lang="ko-KR" altLang="en-US" sz="4900" kern="1200" dirty="0"/>
        </a:p>
      </dsp:txBody>
      <dsp:txXfrm>
        <a:off x="7784637" y="221940"/>
        <a:ext cx="1779923" cy="10420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09E9B-C7B0-496C-9D84-EF2911104290}">
      <dsp:nvSpPr>
        <dsp:cNvPr id="0" name=""/>
        <dsp:cNvSpPr/>
      </dsp:nvSpPr>
      <dsp:spPr>
        <a:xfrm>
          <a:off x="4219" y="189521"/>
          <a:ext cx="1844761" cy="1106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0" kern="1200" dirty="0"/>
            <a:t>C++</a:t>
          </a:r>
          <a:endParaRPr lang="ko-KR" altLang="en-US" sz="5000" kern="1200" dirty="0"/>
        </a:p>
      </dsp:txBody>
      <dsp:txXfrm>
        <a:off x="36638" y="221940"/>
        <a:ext cx="1779923" cy="1042019"/>
      </dsp:txXfrm>
    </dsp:sp>
    <dsp:sp modelId="{DB1FD1EB-9442-4D5D-910A-802CB8A8EBCF}">
      <dsp:nvSpPr>
        <dsp:cNvPr id="0" name=""/>
        <dsp:cNvSpPr/>
      </dsp:nvSpPr>
      <dsp:spPr>
        <a:xfrm>
          <a:off x="2033457" y="514199"/>
          <a:ext cx="391089" cy="4575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/>
        </a:p>
      </dsp:txBody>
      <dsp:txXfrm>
        <a:off x="2033457" y="605699"/>
        <a:ext cx="273762" cy="274500"/>
      </dsp:txXfrm>
    </dsp:sp>
    <dsp:sp modelId="{140A7D0A-8EBE-42D8-87C9-BCF0661E8FAA}">
      <dsp:nvSpPr>
        <dsp:cNvPr id="0" name=""/>
        <dsp:cNvSpPr/>
      </dsp:nvSpPr>
      <dsp:spPr>
        <a:xfrm>
          <a:off x="2586885" y="189521"/>
          <a:ext cx="1844761" cy="1106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0" kern="1200" dirty="0"/>
            <a:t>JAVA</a:t>
          </a:r>
          <a:endParaRPr lang="ko-KR" altLang="en-US" sz="5000" kern="1200" dirty="0"/>
        </a:p>
      </dsp:txBody>
      <dsp:txXfrm>
        <a:off x="2619304" y="221940"/>
        <a:ext cx="1779923" cy="1042019"/>
      </dsp:txXfrm>
    </dsp:sp>
    <dsp:sp modelId="{397EED2B-E818-4591-89EF-B0EF7A8F6831}">
      <dsp:nvSpPr>
        <dsp:cNvPr id="0" name=""/>
        <dsp:cNvSpPr/>
      </dsp:nvSpPr>
      <dsp:spPr>
        <a:xfrm>
          <a:off x="4616123" y="514199"/>
          <a:ext cx="391089" cy="4575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/>
        </a:p>
      </dsp:txBody>
      <dsp:txXfrm>
        <a:off x="4616123" y="605699"/>
        <a:ext cx="273762" cy="274500"/>
      </dsp:txXfrm>
    </dsp:sp>
    <dsp:sp modelId="{AFFA108F-ABE3-4DEA-9F6D-592167796561}">
      <dsp:nvSpPr>
        <dsp:cNvPr id="0" name=""/>
        <dsp:cNvSpPr/>
      </dsp:nvSpPr>
      <dsp:spPr>
        <a:xfrm>
          <a:off x="5169552" y="189521"/>
          <a:ext cx="1844761" cy="1106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0" kern="1200" dirty="0"/>
            <a:t>C#</a:t>
          </a:r>
          <a:endParaRPr lang="ko-KR" altLang="en-US" sz="5000" kern="1200" dirty="0"/>
        </a:p>
      </dsp:txBody>
      <dsp:txXfrm>
        <a:off x="5201971" y="221940"/>
        <a:ext cx="1779923" cy="1042019"/>
      </dsp:txXfrm>
    </dsp:sp>
    <dsp:sp modelId="{F3E49962-A58D-4114-99EC-9B8616E7F349}">
      <dsp:nvSpPr>
        <dsp:cNvPr id="0" name=""/>
        <dsp:cNvSpPr/>
      </dsp:nvSpPr>
      <dsp:spPr>
        <a:xfrm>
          <a:off x="7198790" y="514199"/>
          <a:ext cx="391089" cy="4575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/>
        </a:p>
      </dsp:txBody>
      <dsp:txXfrm>
        <a:off x="7198790" y="605699"/>
        <a:ext cx="273762" cy="274500"/>
      </dsp:txXfrm>
    </dsp:sp>
    <dsp:sp modelId="{CD95C63B-CE84-4AC2-9A71-85731C8CEB15}">
      <dsp:nvSpPr>
        <dsp:cNvPr id="0" name=""/>
        <dsp:cNvSpPr/>
      </dsp:nvSpPr>
      <dsp:spPr>
        <a:xfrm>
          <a:off x="7752218" y="189521"/>
          <a:ext cx="1844761" cy="1106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0" kern="1200" dirty="0"/>
            <a:t>Go</a:t>
          </a:r>
          <a:endParaRPr lang="ko-KR" altLang="en-US" sz="5000" kern="1200" dirty="0"/>
        </a:p>
      </dsp:txBody>
      <dsp:txXfrm>
        <a:off x="7784637" y="221940"/>
        <a:ext cx="1779923" cy="10420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E9611E-95CF-413D-82D5-D67E9AD0B2B0}">
      <dsp:nvSpPr>
        <dsp:cNvPr id="0" name=""/>
        <dsp:cNvSpPr/>
      </dsp:nvSpPr>
      <dsp:spPr>
        <a:xfrm>
          <a:off x="2773" y="236078"/>
          <a:ext cx="2642856" cy="310924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DEFF1-F47C-4DE3-810A-868AA3CD4667}">
      <dsp:nvSpPr>
        <dsp:cNvPr id="0" name=""/>
        <dsp:cNvSpPr/>
      </dsp:nvSpPr>
      <dsp:spPr>
        <a:xfrm>
          <a:off x="134916" y="360448"/>
          <a:ext cx="2378570" cy="202100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778748-C872-4FB8-8E52-64D97B7178FF}">
      <dsp:nvSpPr>
        <dsp:cNvPr id="0" name=""/>
        <dsp:cNvSpPr/>
      </dsp:nvSpPr>
      <dsp:spPr>
        <a:xfrm>
          <a:off x="134916" y="2692405"/>
          <a:ext cx="2378570" cy="528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 err="1"/>
            <a:t>dst</a:t>
          </a:r>
          <a:r>
            <a:rPr lang="en-US" altLang="ko-KR" sz="1100" kern="1200" dirty="0"/>
            <a:t> </a:t>
          </a:r>
          <a:r>
            <a:rPr lang="ko-KR" altLang="en-US" sz="1100" kern="1200" dirty="0"/>
            <a:t>값에 </a:t>
          </a:r>
          <a:r>
            <a:rPr lang="en-US" altLang="ko-KR" sz="1100" kern="1200" dirty="0" err="1"/>
            <a:t>src</a:t>
          </a:r>
          <a:r>
            <a:rPr lang="ko-KR" altLang="en-US" sz="1100" kern="1200" dirty="0"/>
            <a:t>에서 </a:t>
          </a:r>
          <a:r>
            <a:rPr lang="en-US" altLang="ko-KR" sz="1100" kern="1200" dirty="0" err="1"/>
            <a:t>strlen</a:t>
          </a:r>
          <a:r>
            <a:rPr lang="en-US" altLang="ko-KR" sz="1100" kern="1200" dirty="0"/>
            <a:t>(</a:t>
          </a:r>
          <a:r>
            <a:rPr lang="en-US" altLang="ko-KR" sz="1100" kern="1200" dirty="0" err="1"/>
            <a:t>src</a:t>
          </a:r>
          <a:r>
            <a:rPr lang="en-US" altLang="ko-KR" sz="1100" kern="1200" dirty="0"/>
            <a:t>)+1 </a:t>
          </a:r>
          <a:r>
            <a:rPr lang="ko-KR" altLang="en-US" sz="1100" kern="1200" dirty="0"/>
            <a:t>만큼의 문자열을 저장한다 </a:t>
          </a:r>
        </a:p>
      </dsp:txBody>
      <dsp:txXfrm>
        <a:off x="134916" y="2692405"/>
        <a:ext cx="2378570" cy="528546"/>
      </dsp:txXfrm>
    </dsp:sp>
    <dsp:sp modelId="{0F616DAC-5372-4A30-BDB3-90E2D891FCF6}">
      <dsp:nvSpPr>
        <dsp:cNvPr id="0" name=""/>
        <dsp:cNvSpPr/>
      </dsp:nvSpPr>
      <dsp:spPr>
        <a:xfrm>
          <a:off x="134916" y="2381456"/>
          <a:ext cx="2378570" cy="310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 err="1"/>
            <a:t>memcpy</a:t>
          </a:r>
          <a:r>
            <a:rPr lang="en-US" altLang="ko-KR" sz="1500" kern="1200" dirty="0"/>
            <a:t>()</a:t>
          </a:r>
          <a:endParaRPr lang="ko-KR" altLang="en-US" sz="1500" kern="1200" dirty="0"/>
        </a:p>
      </dsp:txBody>
      <dsp:txXfrm>
        <a:off x="134916" y="2381456"/>
        <a:ext cx="2378570" cy="310949"/>
      </dsp:txXfrm>
    </dsp:sp>
    <dsp:sp modelId="{43D11390-210C-4BAD-8817-366C6AB2DD70}">
      <dsp:nvSpPr>
        <dsp:cNvPr id="0" name=""/>
        <dsp:cNvSpPr/>
      </dsp:nvSpPr>
      <dsp:spPr>
        <a:xfrm>
          <a:off x="3479171" y="236078"/>
          <a:ext cx="2642856" cy="310924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D1A1AC-4115-4AA6-9A90-50623A81637C}">
      <dsp:nvSpPr>
        <dsp:cNvPr id="0" name=""/>
        <dsp:cNvSpPr/>
      </dsp:nvSpPr>
      <dsp:spPr>
        <a:xfrm>
          <a:off x="3611314" y="360448"/>
          <a:ext cx="2378570" cy="202100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5F36C6-B1B3-4D48-BB7D-9491992B81A8}">
      <dsp:nvSpPr>
        <dsp:cNvPr id="0" name=""/>
        <dsp:cNvSpPr/>
      </dsp:nvSpPr>
      <dsp:spPr>
        <a:xfrm>
          <a:off x="3611314" y="2692405"/>
          <a:ext cx="2378570" cy="528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두 문자열을 비교하여 같으면 </a:t>
          </a:r>
          <a:r>
            <a:rPr lang="en-US" altLang="ko-KR" sz="1100" kern="1200" dirty="0"/>
            <a:t>0 </a:t>
          </a:r>
          <a:r>
            <a:rPr lang="ko-KR" altLang="en-US" sz="1100" kern="1200" dirty="0"/>
            <a:t>앞이 크면 양수 뒤가 크면 음수를 반환한다</a:t>
          </a:r>
        </a:p>
      </dsp:txBody>
      <dsp:txXfrm>
        <a:off x="3611314" y="2692405"/>
        <a:ext cx="2378570" cy="528546"/>
      </dsp:txXfrm>
    </dsp:sp>
    <dsp:sp modelId="{4024C708-EDF9-4F7C-8233-7CBC7CDED8C9}">
      <dsp:nvSpPr>
        <dsp:cNvPr id="0" name=""/>
        <dsp:cNvSpPr/>
      </dsp:nvSpPr>
      <dsp:spPr>
        <a:xfrm>
          <a:off x="3611314" y="2381456"/>
          <a:ext cx="2378570" cy="310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 err="1"/>
            <a:t>strcmp</a:t>
          </a:r>
          <a:r>
            <a:rPr lang="en-US" altLang="ko-KR" sz="1500" kern="1200" dirty="0"/>
            <a:t>()</a:t>
          </a:r>
          <a:endParaRPr lang="ko-KR" altLang="en-US" sz="1500" kern="1200" dirty="0"/>
        </a:p>
      </dsp:txBody>
      <dsp:txXfrm>
        <a:off x="3611314" y="2381456"/>
        <a:ext cx="2378570" cy="310949"/>
      </dsp:txXfrm>
    </dsp:sp>
    <dsp:sp modelId="{403777AE-7BBB-4ED1-8C5E-C7D1487B14A0}">
      <dsp:nvSpPr>
        <dsp:cNvPr id="0" name=""/>
        <dsp:cNvSpPr/>
      </dsp:nvSpPr>
      <dsp:spPr>
        <a:xfrm>
          <a:off x="6955569" y="236078"/>
          <a:ext cx="2642856" cy="310924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B18483-BD9F-4DE5-93EB-0E1E21BFB19A}">
      <dsp:nvSpPr>
        <dsp:cNvPr id="0" name=""/>
        <dsp:cNvSpPr/>
      </dsp:nvSpPr>
      <dsp:spPr>
        <a:xfrm>
          <a:off x="7087712" y="360448"/>
          <a:ext cx="2378570" cy="202100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C9D950-0E91-42A4-BB03-52C0F22EB299}">
      <dsp:nvSpPr>
        <dsp:cNvPr id="0" name=""/>
        <dsp:cNvSpPr/>
      </dsp:nvSpPr>
      <dsp:spPr>
        <a:xfrm>
          <a:off x="7087712" y="2692405"/>
          <a:ext cx="2378570" cy="528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 err="1"/>
            <a:t>strcmp</a:t>
          </a:r>
          <a:r>
            <a:rPr lang="ko-KR" altLang="en-US" sz="1100" kern="1200" dirty="0"/>
            <a:t>와 동일하나 매개변수로 받은 </a:t>
          </a:r>
          <a:r>
            <a:rPr lang="ko-KR" altLang="en-US" sz="1100" kern="1200" dirty="0" err="1"/>
            <a:t>상수값의</a:t>
          </a:r>
          <a:r>
            <a:rPr lang="ko-KR" altLang="en-US" sz="1100" kern="1200" dirty="0"/>
            <a:t> 크기만큼만 비교한다</a:t>
          </a:r>
          <a:r>
            <a:rPr lang="en-US" altLang="ko-KR" sz="1100" kern="1200" dirty="0"/>
            <a:t>.</a:t>
          </a:r>
          <a:endParaRPr lang="ko-KR" altLang="en-US" sz="1100" kern="1200" dirty="0"/>
        </a:p>
      </dsp:txBody>
      <dsp:txXfrm>
        <a:off x="7087712" y="2692405"/>
        <a:ext cx="2378570" cy="528546"/>
      </dsp:txXfrm>
    </dsp:sp>
    <dsp:sp modelId="{422F42AE-E56C-4358-99F0-F9EBAEDD3CDA}">
      <dsp:nvSpPr>
        <dsp:cNvPr id="0" name=""/>
        <dsp:cNvSpPr/>
      </dsp:nvSpPr>
      <dsp:spPr>
        <a:xfrm>
          <a:off x="7087712" y="2381456"/>
          <a:ext cx="2378570" cy="310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 err="1"/>
            <a:t>strncmp</a:t>
          </a:r>
          <a:r>
            <a:rPr lang="en-US" altLang="ko-KR" sz="1500" kern="1200" dirty="0"/>
            <a:t>()</a:t>
          </a:r>
          <a:endParaRPr lang="ko-KR" altLang="en-US" sz="1500" kern="1200" dirty="0"/>
        </a:p>
      </dsp:txBody>
      <dsp:txXfrm>
        <a:off x="7087712" y="2381456"/>
        <a:ext cx="2378570" cy="3109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CB23E-B18B-4ED5-96C0-C45E0F40DFEE}">
      <dsp:nvSpPr>
        <dsp:cNvPr id="0" name=""/>
        <dsp:cNvSpPr/>
      </dsp:nvSpPr>
      <dsp:spPr>
        <a:xfrm>
          <a:off x="0" y="0"/>
          <a:ext cx="45027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2B1E5-5FBB-41F4-B710-6945A119B688}">
      <dsp:nvSpPr>
        <dsp:cNvPr id="0" name=""/>
        <dsp:cNvSpPr/>
      </dsp:nvSpPr>
      <dsp:spPr>
        <a:xfrm>
          <a:off x="0" y="0"/>
          <a:ext cx="900545" cy="1431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auto</a:t>
          </a:r>
          <a:endParaRPr lang="ko-KR" altLang="en-US" sz="2800" kern="1200" dirty="0"/>
        </a:p>
      </dsp:txBody>
      <dsp:txXfrm>
        <a:off x="0" y="0"/>
        <a:ext cx="900545" cy="1431635"/>
      </dsp:txXfrm>
    </dsp:sp>
    <dsp:sp modelId="{462A5AA5-4AA2-4A56-A222-2E2C63ADF4FB}">
      <dsp:nvSpPr>
        <dsp:cNvPr id="0" name=""/>
        <dsp:cNvSpPr/>
      </dsp:nvSpPr>
      <dsp:spPr>
        <a:xfrm>
          <a:off x="968086" y="33274"/>
          <a:ext cx="3534641" cy="665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지역변수에 이용</a:t>
          </a:r>
        </a:p>
      </dsp:txBody>
      <dsp:txXfrm>
        <a:off x="968086" y="33274"/>
        <a:ext cx="3534641" cy="665487"/>
      </dsp:txXfrm>
    </dsp:sp>
    <dsp:sp modelId="{9C9D5E89-214F-42B8-A995-B6E7A0AE481C}">
      <dsp:nvSpPr>
        <dsp:cNvPr id="0" name=""/>
        <dsp:cNvSpPr/>
      </dsp:nvSpPr>
      <dsp:spPr>
        <a:xfrm>
          <a:off x="900545" y="698761"/>
          <a:ext cx="36021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BB1A0-D7DD-4442-8E2B-B64B12EAB249}">
      <dsp:nvSpPr>
        <dsp:cNvPr id="0" name=""/>
        <dsp:cNvSpPr/>
      </dsp:nvSpPr>
      <dsp:spPr>
        <a:xfrm>
          <a:off x="968086" y="732035"/>
          <a:ext cx="3534641" cy="665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일반 지역변수로 생략될 수 있다</a:t>
          </a:r>
        </a:p>
      </dsp:txBody>
      <dsp:txXfrm>
        <a:off x="968086" y="732035"/>
        <a:ext cx="3534641" cy="665487"/>
      </dsp:txXfrm>
    </dsp:sp>
    <dsp:sp modelId="{993A6411-3213-4C18-82D1-445B36899834}">
      <dsp:nvSpPr>
        <dsp:cNvPr id="0" name=""/>
        <dsp:cNvSpPr/>
      </dsp:nvSpPr>
      <dsp:spPr>
        <a:xfrm>
          <a:off x="900545" y="1397522"/>
          <a:ext cx="36021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CB23E-B18B-4ED5-96C0-C45E0F40DFEE}">
      <dsp:nvSpPr>
        <dsp:cNvPr id="0" name=""/>
        <dsp:cNvSpPr/>
      </dsp:nvSpPr>
      <dsp:spPr>
        <a:xfrm>
          <a:off x="0" y="0"/>
          <a:ext cx="45027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2B1E5-5FBB-41F4-B710-6945A119B688}">
      <dsp:nvSpPr>
        <dsp:cNvPr id="0" name=""/>
        <dsp:cNvSpPr/>
      </dsp:nvSpPr>
      <dsp:spPr>
        <a:xfrm>
          <a:off x="0" y="0"/>
          <a:ext cx="900545" cy="1431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/>
            <a:t>static</a:t>
          </a:r>
          <a:endParaRPr lang="ko-KR" altLang="en-US" sz="2400" kern="1200" dirty="0"/>
        </a:p>
      </dsp:txBody>
      <dsp:txXfrm>
        <a:off x="0" y="0"/>
        <a:ext cx="900545" cy="1431635"/>
      </dsp:txXfrm>
    </dsp:sp>
    <dsp:sp modelId="{462A5AA5-4AA2-4A56-A222-2E2C63ADF4FB}">
      <dsp:nvSpPr>
        <dsp:cNvPr id="0" name=""/>
        <dsp:cNvSpPr/>
      </dsp:nvSpPr>
      <dsp:spPr>
        <a:xfrm>
          <a:off x="968086" y="22369"/>
          <a:ext cx="3534641" cy="447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지역변수와 전역변수 모두에 이용</a:t>
          </a:r>
        </a:p>
      </dsp:txBody>
      <dsp:txXfrm>
        <a:off x="968086" y="22369"/>
        <a:ext cx="3534641" cy="447386"/>
      </dsp:txXfrm>
    </dsp:sp>
    <dsp:sp modelId="{9C9D5E89-214F-42B8-A995-B6E7A0AE481C}">
      <dsp:nvSpPr>
        <dsp:cNvPr id="0" name=""/>
        <dsp:cNvSpPr/>
      </dsp:nvSpPr>
      <dsp:spPr>
        <a:xfrm>
          <a:off x="900545" y="469755"/>
          <a:ext cx="36021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BB1A0-D7DD-4442-8E2B-B64B12EAB249}">
      <dsp:nvSpPr>
        <dsp:cNvPr id="0" name=""/>
        <dsp:cNvSpPr/>
      </dsp:nvSpPr>
      <dsp:spPr>
        <a:xfrm>
          <a:off x="968086" y="492124"/>
          <a:ext cx="3534641" cy="447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정적변수로 생성된 이후에는 메모리에서 제거되지 않는다</a:t>
          </a:r>
        </a:p>
      </dsp:txBody>
      <dsp:txXfrm>
        <a:off x="968086" y="492124"/>
        <a:ext cx="3534641" cy="447386"/>
      </dsp:txXfrm>
    </dsp:sp>
    <dsp:sp modelId="{993A6411-3213-4C18-82D1-445B36899834}">
      <dsp:nvSpPr>
        <dsp:cNvPr id="0" name=""/>
        <dsp:cNvSpPr/>
      </dsp:nvSpPr>
      <dsp:spPr>
        <a:xfrm>
          <a:off x="900545" y="939511"/>
          <a:ext cx="36021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B70441-F776-4E58-87B3-77143FAB80C6}">
      <dsp:nvSpPr>
        <dsp:cNvPr id="0" name=""/>
        <dsp:cNvSpPr/>
      </dsp:nvSpPr>
      <dsp:spPr>
        <a:xfrm>
          <a:off x="968086" y="961880"/>
          <a:ext cx="3534641" cy="447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초기화는 한번만 실행되고 초기값을 지정하지 않으면 </a:t>
          </a:r>
          <a:r>
            <a:rPr lang="en-US" altLang="ko-KR" sz="1100" kern="1200" dirty="0"/>
            <a:t>0</a:t>
          </a:r>
          <a:r>
            <a:rPr lang="ko-KR" altLang="en-US" sz="1100" kern="1200" dirty="0"/>
            <a:t>이 저장된다</a:t>
          </a:r>
        </a:p>
      </dsp:txBody>
      <dsp:txXfrm>
        <a:off x="968086" y="961880"/>
        <a:ext cx="3534641" cy="447386"/>
      </dsp:txXfrm>
    </dsp:sp>
    <dsp:sp modelId="{91BA6514-4035-4461-89C3-91169CC7DB57}">
      <dsp:nvSpPr>
        <dsp:cNvPr id="0" name=""/>
        <dsp:cNvSpPr/>
      </dsp:nvSpPr>
      <dsp:spPr>
        <a:xfrm>
          <a:off x="900545" y="1409266"/>
          <a:ext cx="36021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CB23E-B18B-4ED5-96C0-C45E0F40DFEE}">
      <dsp:nvSpPr>
        <dsp:cNvPr id="0" name=""/>
        <dsp:cNvSpPr/>
      </dsp:nvSpPr>
      <dsp:spPr>
        <a:xfrm>
          <a:off x="0" y="0"/>
          <a:ext cx="45027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2B1E5-5FBB-41F4-B710-6945A119B688}">
      <dsp:nvSpPr>
        <dsp:cNvPr id="0" name=""/>
        <dsp:cNvSpPr/>
      </dsp:nvSpPr>
      <dsp:spPr>
        <a:xfrm>
          <a:off x="0" y="0"/>
          <a:ext cx="900545" cy="1431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register</a:t>
          </a:r>
          <a:endParaRPr lang="ko-KR" altLang="en-US" sz="1800" kern="1200" dirty="0"/>
        </a:p>
      </dsp:txBody>
      <dsp:txXfrm>
        <a:off x="0" y="0"/>
        <a:ext cx="900545" cy="1431635"/>
      </dsp:txXfrm>
    </dsp:sp>
    <dsp:sp modelId="{462A5AA5-4AA2-4A56-A222-2E2C63ADF4FB}">
      <dsp:nvSpPr>
        <dsp:cNvPr id="0" name=""/>
        <dsp:cNvSpPr/>
      </dsp:nvSpPr>
      <dsp:spPr>
        <a:xfrm>
          <a:off x="968086" y="22369"/>
          <a:ext cx="3534641" cy="447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지역변수에 이용</a:t>
          </a:r>
        </a:p>
      </dsp:txBody>
      <dsp:txXfrm>
        <a:off x="968086" y="22369"/>
        <a:ext cx="3534641" cy="447386"/>
      </dsp:txXfrm>
    </dsp:sp>
    <dsp:sp modelId="{9C9D5E89-214F-42B8-A995-B6E7A0AE481C}">
      <dsp:nvSpPr>
        <dsp:cNvPr id="0" name=""/>
        <dsp:cNvSpPr/>
      </dsp:nvSpPr>
      <dsp:spPr>
        <a:xfrm>
          <a:off x="900545" y="469755"/>
          <a:ext cx="36021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BB1A0-D7DD-4442-8E2B-B64B12EAB249}">
      <dsp:nvSpPr>
        <dsp:cNvPr id="0" name=""/>
        <dsp:cNvSpPr/>
      </dsp:nvSpPr>
      <dsp:spPr>
        <a:xfrm>
          <a:off x="968086" y="492124"/>
          <a:ext cx="3534641" cy="447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레지스터 변수는 </a:t>
          </a:r>
          <a:r>
            <a:rPr lang="en-US" altLang="ko-KR" sz="1100" kern="1200" dirty="0" err="1"/>
            <a:t>cpu</a:t>
          </a:r>
          <a:r>
            <a:rPr lang="en-US" altLang="ko-KR" sz="1100" kern="1200" dirty="0"/>
            <a:t> </a:t>
          </a:r>
          <a:r>
            <a:rPr lang="ko-KR" altLang="en-US" sz="1100" kern="1200" dirty="0"/>
            <a:t>내부의 레지스터에 할당되므로 처리 속도가 빠르다</a:t>
          </a:r>
        </a:p>
      </dsp:txBody>
      <dsp:txXfrm>
        <a:off x="968086" y="492124"/>
        <a:ext cx="3534641" cy="447386"/>
      </dsp:txXfrm>
    </dsp:sp>
    <dsp:sp modelId="{993A6411-3213-4C18-82D1-445B36899834}">
      <dsp:nvSpPr>
        <dsp:cNvPr id="0" name=""/>
        <dsp:cNvSpPr/>
      </dsp:nvSpPr>
      <dsp:spPr>
        <a:xfrm>
          <a:off x="900545" y="939511"/>
          <a:ext cx="36021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3235E7-FFF4-47D6-AA02-DD6EEB6BE10C}">
      <dsp:nvSpPr>
        <dsp:cNvPr id="0" name=""/>
        <dsp:cNvSpPr/>
      </dsp:nvSpPr>
      <dsp:spPr>
        <a:xfrm>
          <a:off x="968086" y="961880"/>
          <a:ext cx="3534641" cy="447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주소 연산자 </a:t>
          </a:r>
          <a:r>
            <a:rPr lang="en-US" altLang="ko-KR" sz="1100" kern="1200" dirty="0"/>
            <a:t>&amp;</a:t>
          </a:r>
          <a:r>
            <a:rPr lang="ko-KR" altLang="en-US" sz="1100" kern="1200" dirty="0"/>
            <a:t>를</a:t>
          </a:r>
          <a:r>
            <a:rPr lang="en-US" altLang="ko-KR" sz="1100" kern="1200" dirty="0"/>
            <a:t> </a:t>
          </a:r>
          <a:r>
            <a:rPr lang="ko-KR" altLang="en-US" sz="1100" kern="1200" dirty="0"/>
            <a:t>사용할 수 없다</a:t>
          </a:r>
        </a:p>
      </dsp:txBody>
      <dsp:txXfrm>
        <a:off x="968086" y="961880"/>
        <a:ext cx="3534641" cy="447386"/>
      </dsp:txXfrm>
    </dsp:sp>
    <dsp:sp modelId="{ED7E2CDB-AF38-4345-81EA-A3FD35B237D3}">
      <dsp:nvSpPr>
        <dsp:cNvPr id="0" name=""/>
        <dsp:cNvSpPr/>
      </dsp:nvSpPr>
      <dsp:spPr>
        <a:xfrm>
          <a:off x="900545" y="1409266"/>
          <a:ext cx="36021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CB23E-B18B-4ED5-96C0-C45E0F40DFEE}">
      <dsp:nvSpPr>
        <dsp:cNvPr id="0" name=""/>
        <dsp:cNvSpPr/>
      </dsp:nvSpPr>
      <dsp:spPr>
        <a:xfrm>
          <a:off x="0" y="0"/>
          <a:ext cx="45027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2B1E5-5FBB-41F4-B710-6945A119B688}">
      <dsp:nvSpPr>
        <dsp:cNvPr id="0" name=""/>
        <dsp:cNvSpPr/>
      </dsp:nvSpPr>
      <dsp:spPr>
        <a:xfrm>
          <a:off x="0" y="0"/>
          <a:ext cx="900545" cy="1431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extern</a:t>
          </a:r>
          <a:endParaRPr lang="ko-KR" altLang="en-US" sz="2200" kern="1200" dirty="0"/>
        </a:p>
      </dsp:txBody>
      <dsp:txXfrm>
        <a:off x="0" y="0"/>
        <a:ext cx="900545" cy="1431635"/>
      </dsp:txXfrm>
    </dsp:sp>
    <dsp:sp modelId="{462A5AA5-4AA2-4A56-A222-2E2C63ADF4FB}">
      <dsp:nvSpPr>
        <dsp:cNvPr id="0" name=""/>
        <dsp:cNvSpPr/>
      </dsp:nvSpPr>
      <dsp:spPr>
        <a:xfrm>
          <a:off x="968086" y="33274"/>
          <a:ext cx="3534641" cy="665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전역변수에 이용</a:t>
          </a:r>
        </a:p>
      </dsp:txBody>
      <dsp:txXfrm>
        <a:off x="968086" y="33274"/>
        <a:ext cx="3534641" cy="665487"/>
      </dsp:txXfrm>
    </dsp:sp>
    <dsp:sp modelId="{9C9D5E89-214F-42B8-A995-B6E7A0AE481C}">
      <dsp:nvSpPr>
        <dsp:cNvPr id="0" name=""/>
        <dsp:cNvSpPr/>
      </dsp:nvSpPr>
      <dsp:spPr>
        <a:xfrm>
          <a:off x="900545" y="698761"/>
          <a:ext cx="36021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BB1A0-D7DD-4442-8E2B-B64B12EAB249}">
      <dsp:nvSpPr>
        <dsp:cNvPr id="0" name=""/>
        <dsp:cNvSpPr/>
      </dsp:nvSpPr>
      <dsp:spPr>
        <a:xfrm>
          <a:off x="968086" y="732035"/>
          <a:ext cx="3534641" cy="665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extern</a:t>
          </a:r>
          <a:r>
            <a:rPr lang="ko-KR" altLang="en-US" sz="1700" kern="1200" dirty="0"/>
            <a:t>은 전역변수를 사용할 때 선언하다</a:t>
          </a:r>
        </a:p>
      </dsp:txBody>
      <dsp:txXfrm>
        <a:off x="968086" y="732035"/>
        <a:ext cx="3534641" cy="665487"/>
      </dsp:txXfrm>
    </dsp:sp>
    <dsp:sp modelId="{993A6411-3213-4C18-82D1-445B36899834}">
      <dsp:nvSpPr>
        <dsp:cNvPr id="0" name=""/>
        <dsp:cNvSpPr/>
      </dsp:nvSpPr>
      <dsp:spPr>
        <a:xfrm>
          <a:off x="900545" y="1397522"/>
          <a:ext cx="36021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580C181-F913-4140-B0A3-42F767FDCF53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EC37C01-93E9-42F1-AAA9-9E7C851AA551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1161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C181-F913-4140-B0A3-42F767FDCF53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37C01-93E9-42F1-AAA9-9E7C851AA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15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C181-F913-4140-B0A3-42F767FDCF53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37C01-93E9-42F1-AAA9-9E7C851AA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38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C181-F913-4140-B0A3-42F767FDCF53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37C01-93E9-42F1-AAA9-9E7C851AA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99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80C181-F913-4140-B0A3-42F767FDCF53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C37C01-93E9-42F1-AAA9-9E7C851AA55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90098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C181-F913-4140-B0A3-42F767FDCF53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37C01-93E9-42F1-AAA9-9E7C851AA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30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C181-F913-4140-B0A3-42F767FDCF53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37C01-93E9-42F1-AAA9-9E7C851AA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51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C181-F913-4140-B0A3-42F767FDCF53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37C01-93E9-42F1-AAA9-9E7C851AA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93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C181-F913-4140-B0A3-42F767FDCF53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37C01-93E9-42F1-AAA9-9E7C851AA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43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80C181-F913-4140-B0A3-42F767FDCF53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C37C01-93E9-42F1-AAA9-9E7C851AA55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126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80C181-F913-4140-B0A3-42F767FDCF53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C37C01-93E9-42F1-AAA9-9E7C851AA55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804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580C181-F913-4140-B0A3-42F767FDCF53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EC37C01-93E9-42F1-AAA9-9E7C851AA55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591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18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17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18" Type="http://schemas.openxmlformats.org/officeDocument/2006/relationships/diagramLayout" Target="../diagrams/layout7.xml"/><Relationship Id="rId3" Type="http://schemas.openxmlformats.org/officeDocument/2006/relationships/diagramLayout" Target="../diagrams/layout4.xml"/><Relationship Id="rId21" Type="http://schemas.microsoft.com/office/2007/relationships/diagramDrawing" Target="../diagrams/drawing7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17" Type="http://schemas.openxmlformats.org/officeDocument/2006/relationships/diagramData" Target="../diagrams/data7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20" Type="http://schemas.openxmlformats.org/officeDocument/2006/relationships/diagramColors" Target="../diagrams/colors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19" Type="http://schemas.openxmlformats.org/officeDocument/2006/relationships/diagramQuickStyle" Target="../diagrams/quickStyle7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51AFD-DB7D-474C-8F14-B28645773C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언어 포트폴리오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406058-3B41-493D-93C5-DA722ADCED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20192623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이준모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8085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04F4C-2C87-42F8-BB28-ECFD3D2AE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5531"/>
          </a:xfrm>
        </p:spPr>
        <p:txBody>
          <a:bodyPr/>
          <a:lstStyle/>
          <a:p>
            <a:r>
              <a:rPr lang="ko-KR" altLang="en-US" dirty="0"/>
              <a:t>문자열 입출력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BA027-DB50-47DE-BB45-3A5F7B854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299"/>
            <a:ext cx="9601200" cy="5095009"/>
          </a:xfrm>
        </p:spPr>
        <p:txBody>
          <a:bodyPr>
            <a:normAutofit/>
          </a:bodyPr>
          <a:lstStyle/>
          <a:p>
            <a:r>
              <a:rPr lang="en-US" altLang="ko-KR" dirty="0"/>
              <a:t>gets() – </a:t>
            </a:r>
            <a:r>
              <a:rPr lang="ko-KR" altLang="en-US" dirty="0"/>
              <a:t>문자열을 버퍼에 저장하며 첫 문자의 </a:t>
            </a:r>
            <a:r>
              <a:rPr lang="ko-KR" altLang="en-US" dirty="0" err="1"/>
              <a:t>주소값을</a:t>
            </a:r>
            <a:r>
              <a:rPr lang="ko-KR" altLang="en-US" dirty="0"/>
              <a:t> 반환해준다</a:t>
            </a:r>
            <a:r>
              <a:rPr lang="en-US" altLang="ko-KR" dirty="0"/>
              <a:t>. </a:t>
            </a:r>
            <a:r>
              <a:rPr lang="ko-KR" altLang="en-US" dirty="0" err="1"/>
              <a:t>엔터키를</a:t>
            </a:r>
            <a:r>
              <a:rPr lang="ko-KR" altLang="en-US" dirty="0"/>
              <a:t> 입력하기 전까지의 모든 문자열을 입력 받으며 </a:t>
            </a:r>
            <a:r>
              <a:rPr lang="ko-KR" altLang="en-US" dirty="0" err="1"/>
              <a:t>엔터값은</a:t>
            </a:r>
            <a:r>
              <a:rPr lang="ko-KR" altLang="en-US" dirty="0"/>
              <a:t> </a:t>
            </a:r>
            <a:r>
              <a:rPr lang="en-US" altLang="ko-KR" dirty="0"/>
              <a:t>\0</a:t>
            </a:r>
            <a:r>
              <a:rPr lang="ko-KR" altLang="en-US" dirty="0"/>
              <a:t>으로 대체하여 저장한다</a:t>
            </a:r>
            <a:r>
              <a:rPr lang="en-US" altLang="ko-KR" dirty="0"/>
              <a:t>.</a:t>
            </a:r>
          </a:p>
          <a:p>
            <a:pPr marL="530352" lvl="1" indent="0">
              <a:buNone/>
            </a:pPr>
            <a:r>
              <a:rPr lang="en-US" altLang="ko-KR" dirty="0"/>
              <a:t> </a:t>
            </a:r>
          </a:p>
          <a:p>
            <a:pPr marL="530352" lvl="1" indent="0">
              <a:buNone/>
            </a:pPr>
            <a:endParaRPr lang="en-US" altLang="ko-KR" dirty="0"/>
          </a:p>
          <a:p>
            <a:r>
              <a:rPr lang="en-US" altLang="ko-KR" dirty="0" err="1"/>
              <a:t>gets_s</a:t>
            </a:r>
            <a:r>
              <a:rPr lang="en-US" altLang="ko-KR" dirty="0"/>
              <a:t>() – gets</a:t>
            </a:r>
            <a:r>
              <a:rPr lang="ko-KR" altLang="en-US" dirty="0"/>
              <a:t>와 동일하지만 두 번째 인자에 버퍼의 크기를 지정해 주어야한다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위의 결과 값에서 출력은 </a:t>
            </a:r>
            <a:r>
              <a:rPr lang="en-US" altLang="ko-KR" dirty="0"/>
              <a:t>puts</a:t>
            </a:r>
            <a:r>
              <a:rPr lang="ko-KR" altLang="en-US" dirty="0"/>
              <a:t>로 한 것으로 </a:t>
            </a:r>
            <a:r>
              <a:rPr lang="en-US" altLang="ko-KR" dirty="0"/>
              <a:t>puts</a:t>
            </a:r>
            <a:r>
              <a:rPr lang="ko-KR" altLang="en-US" dirty="0"/>
              <a:t>는 문자열에 저장된 마지막 </a:t>
            </a:r>
            <a:r>
              <a:rPr lang="en-US" altLang="ko-KR" dirty="0"/>
              <a:t>\0 </a:t>
            </a:r>
            <a:r>
              <a:rPr lang="ko-KR" altLang="en-US" dirty="0"/>
              <a:t>값을 </a:t>
            </a:r>
            <a:r>
              <a:rPr lang="en-US" altLang="ko-KR" dirty="0"/>
              <a:t>\n</a:t>
            </a:r>
            <a:r>
              <a:rPr lang="ko-KR" altLang="en-US" dirty="0"/>
              <a:t>값으로 반환하여 출력한다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gets</a:t>
            </a:r>
            <a:r>
              <a:rPr lang="ko-KR" altLang="en-US" dirty="0"/>
              <a:t>와 </a:t>
            </a:r>
            <a:r>
              <a:rPr lang="en-US" altLang="ko-KR" dirty="0"/>
              <a:t>puts</a:t>
            </a:r>
            <a:r>
              <a:rPr lang="ko-KR" altLang="en-US" dirty="0"/>
              <a:t>는 처리속도가 빠르다는 장점이 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67EBBA12-3535-497F-A007-E3D1EAF89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116" y="2416189"/>
            <a:ext cx="1629002" cy="5430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E8EACD8-FDB7-4213-ABB0-4E8D55FE1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931" y="3878999"/>
            <a:ext cx="1943371" cy="5620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D5F2701-5983-4DD9-B600-DCCD322B2A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884" y="2492055"/>
            <a:ext cx="981212" cy="38105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030DA09-02E3-4CBA-9FF7-D59EC9EDD1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147" y="3988552"/>
            <a:ext cx="790685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68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0BDE1-D1F7-4A3F-ACD5-AA36AE94B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관련 함수들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FC306F8-907D-4438-A27D-A24DC272D1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8776247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9EEAA06-92C9-4C94-88EF-DCDEB2D592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82" y="2971646"/>
            <a:ext cx="3810532" cy="11050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C292A65-AC8E-4CC6-AA9F-B7F45CB61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66" y="4062603"/>
            <a:ext cx="3315163" cy="3143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6AB0459-8EB6-4330-989F-BA3066FBAF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171" y="3148796"/>
            <a:ext cx="3820058" cy="466790"/>
          </a:xfrm>
          <a:prstGeom prst="rect">
            <a:avLst/>
          </a:prstGeom>
        </p:spPr>
      </p:pic>
      <p:pic>
        <p:nvPicPr>
          <p:cNvPr id="12" name="그림 11" descr="시계, 측정기이(가) 표시된 사진&#10;&#10;자동 생성된 설명">
            <a:extLst>
              <a:ext uri="{FF2B5EF4-FFF2-40B4-BE49-F238E27FC236}">
                <a16:creationId xmlns:a16="http://schemas.microsoft.com/office/drawing/2014/main" id="{37269C2C-C110-41B9-B28A-46146C5785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276" y="3581331"/>
            <a:ext cx="4525006" cy="49536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63986E7-9FBE-4DC4-90DE-423CBDB536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156" y="3615586"/>
            <a:ext cx="1695687" cy="13336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6AAB28C-639C-489B-93BF-869D845B96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725" y="4062603"/>
            <a:ext cx="1848108" cy="15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06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1BE1-1EA2-4D54-A031-4C5208434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2170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문자열 복사와 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BA1B2-4CD9-4DBF-8591-8085C645B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589518"/>
            <a:ext cx="4447786" cy="4582681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strcpy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strcpy</a:t>
            </a:r>
            <a:r>
              <a:rPr lang="ko-KR" altLang="en-US" dirty="0"/>
              <a:t>와 </a:t>
            </a:r>
            <a:r>
              <a:rPr lang="en-US" altLang="ko-KR" dirty="0" err="1"/>
              <a:t>strncpy</a:t>
            </a:r>
            <a:r>
              <a:rPr lang="ko-KR" altLang="en-US" dirty="0"/>
              <a:t>는 앞 인자에 </a:t>
            </a:r>
            <a:r>
              <a:rPr lang="ko-KR" altLang="en-US" dirty="0" err="1"/>
              <a:t>뒷</a:t>
            </a:r>
            <a:r>
              <a:rPr lang="ko-KR" altLang="en-US" dirty="0"/>
              <a:t> 인자의 문자열을 복사하여 저장하는 함수이다</a:t>
            </a:r>
            <a:r>
              <a:rPr lang="en-US" altLang="ko-KR" dirty="0"/>
              <a:t>. </a:t>
            </a:r>
            <a:r>
              <a:rPr lang="en-US" altLang="ko-KR" dirty="0" err="1"/>
              <a:t>strncpy</a:t>
            </a:r>
            <a:r>
              <a:rPr lang="ko-KR" altLang="en-US" dirty="0"/>
              <a:t>는 몇 개의 문자를 저장할 것인지 정할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792F99-1851-4736-BEAE-9EB16F770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589519"/>
            <a:ext cx="4447786" cy="493946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strcat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strcat</a:t>
            </a:r>
            <a:r>
              <a:rPr lang="ko-KR" altLang="en-US" dirty="0"/>
              <a:t>과 </a:t>
            </a:r>
            <a:r>
              <a:rPr lang="en-US" altLang="ko-KR" dirty="0" err="1"/>
              <a:t>strncat</a:t>
            </a:r>
            <a:r>
              <a:rPr lang="ko-KR" altLang="en-US" dirty="0"/>
              <a:t>은 문자를 연결해주는 함수로 문자열을 연결하여 앞 문자열의 주소를 반환해준다</a:t>
            </a:r>
            <a:r>
              <a:rPr lang="en-US" altLang="ko-KR" dirty="0"/>
              <a:t>. </a:t>
            </a:r>
            <a:r>
              <a:rPr lang="en-US" altLang="ko-KR" dirty="0" err="1"/>
              <a:t>strncat</a:t>
            </a:r>
            <a:r>
              <a:rPr lang="ko-KR" altLang="en-US" dirty="0"/>
              <a:t>은 </a:t>
            </a:r>
            <a:r>
              <a:rPr lang="ko-KR" altLang="en-US" dirty="0" err="1"/>
              <a:t>뒷</a:t>
            </a:r>
            <a:r>
              <a:rPr lang="ko-KR" altLang="en-US" dirty="0"/>
              <a:t> 문자열을 어디까지 연결할 것인지 정할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6" name="그림 5" descr="텍스트, 검은색이(가) 표시된 사진&#10;&#10;자동 생성된 설명">
            <a:extLst>
              <a:ext uri="{FF2B5EF4-FFF2-40B4-BE49-F238E27FC236}">
                <a16:creationId xmlns:a16="http://schemas.microsoft.com/office/drawing/2014/main" id="{82BDD8F0-714B-411A-9101-03D22A291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701" y="2058325"/>
            <a:ext cx="3105583" cy="20576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044E850-90BC-4F30-9525-321C5FF99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724" y="4102093"/>
            <a:ext cx="1324160" cy="476316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7859AAE1-36CF-4D0A-9685-61A8C8233E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819" y="2058325"/>
            <a:ext cx="3600953" cy="1905266"/>
          </a:xfrm>
          <a:prstGeom prst="rect">
            <a:avLst/>
          </a:prstGeom>
        </p:spPr>
      </p:pic>
      <p:pic>
        <p:nvPicPr>
          <p:cNvPr id="12" name="그림 11" descr="그리기이(가) 표시된 사진&#10;&#10;자동 생성된 설명">
            <a:extLst>
              <a:ext uri="{FF2B5EF4-FFF2-40B4-BE49-F238E27FC236}">
                <a16:creationId xmlns:a16="http://schemas.microsoft.com/office/drawing/2014/main" id="{46737CA4-4054-4E5E-B98D-138F23B2ED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688" y="3963591"/>
            <a:ext cx="2067213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28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1BE1-1EA2-4D54-A031-4C5208434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2170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문자열 분리와 검색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BA1B2-4CD9-4DBF-8591-8085C645B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589518"/>
            <a:ext cx="4447786" cy="4582681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strtok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strtok</a:t>
            </a:r>
            <a:r>
              <a:rPr lang="ko-KR" altLang="en-US" dirty="0"/>
              <a:t>는 앞 문자열을 </a:t>
            </a:r>
            <a:r>
              <a:rPr lang="ko-KR" altLang="en-US" dirty="0" err="1"/>
              <a:t>뒷</a:t>
            </a:r>
            <a:r>
              <a:rPr lang="ko-KR" altLang="en-US" dirty="0"/>
              <a:t> 문자열을 구분자로 하여 토큰을 만들어 반환해주는 함수이다</a:t>
            </a:r>
            <a:r>
              <a:rPr lang="en-US" altLang="ko-KR" dirty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792F99-1851-4736-BEAE-9EB16F770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589519"/>
            <a:ext cx="4447786" cy="4939468"/>
          </a:xfrm>
        </p:spPr>
        <p:txBody>
          <a:bodyPr>
            <a:normAutofit/>
          </a:bodyPr>
          <a:lstStyle/>
          <a:p>
            <a:r>
              <a:rPr lang="en-US" altLang="ko-KR" sz="1800" dirty="0" err="1"/>
              <a:t>strlen</a:t>
            </a:r>
            <a:r>
              <a:rPr lang="en-US" altLang="ko-KR" sz="1800" dirty="0"/>
              <a:t>(),</a:t>
            </a:r>
            <a:r>
              <a:rPr lang="en-US" altLang="ko-KR" sz="1800" dirty="0" err="1"/>
              <a:t>strlwr</a:t>
            </a:r>
            <a:r>
              <a:rPr lang="en-US" altLang="ko-KR" sz="1800" dirty="0"/>
              <a:t>()/</a:t>
            </a:r>
            <a:r>
              <a:rPr lang="en-US" altLang="ko-KR" sz="1800" dirty="0" err="1"/>
              <a:t>strupr</a:t>
            </a:r>
            <a:r>
              <a:rPr lang="en-US" altLang="ko-KR" sz="1800" dirty="0"/>
              <a:t>(),</a:t>
            </a:r>
            <a:r>
              <a:rPr lang="en-US" altLang="ko-KR" sz="1800" dirty="0" err="1"/>
              <a:t>strstr</a:t>
            </a:r>
            <a:r>
              <a:rPr lang="en-US" altLang="ko-KR" sz="1800" dirty="0"/>
              <a:t>()/</a:t>
            </a:r>
            <a:r>
              <a:rPr lang="en-US" altLang="ko-KR" sz="1800" dirty="0" err="1"/>
              <a:t>strchr</a:t>
            </a:r>
            <a:r>
              <a:rPr lang="en-US" altLang="ko-KR" sz="1800" dirty="0"/>
              <a:t>()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strlen</a:t>
            </a:r>
            <a:r>
              <a:rPr lang="ko-KR" altLang="en-US" dirty="0"/>
              <a:t>는 문자열의 길이를 반환해주고 </a:t>
            </a:r>
            <a:r>
              <a:rPr lang="en-US" altLang="ko-KR" dirty="0" err="1"/>
              <a:t>strlwr</a:t>
            </a:r>
            <a:r>
              <a:rPr lang="en-US" altLang="ko-KR" dirty="0"/>
              <a:t>, </a:t>
            </a:r>
            <a:r>
              <a:rPr lang="en-US" altLang="ko-KR" dirty="0" err="1"/>
              <a:t>strupr</a:t>
            </a:r>
            <a:r>
              <a:rPr lang="ko-KR" altLang="en-US" dirty="0"/>
              <a:t>은 각각 문자열을 소문자 대문자로 변환해준다</a:t>
            </a:r>
            <a:r>
              <a:rPr lang="en-US" altLang="ko-KR" dirty="0"/>
              <a:t>. </a:t>
            </a:r>
            <a:r>
              <a:rPr lang="en-US" altLang="ko-KR" dirty="0" err="1"/>
              <a:t>strstr</a:t>
            </a:r>
            <a:r>
              <a:rPr lang="en-US" altLang="ko-KR" dirty="0"/>
              <a:t>, </a:t>
            </a:r>
            <a:r>
              <a:rPr lang="en-US" altLang="ko-KR" dirty="0" err="1"/>
              <a:t>strchr</a:t>
            </a:r>
            <a:r>
              <a:rPr lang="ko-KR" altLang="en-US" dirty="0"/>
              <a:t>은 각각 문자열</a:t>
            </a:r>
            <a:r>
              <a:rPr lang="en-US" altLang="ko-KR" dirty="0"/>
              <a:t>, </a:t>
            </a:r>
            <a:r>
              <a:rPr lang="ko-KR" altLang="en-US" dirty="0"/>
              <a:t>문자가 처음 나타나는 곳의 주소를 반환해준다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 descr="노트북이(가) 표시된 사진&#10;&#10;자동 생성된 설명">
            <a:extLst>
              <a:ext uri="{FF2B5EF4-FFF2-40B4-BE49-F238E27FC236}">
                <a16:creationId xmlns:a16="http://schemas.microsoft.com/office/drawing/2014/main" id="{CCE83893-2B69-4C7E-A558-7D6952F47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00" y="1984531"/>
            <a:ext cx="4734586" cy="2734057"/>
          </a:xfrm>
          <a:prstGeom prst="rect">
            <a:avLst/>
          </a:prstGeom>
        </p:spPr>
      </p:pic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386B5C8A-E2A6-44CC-85CC-3D51FAF693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42421" y="3880858"/>
            <a:ext cx="3020365" cy="1106471"/>
          </a:xfrm>
          <a:prstGeom prst="rect">
            <a:avLst/>
          </a:prstGeom>
        </p:spPr>
      </p:pic>
      <p:pic>
        <p:nvPicPr>
          <p:cNvPr id="14" name="그림 13" descr="텍스트, 테이블, 노트북, 쥐고있는이(가) 표시된 사진&#10;&#10;자동 생성된 설명">
            <a:extLst>
              <a:ext uri="{FF2B5EF4-FFF2-40B4-BE49-F238E27FC236}">
                <a16:creationId xmlns:a16="http://schemas.microsoft.com/office/drawing/2014/main" id="{3CEE9909-E7E9-4EEA-A176-12E3A65162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241" y="1972987"/>
            <a:ext cx="2934109" cy="208626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D724441-A3CD-4BF1-98A6-B9B16CB9C7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003" y="4059253"/>
            <a:ext cx="2562583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86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F5677-8D20-4C94-982D-F08E25F3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개의 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5760E3-2B59-458A-BEB8-DAB0D77F1D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문자 포인터 배열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char *pa[] = {“JAVA”, “C#”, “C++”};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이와 같은 방식으로 배열로 여러 문자열을 저장할 수 있으며 </a:t>
            </a:r>
            <a:r>
              <a:rPr lang="en-US" altLang="ko-KR" dirty="0"/>
              <a:t>pa[0][0] = ‘J’ pa[1][1] = ‘#’ </a:t>
            </a:r>
            <a:r>
              <a:rPr lang="ko-KR" altLang="en-US" dirty="0"/>
              <a:t>과 같은 방식으로 저장된다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9A22FF-540A-49AB-ABB4-11F34EC815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이차원 문자 배열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char ca[][5] = {“JAVA”, “C#”, “C++”};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이차원 문자배열도 포인터 배열과 비슷하게 사용되지만 열 크기를 지정해 주어야 한다</a:t>
            </a:r>
            <a:r>
              <a:rPr lang="en-US" altLang="ko-KR" dirty="0"/>
              <a:t>. </a:t>
            </a:r>
            <a:r>
              <a:rPr lang="ko-KR" altLang="en-US" dirty="0"/>
              <a:t>열 크기보다 저장되는 값이 작을 경우 빈 공간은 </a:t>
            </a:r>
            <a:r>
              <a:rPr lang="en-US" altLang="ko-KR" dirty="0"/>
              <a:t>\0</a:t>
            </a:r>
            <a:r>
              <a:rPr lang="ko-KR" altLang="en-US" dirty="0"/>
              <a:t>이 저장된다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42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F5E1E-4884-44B4-ACD9-A7700540B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8619"/>
          </a:xfrm>
        </p:spPr>
        <p:txBody>
          <a:bodyPr/>
          <a:lstStyle/>
          <a:p>
            <a:r>
              <a:rPr lang="ko-KR" altLang="en-US" err="1"/>
              <a:t>명령행</a:t>
            </a:r>
            <a:r>
              <a:rPr lang="ko-KR" altLang="en-US" dirty="0"/>
              <a:t> 인자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016CB5-5654-4326-9B3E-76314D3FD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84419"/>
            <a:ext cx="9601200" cy="4482981"/>
          </a:xfrm>
        </p:spPr>
        <p:txBody>
          <a:bodyPr/>
          <a:lstStyle/>
          <a:p>
            <a:r>
              <a:rPr lang="ko-KR" altLang="en-US" dirty="0"/>
              <a:t>명령행에서 입력하는 문자열을 프로그램으로 전달하는 방법이 </a:t>
            </a:r>
            <a:r>
              <a:rPr lang="ko-KR" altLang="en-US" dirty="0" err="1"/>
              <a:t>명령행</a:t>
            </a:r>
            <a:r>
              <a:rPr lang="ko-KR" altLang="en-US" dirty="0"/>
              <a:t> 인자를 사용하는 방법이다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명령행</a:t>
            </a:r>
            <a:r>
              <a:rPr lang="ko-KR" altLang="en-US" dirty="0"/>
              <a:t> 인자를 사용하기 위해서는</a:t>
            </a:r>
            <a:r>
              <a:rPr lang="en-US" altLang="ko-KR" dirty="0"/>
              <a:t> int main(int </a:t>
            </a:r>
            <a:r>
              <a:rPr lang="en-US" altLang="ko-KR" dirty="0" err="1"/>
              <a:t>argc</a:t>
            </a:r>
            <a:r>
              <a:rPr lang="en-US" altLang="ko-KR" dirty="0"/>
              <a:t>, char *</a:t>
            </a:r>
            <a:r>
              <a:rPr lang="en-US" altLang="ko-KR" dirty="0" err="1"/>
              <a:t>argv</a:t>
            </a:r>
            <a:r>
              <a:rPr lang="en-US" altLang="ko-KR" dirty="0"/>
              <a:t>[])</a:t>
            </a:r>
            <a:r>
              <a:rPr lang="ko-KR" altLang="en-US" dirty="0"/>
              <a:t>라고 기술해주어야 한다</a:t>
            </a:r>
            <a:r>
              <a:rPr lang="en-US" altLang="ko-KR" dirty="0"/>
              <a:t>. </a:t>
            </a:r>
            <a:r>
              <a:rPr lang="en-US" altLang="ko-KR" dirty="0" err="1"/>
              <a:t>argc</a:t>
            </a:r>
            <a:r>
              <a:rPr lang="ko-KR" altLang="en-US" dirty="0"/>
              <a:t>는 명령행에서 입력한 문자열의 수이며 </a:t>
            </a:r>
            <a:r>
              <a:rPr lang="en-US" altLang="ko-KR" dirty="0" err="1"/>
              <a:t>argv</a:t>
            </a:r>
            <a:r>
              <a:rPr lang="en-US" altLang="ko-KR" dirty="0"/>
              <a:t>[]</a:t>
            </a:r>
            <a:r>
              <a:rPr lang="ko-KR" altLang="en-US" dirty="0"/>
              <a:t>는 명령행에서 입력한 문자열을 전달 받는 문자 포인터 배열이다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 for (</a:t>
            </a:r>
            <a:r>
              <a:rPr lang="en-US" altLang="ko-KR" dirty="0" err="1"/>
              <a:t>i</a:t>
            </a:r>
            <a:r>
              <a:rPr lang="en-US" altLang="ko-KR" dirty="0"/>
              <a:t> = 0;i &lt; </a:t>
            </a:r>
            <a:r>
              <a:rPr lang="en-US" altLang="ko-KR" dirty="0" err="1"/>
              <a:t>argc;i</a:t>
            </a:r>
            <a:r>
              <a:rPr lang="en-US" altLang="ko-KR" dirty="0"/>
              <a:t>++)</a:t>
            </a:r>
          </a:p>
          <a:p>
            <a:pPr marL="0" indent="0">
              <a:buNone/>
            </a:pPr>
            <a:r>
              <a:rPr lang="pt-BR" altLang="ko-KR" dirty="0"/>
              <a:t>		printf("argv[%d] = %s\n", i, argv[i]);</a:t>
            </a:r>
          </a:p>
          <a:p>
            <a:pPr marL="0" indent="0">
              <a:buNone/>
            </a:pPr>
            <a:r>
              <a:rPr lang="ko-KR" altLang="en-US" dirty="0"/>
              <a:t>명령 인수를 </a:t>
            </a:r>
            <a:r>
              <a:rPr lang="en-US" altLang="ko-KR" dirty="0"/>
              <a:t>C#, C++, JAVA</a:t>
            </a:r>
            <a:r>
              <a:rPr lang="ko-KR" altLang="en-US" dirty="0"/>
              <a:t>로 설정하고 위 구문을 실행 시켰다면 자기 자신인 실행프로그램의 이름과 </a:t>
            </a:r>
            <a:r>
              <a:rPr lang="ko-KR" altLang="en-US" dirty="0" err="1"/>
              <a:t>위치값과</a:t>
            </a:r>
            <a:r>
              <a:rPr lang="ko-KR" altLang="en-US" dirty="0"/>
              <a:t> 명령 인수 값들이 결과에 표시 될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613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3FAE57F-7856-47D2-BAFD-0D8B66064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sz="5400" dirty="0">
                <a:solidFill>
                  <a:schemeClr val="bg2"/>
                </a:solidFill>
              </a:rPr>
              <a:t>12</a:t>
            </a:r>
            <a:r>
              <a:rPr lang="ko-KR" altLang="en-US" sz="5400" dirty="0">
                <a:solidFill>
                  <a:schemeClr val="bg2"/>
                </a:solidFill>
              </a:rPr>
              <a:t>단원 </a:t>
            </a:r>
            <a:br>
              <a:rPr lang="en-US" altLang="ko-KR" sz="5400" dirty="0">
                <a:solidFill>
                  <a:schemeClr val="bg2"/>
                </a:solidFill>
              </a:rPr>
            </a:br>
            <a:r>
              <a:rPr lang="ko-KR" altLang="en-US" sz="2400" dirty="0">
                <a:solidFill>
                  <a:schemeClr val="bg2"/>
                </a:solidFill>
              </a:rPr>
              <a:t>변수 유효범위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4F1770-236D-4DCA-8506-4866BC38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변수를 참조할 수 있는 유효한 범위를 변수의 유효범위라고 하며 유효범위는 지역 유효범위와 전역 유효 범위로 나뉜다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지역 유효 범위는 함수나 블록 내부에서 선언되어 그 지역에서 변수의 참조가 가능한 범위이다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전역 유효 범위는 파일에서만 참조할 수 있는 범위와 프로젝트 내부에서 참조할 수 있는 범위가 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72831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02D28-AC0B-44E8-A8CD-F2FBD125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194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지역변수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0B2AE2-7594-4B59-902A-DF2822710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57745"/>
            <a:ext cx="9601200" cy="4509655"/>
          </a:xfrm>
        </p:spPr>
        <p:txBody>
          <a:bodyPr>
            <a:normAutofit/>
          </a:bodyPr>
          <a:lstStyle/>
          <a:p>
            <a:r>
              <a:rPr lang="ko-KR" altLang="en-US" dirty="0"/>
              <a:t>지역변수는 선언 문장 이후에 함수에 사용할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함수의 매개변수 또한 지역변수이다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지역변수는 선언 후 초기화를 해주지 않으면 </a:t>
            </a:r>
            <a:r>
              <a:rPr lang="ko-KR" altLang="en-US" dirty="0" err="1"/>
              <a:t>쓰레기값이</a:t>
            </a:r>
            <a:r>
              <a:rPr lang="ko-KR" altLang="en-US" dirty="0"/>
              <a:t> 저장된다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지역변수는 </a:t>
            </a:r>
            <a:r>
              <a:rPr lang="en-US" altLang="ko-KR" dirty="0"/>
              <a:t>stack</a:t>
            </a:r>
            <a:r>
              <a:rPr lang="ko-KR" altLang="en-US" dirty="0"/>
              <a:t>에 할당되며 사용되는 함수가 종료되면 </a:t>
            </a:r>
            <a:r>
              <a:rPr lang="en-US" altLang="ko-KR" dirty="0"/>
              <a:t>stack</a:t>
            </a:r>
            <a:r>
              <a:rPr lang="ko-KR" altLang="en-US" dirty="0"/>
              <a:t>에서 제거된다</a:t>
            </a:r>
            <a:r>
              <a:rPr lang="en-US" altLang="ko-KR" dirty="0"/>
              <a:t>.</a:t>
            </a:r>
          </a:p>
          <a:p>
            <a:pPr marL="2816352" lvl="6" indent="0">
              <a:buNone/>
            </a:pPr>
            <a:endParaRPr lang="en-US" altLang="ko-KR" dirty="0"/>
          </a:p>
          <a:p>
            <a:pPr marL="2816352" lvl="6" indent="0">
              <a:buNone/>
            </a:pPr>
            <a:r>
              <a:rPr lang="ko-KR" altLang="en-US" sz="2000" dirty="0"/>
              <a:t>만약 </a:t>
            </a:r>
            <a:r>
              <a:rPr lang="en-US" altLang="ko-KR" sz="2000" dirty="0"/>
              <a:t>for</a:t>
            </a:r>
            <a:r>
              <a:rPr lang="ko-KR" altLang="en-US" sz="2000" dirty="0"/>
              <a:t>문이 다음과 같이 있다면 </a:t>
            </a:r>
            <a:r>
              <a:rPr lang="en-US" altLang="ko-KR" sz="2000" dirty="0"/>
              <a:t>m, sum</a:t>
            </a:r>
            <a:r>
              <a:rPr lang="ko-KR" altLang="en-US" sz="2000" dirty="0"/>
              <a:t>은 </a:t>
            </a:r>
            <a:r>
              <a:rPr lang="en-US" altLang="ko-KR" sz="2000" dirty="0"/>
              <a:t>for</a:t>
            </a:r>
            <a:r>
              <a:rPr lang="ko-KR" altLang="en-US" sz="2000" dirty="0"/>
              <a:t>문의 지역변수 이므로 </a:t>
            </a:r>
            <a:r>
              <a:rPr lang="en-US" altLang="ko-KR" sz="2000" dirty="0"/>
              <a:t>for</a:t>
            </a:r>
            <a:r>
              <a:rPr lang="ko-KR" altLang="en-US" sz="2000" dirty="0"/>
              <a:t>문 내부 이외의 다른 곳에서 참조 할 수 없다</a:t>
            </a:r>
            <a:r>
              <a:rPr lang="en-US" altLang="ko-KR" sz="2000" dirty="0"/>
              <a:t>.</a:t>
            </a:r>
          </a:p>
          <a:p>
            <a:pPr marL="2816352" lvl="6" indent="0">
              <a:buNone/>
            </a:pPr>
            <a:endParaRPr lang="en-US" altLang="ko-KR" sz="2000" dirty="0"/>
          </a:p>
          <a:p>
            <a:pPr marL="2816352" lvl="6" indent="0">
              <a:buNone/>
            </a:pPr>
            <a:r>
              <a:rPr lang="en-US" altLang="ko-KR" sz="2000" dirty="0"/>
              <a:t>  </a:t>
            </a:r>
          </a:p>
          <a:p>
            <a:pPr marL="2816352" lvl="6" indent="0">
              <a:buNone/>
            </a:pPr>
            <a:r>
              <a:rPr lang="en-US" altLang="ko-KR" sz="2000" dirty="0"/>
              <a:t>  </a:t>
            </a:r>
            <a:r>
              <a:rPr lang="ko-KR" altLang="en-US" sz="2000" dirty="0"/>
              <a:t>함수의 매개변수인 </a:t>
            </a:r>
            <a:r>
              <a:rPr lang="en-US" altLang="ko-KR" sz="2000" dirty="0"/>
              <a:t>param</a:t>
            </a:r>
            <a:r>
              <a:rPr lang="ko-KR" altLang="en-US" sz="2000" dirty="0"/>
              <a:t>과 내부의 </a:t>
            </a:r>
            <a:r>
              <a:rPr lang="en-US" altLang="ko-KR" sz="2000" dirty="0"/>
              <a:t>local </a:t>
            </a:r>
            <a:r>
              <a:rPr lang="ko-KR" altLang="en-US" sz="2000" dirty="0"/>
              <a:t>또한 지역변수 이</a:t>
            </a:r>
            <a:endParaRPr lang="en-US" altLang="ko-KR" sz="2000" dirty="0"/>
          </a:p>
          <a:p>
            <a:pPr marL="2816352" lvl="6" indent="0">
              <a:buNone/>
            </a:pPr>
            <a:r>
              <a:rPr lang="en-US" altLang="ko-KR" sz="2000" dirty="0"/>
              <a:t>  </a:t>
            </a:r>
            <a:r>
              <a:rPr lang="ko-KR" altLang="en-US" sz="2000" dirty="0"/>
              <a:t>므로 </a:t>
            </a:r>
            <a:r>
              <a:rPr lang="en-US" altLang="ko-KR" sz="2000" dirty="0"/>
              <a:t>sub </a:t>
            </a:r>
            <a:r>
              <a:rPr lang="ko-KR" altLang="en-US" sz="2000" dirty="0"/>
              <a:t>함수 내부에서만 사용할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9" name="그림 8" descr="시계, 개체, 탑재, 검은색이(가) 표시된 사진&#10;&#10;자동 생성된 설명">
            <a:extLst>
              <a:ext uri="{FF2B5EF4-FFF2-40B4-BE49-F238E27FC236}">
                <a16:creationId xmlns:a16="http://schemas.microsoft.com/office/drawing/2014/main" id="{DDD3B706-B6DD-4325-A4D3-D6C4F1544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928" y="3208481"/>
            <a:ext cx="2591162" cy="838317"/>
          </a:xfrm>
          <a:prstGeom prst="rect">
            <a:avLst/>
          </a:prstGeom>
        </p:spPr>
      </p:pic>
      <p:pic>
        <p:nvPicPr>
          <p:cNvPr id="13" name="그림 12" descr="그리기이(가) 표시된 사진&#10;&#10;자동 생성된 설명">
            <a:extLst>
              <a:ext uri="{FF2B5EF4-FFF2-40B4-BE49-F238E27FC236}">
                <a16:creationId xmlns:a16="http://schemas.microsoft.com/office/drawing/2014/main" id="{AEDC5575-2A56-4257-A3DB-E46E55184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217" y="4660497"/>
            <a:ext cx="2924583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40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02D28-AC0B-44E8-A8CD-F2FBD125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194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전역변수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0B2AE2-7594-4B59-902A-DF2822710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57745"/>
            <a:ext cx="9601200" cy="450965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전역변수는 함수 외분에서 선언되는 변수로 </a:t>
            </a:r>
            <a:r>
              <a:rPr lang="ko-KR" altLang="en-US" sz="1800" dirty="0" err="1"/>
              <a:t>외부변수라고도</a:t>
            </a:r>
            <a:r>
              <a:rPr lang="ko-KR" altLang="en-US" sz="1800" dirty="0"/>
              <a:t> 부르며 프로젝트의 모든 함수나 블록에서 참조할 수 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전역변수는 선언될 때 자동으로 초기값을 </a:t>
            </a:r>
            <a:r>
              <a:rPr lang="en-US" altLang="ko-KR" sz="1800" dirty="0"/>
              <a:t>0</a:t>
            </a:r>
            <a:r>
              <a:rPr lang="ko-KR" altLang="en-US" sz="1800" dirty="0"/>
              <a:t>으로 설정한다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만약 함수 내부에서 전역변수와 같은 이름의 지역변수를 선언했으면 그 함수 내부에서 참조할 때 함수 내부의 </a:t>
            </a:r>
            <a:r>
              <a:rPr lang="ko-KR" altLang="en-US" sz="1800" dirty="0" err="1"/>
              <a:t>변수값을</a:t>
            </a:r>
            <a:r>
              <a:rPr lang="ko-KR" altLang="en-US" sz="1800" dirty="0"/>
              <a:t> 가져온다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extern</a:t>
            </a:r>
            <a:r>
              <a:rPr lang="ko-KR" altLang="en-US" sz="1800" dirty="0"/>
              <a:t>을 이용하여 프로젝트의 다른 파일에서도 참조 가능하다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D06EA6-3826-4913-98FA-F07C3AFCE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3459989"/>
            <a:ext cx="2660073" cy="3294118"/>
          </a:xfrm>
          <a:prstGeom prst="rect">
            <a:avLst/>
          </a:prstGeom>
        </p:spPr>
      </p:pic>
      <p:pic>
        <p:nvPicPr>
          <p:cNvPr id="7" name="그림 6" descr="검은색이(가) 표시된 사진&#10;&#10;자동 생성된 설명">
            <a:extLst>
              <a:ext uri="{FF2B5EF4-FFF2-40B4-BE49-F238E27FC236}">
                <a16:creationId xmlns:a16="http://schemas.microsoft.com/office/drawing/2014/main" id="{25F415D6-1E02-41F6-940A-A21D6F8A9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673" y="3612572"/>
            <a:ext cx="2467319" cy="10574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A84880-52FB-46A7-9C1D-C305703FCA6C}"/>
              </a:ext>
            </a:extLst>
          </p:cNvPr>
          <p:cNvSpPr txBox="1"/>
          <p:nvPr/>
        </p:nvSpPr>
        <p:spPr>
          <a:xfrm>
            <a:off x="7051963" y="3818117"/>
            <a:ext cx="3768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프로젝트의 다른 변수에서 </a:t>
            </a:r>
            <a:r>
              <a:rPr lang="en-US" altLang="ko-KR" dirty="0"/>
              <a:t>extern</a:t>
            </a:r>
            <a:r>
              <a:rPr lang="ko-KR" altLang="en-US" dirty="0"/>
              <a:t>을 사용하여 전역변수 </a:t>
            </a:r>
            <a:r>
              <a:rPr lang="en-US" altLang="ko-KR" dirty="0"/>
              <a:t>pi </a:t>
            </a:r>
            <a:r>
              <a:rPr lang="ko-KR" altLang="en-US" dirty="0"/>
              <a:t>사용</a:t>
            </a:r>
            <a:endParaRPr lang="en-US" altLang="ko-KR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6E14300-102B-443B-BF67-1B3FA853D63A}"/>
              </a:ext>
            </a:extLst>
          </p:cNvPr>
          <p:cNvSpPr/>
          <p:nvPr/>
        </p:nvSpPr>
        <p:spPr>
          <a:xfrm rot="10800000">
            <a:off x="6506770" y="3902348"/>
            <a:ext cx="537414" cy="477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1FA4A49-9105-41F1-B4FE-45D63AE881C5}"/>
              </a:ext>
            </a:extLst>
          </p:cNvPr>
          <p:cNvSpPr/>
          <p:nvPr/>
        </p:nvSpPr>
        <p:spPr>
          <a:xfrm rot="10800000">
            <a:off x="5239758" y="4892157"/>
            <a:ext cx="537414" cy="477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FEB794-D9F9-44FE-99BD-F8EBC21ED31C}"/>
              </a:ext>
            </a:extLst>
          </p:cNvPr>
          <p:cNvSpPr txBox="1"/>
          <p:nvPr/>
        </p:nvSpPr>
        <p:spPr>
          <a:xfrm>
            <a:off x="5777172" y="4946424"/>
            <a:ext cx="443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 밖에서 전역함수 선언 </a:t>
            </a:r>
            <a:r>
              <a:rPr lang="en-US" altLang="ko-KR" dirty="0" err="1"/>
              <a:t>gi</a:t>
            </a:r>
            <a:r>
              <a:rPr lang="ko-KR" altLang="en-US" dirty="0"/>
              <a:t>는 초기값 </a:t>
            </a:r>
            <a:r>
              <a:rPr lang="en-US" altLang="ko-KR" dirty="0"/>
              <a:t>0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5B798D6-4CDE-43B8-BF1F-0AE2292858F7}"/>
              </a:ext>
            </a:extLst>
          </p:cNvPr>
          <p:cNvSpPr/>
          <p:nvPr/>
        </p:nvSpPr>
        <p:spPr>
          <a:xfrm rot="10800000">
            <a:off x="5239757" y="5742612"/>
            <a:ext cx="537414" cy="477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B4E183-05C9-4880-9235-1DBFC96A6239}"/>
              </a:ext>
            </a:extLst>
          </p:cNvPr>
          <p:cNvSpPr txBox="1"/>
          <p:nvPr/>
        </p:nvSpPr>
        <p:spPr>
          <a:xfrm>
            <a:off x="5777171" y="5658380"/>
            <a:ext cx="4438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 내부에서도 </a:t>
            </a:r>
            <a:r>
              <a:rPr lang="en-US" altLang="ko-KR" dirty="0"/>
              <a:t>pi</a:t>
            </a:r>
            <a:r>
              <a:rPr lang="ko-KR" altLang="en-US" dirty="0"/>
              <a:t>를 선언 했으므로 내부의 </a:t>
            </a:r>
            <a:r>
              <a:rPr lang="en-US" altLang="ko-KR" dirty="0"/>
              <a:t>pi</a:t>
            </a:r>
            <a:r>
              <a:rPr lang="ko-KR" altLang="en-US" dirty="0"/>
              <a:t> 값을 가져온다</a:t>
            </a:r>
            <a:r>
              <a:rPr lang="en-US" altLang="ko-KR" dirty="0"/>
              <a:t>.</a:t>
            </a:r>
          </a:p>
        </p:txBody>
      </p:sp>
      <p:pic>
        <p:nvPicPr>
          <p:cNvPr id="21" name="그림 20" descr="개체, 시계이(가) 표시된 사진&#10;&#10;자동 생성된 설명">
            <a:extLst>
              <a:ext uri="{FF2B5EF4-FFF2-40B4-BE49-F238E27FC236}">
                <a16:creationId xmlns:a16="http://schemas.microsoft.com/office/drawing/2014/main" id="{D301C695-944F-40FB-B6A1-29972D125A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673" y="5119202"/>
            <a:ext cx="1000265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84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F4937-2020-4ADF-9789-EB6FD9E1E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44236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기억부류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352EB-C248-4C0A-A9EF-2784881D6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30036"/>
            <a:ext cx="9601200" cy="4537364"/>
          </a:xfrm>
        </p:spPr>
        <p:txBody>
          <a:bodyPr/>
          <a:lstStyle/>
          <a:p>
            <a:r>
              <a:rPr lang="ko-KR" altLang="en-US" dirty="0"/>
              <a:t>변수는 </a:t>
            </a:r>
            <a:r>
              <a:rPr lang="ko-KR" altLang="en-US" dirty="0" err="1"/>
              <a:t>기억부류가</a:t>
            </a:r>
            <a:r>
              <a:rPr lang="ko-KR" altLang="en-US" dirty="0"/>
              <a:t> 있고 이에 따라 메모리영역</a:t>
            </a:r>
            <a:r>
              <a:rPr lang="en-US" altLang="ko-KR" dirty="0"/>
              <a:t>, </a:t>
            </a:r>
            <a:r>
              <a:rPr lang="ko-KR" altLang="en-US" dirty="0"/>
              <a:t>할당과 제거 시기가 결정된다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기억부류의</a:t>
            </a:r>
            <a:r>
              <a:rPr lang="ko-KR" altLang="en-US" dirty="0"/>
              <a:t> 종류는 </a:t>
            </a:r>
            <a:r>
              <a:rPr lang="en-US" altLang="ko-KR" dirty="0"/>
              <a:t>auto, register, static, extern</a:t>
            </a:r>
            <a:r>
              <a:rPr lang="ko-KR" altLang="en-US" dirty="0"/>
              <a:t>으로 총 </a:t>
            </a:r>
            <a:r>
              <a:rPr lang="en-US" altLang="ko-KR" dirty="0"/>
              <a:t>4</a:t>
            </a:r>
            <a:r>
              <a:rPr lang="ko-KR" altLang="en-US" dirty="0"/>
              <a:t>가지이다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E931521B-E624-40DE-8378-9A7DE30CC3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6329661"/>
              </p:ext>
            </p:extLst>
          </p:nvPr>
        </p:nvGraphicFramePr>
        <p:xfrm>
          <a:off x="1371600" y="2364510"/>
          <a:ext cx="4502728" cy="1431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2FDAF51F-82E7-4B38-9C56-EB9FDE497E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7864218"/>
              </p:ext>
            </p:extLst>
          </p:nvPr>
        </p:nvGraphicFramePr>
        <p:xfrm>
          <a:off x="5874328" y="2364510"/>
          <a:ext cx="4502728" cy="1431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1C5C5E7A-2A6E-4DB8-8794-5B060316BC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8452692"/>
              </p:ext>
            </p:extLst>
          </p:nvPr>
        </p:nvGraphicFramePr>
        <p:xfrm>
          <a:off x="1371600" y="4114802"/>
          <a:ext cx="4502728" cy="1431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7C599B88-0C8A-4591-860B-3DFE29C096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5336026"/>
              </p:ext>
            </p:extLst>
          </p:nvPr>
        </p:nvGraphicFramePr>
        <p:xfrm>
          <a:off x="5874328" y="4114802"/>
          <a:ext cx="4502728" cy="1431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2913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A81AC-28AB-49B9-9FB5-4183AD8EC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B57AC0-F2CB-4532-A05A-945CE1C1A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C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언어란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lvl="1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언어의 기본 정보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2. 11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단원 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문자와 문자열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3. 12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단원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변수 유효범위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4. 13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단원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구조체와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공용체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끝마치며</a:t>
            </a:r>
          </a:p>
        </p:txBody>
      </p:sp>
    </p:spTree>
    <p:extLst>
      <p:ext uri="{BB962C8B-B14F-4D97-AF65-F5344CB8AC3E}">
        <p14:creationId xmlns:p14="http://schemas.microsoft.com/office/powerpoint/2010/main" val="2384782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0B70C-C020-4426-B42D-C0A8DAC59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836"/>
          </a:xfrm>
        </p:spPr>
        <p:txBody>
          <a:bodyPr/>
          <a:lstStyle/>
          <a:p>
            <a:r>
              <a:rPr lang="en-US" altLang="ko-KR" dirty="0"/>
              <a:t>register</a:t>
            </a:r>
            <a:r>
              <a:rPr lang="ko-KR" altLang="en-US" dirty="0"/>
              <a:t> 변수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4FA77B9-7CB7-4DAC-B96E-6B6D2D0B9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21557"/>
            <a:ext cx="4324954" cy="300079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19F0B4C-F776-42AB-96D2-AB6F57969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616" y="3493033"/>
            <a:ext cx="2133898" cy="32389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849AE5D-76F1-4EEE-8DF2-F6594A15DFBC}"/>
              </a:ext>
            </a:extLst>
          </p:cNvPr>
          <p:cNvSpPr/>
          <p:nvPr/>
        </p:nvSpPr>
        <p:spPr>
          <a:xfrm rot="10800000">
            <a:off x="5976616" y="2307275"/>
            <a:ext cx="537414" cy="477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4CECA9-6A3B-42A8-AA3A-42C6B15C0B0A}"/>
              </a:ext>
            </a:extLst>
          </p:cNvPr>
          <p:cNvSpPr txBox="1"/>
          <p:nvPr/>
        </p:nvSpPr>
        <p:spPr>
          <a:xfrm>
            <a:off x="6495448" y="2361542"/>
            <a:ext cx="557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sum</a:t>
            </a:r>
            <a:r>
              <a:rPr lang="ko-KR" altLang="en-US" dirty="0"/>
              <a:t>은 레지스터 변수이므로 </a:t>
            </a:r>
            <a:r>
              <a:rPr lang="en-US" altLang="ko-KR" dirty="0" err="1"/>
              <a:t>cpu</a:t>
            </a:r>
            <a:r>
              <a:rPr lang="ko-KR" altLang="en-US" dirty="0"/>
              <a:t>레지스터에 저장된다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1D89E2-157B-4111-A055-C308417D8FAB}"/>
              </a:ext>
            </a:extLst>
          </p:cNvPr>
          <p:cNvSpPr txBox="1"/>
          <p:nvPr/>
        </p:nvSpPr>
        <p:spPr>
          <a:xfrm>
            <a:off x="5976616" y="4340153"/>
            <a:ext cx="555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그러므로 처리할 것이 많을 때도 금방 처리할 수 있다</a:t>
            </a:r>
          </a:p>
        </p:txBody>
      </p:sp>
    </p:spTree>
    <p:extLst>
      <p:ext uri="{BB962C8B-B14F-4D97-AF65-F5344CB8AC3E}">
        <p14:creationId xmlns:p14="http://schemas.microsoft.com/office/powerpoint/2010/main" val="492479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9C157-19EE-4848-A778-75EE1008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지역변수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C77E387-80DC-45AA-A609-DCECB4ED4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97145"/>
            <a:ext cx="4515480" cy="3124636"/>
          </a:xfrm>
        </p:spPr>
      </p:pic>
      <p:pic>
        <p:nvPicPr>
          <p:cNvPr id="7" name="그림 6" descr="시계, 그리기이(가) 표시된 사진&#10;&#10;자동 생성된 설명">
            <a:extLst>
              <a:ext uri="{FF2B5EF4-FFF2-40B4-BE49-F238E27FC236}">
                <a16:creationId xmlns:a16="http://schemas.microsoft.com/office/drawing/2014/main" id="{65D697F7-C4D0-4E21-B3A0-9EC578396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71700"/>
            <a:ext cx="4448796" cy="676369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616480A-BF35-4754-9F65-11562051B331}"/>
              </a:ext>
            </a:extLst>
          </p:cNvPr>
          <p:cNvSpPr/>
          <p:nvPr/>
        </p:nvSpPr>
        <p:spPr>
          <a:xfrm rot="16200000">
            <a:off x="8127891" y="3121252"/>
            <a:ext cx="537414" cy="477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AE90ED-8EB3-45D7-AE34-946BEF5DC4F1}"/>
              </a:ext>
            </a:extLst>
          </p:cNvPr>
          <p:cNvSpPr txBox="1"/>
          <p:nvPr/>
        </p:nvSpPr>
        <p:spPr>
          <a:xfrm>
            <a:off x="6096000" y="3872304"/>
            <a:ext cx="47372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sindex</a:t>
            </a:r>
            <a:r>
              <a:rPr lang="ko-KR" altLang="en-US" dirty="0"/>
              <a:t>는 정적 </a:t>
            </a:r>
            <a:r>
              <a:rPr lang="ko-KR" altLang="en-US" dirty="0" err="1"/>
              <a:t>지역변수이므로</a:t>
            </a:r>
            <a:r>
              <a:rPr lang="ko-KR" altLang="en-US" dirty="0"/>
              <a:t> </a:t>
            </a:r>
            <a:r>
              <a:rPr lang="en-US" altLang="ko-KR" dirty="0" err="1"/>
              <a:t>aindex</a:t>
            </a:r>
            <a:r>
              <a:rPr lang="ko-KR" altLang="en-US" dirty="0"/>
              <a:t>와 달리 </a:t>
            </a:r>
            <a:endParaRPr lang="en-US" altLang="ko-KR" dirty="0"/>
          </a:p>
          <a:p>
            <a:r>
              <a:rPr lang="ko-KR" altLang="en-US" dirty="0"/>
              <a:t>함수가</a:t>
            </a:r>
            <a:r>
              <a:rPr lang="en-US" altLang="ko-KR" dirty="0"/>
              <a:t> </a:t>
            </a:r>
            <a:r>
              <a:rPr lang="ko-KR" altLang="en-US" dirty="0"/>
              <a:t>계속 호출되더라도 메모리에 </a:t>
            </a:r>
            <a:r>
              <a:rPr lang="ko-KR" altLang="en-US" dirty="0" err="1"/>
              <a:t>남아있</a:t>
            </a:r>
            <a:endParaRPr lang="en-US" altLang="ko-KR" dirty="0"/>
          </a:p>
          <a:p>
            <a:r>
              <a:rPr lang="ko-KR" altLang="en-US" dirty="0" err="1"/>
              <a:t>으므로</a:t>
            </a:r>
            <a:r>
              <a:rPr lang="ko-KR" altLang="en-US" dirty="0"/>
              <a:t> 값이 증가된다 </a:t>
            </a:r>
          </a:p>
        </p:txBody>
      </p:sp>
    </p:spTree>
    <p:extLst>
      <p:ext uri="{BB962C8B-B14F-4D97-AF65-F5344CB8AC3E}">
        <p14:creationId xmlns:p14="http://schemas.microsoft.com/office/powerpoint/2010/main" val="2150943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DBC99-5D48-49FB-AC43-4A191372A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전역변수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0F1B452-ABB8-451B-A931-81C754E32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405" y="1787237"/>
            <a:ext cx="4665595" cy="3581400"/>
          </a:xfrm>
        </p:spPr>
      </p:pic>
      <p:pic>
        <p:nvPicPr>
          <p:cNvPr id="7" name="그림 6" descr="시계이(가) 표시된 사진&#10;&#10;자동 생성된 설명">
            <a:extLst>
              <a:ext uri="{FF2B5EF4-FFF2-40B4-BE49-F238E27FC236}">
                <a16:creationId xmlns:a16="http://schemas.microsoft.com/office/drawing/2014/main" id="{FA31B2F0-68D6-40EF-A296-10AF2117D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693" y="1787237"/>
            <a:ext cx="2200582" cy="838317"/>
          </a:xfrm>
          <a:prstGeom prst="rect">
            <a:avLst/>
          </a:prstGeom>
        </p:spPr>
      </p:pic>
      <p:pic>
        <p:nvPicPr>
          <p:cNvPr id="9" name="그림 8" descr="개체, 시계이(가) 표시된 사진&#10;&#10;자동 생성된 설명">
            <a:extLst>
              <a:ext uri="{FF2B5EF4-FFF2-40B4-BE49-F238E27FC236}">
                <a16:creationId xmlns:a16="http://schemas.microsoft.com/office/drawing/2014/main" id="{1E7331B8-55AA-4B4A-BC69-5C0ADE7FE3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693" y="2927089"/>
            <a:ext cx="3191320" cy="562053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7E1CA0E-E62C-4767-B1CD-1F4FDFC08381}"/>
              </a:ext>
            </a:extLst>
          </p:cNvPr>
          <p:cNvSpPr/>
          <p:nvPr/>
        </p:nvSpPr>
        <p:spPr>
          <a:xfrm rot="16200000">
            <a:off x="7475276" y="3728290"/>
            <a:ext cx="537414" cy="477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10A9EF-8BF1-4206-BD40-7DD8E3841F8A}"/>
              </a:ext>
            </a:extLst>
          </p:cNvPr>
          <p:cNvSpPr txBox="1"/>
          <p:nvPr/>
        </p:nvSpPr>
        <p:spPr>
          <a:xfrm>
            <a:off x="6391565" y="4445307"/>
            <a:ext cx="5496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svar</a:t>
            </a:r>
            <a:r>
              <a:rPr lang="ko-KR" altLang="en-US" dirty="0"/>
              <a:t>은 정적 </a:t>
            </a:r>
            <a:r>
              <a:rPr lang="ko-KR" altLang="en-US" dirty="0" err="1"/>
              <a:t>전역변수이므로</a:t>
            </a:r>
            <a:r>
              <a:rPr lang="ko-KR" altLang="en-US" dirty="0"/>
              <a:t> 정적 지역변수와 마차가</a:t>
            </a:r>
            <a:endParaRPr lang="en-US" altLang="ko-KR" dirty="0"/>
          </a:p>
          <a:p>
            <a:r>
              <a:rPr lang="ko-KR" altLang="en-US" dirty="0"/>
              <a:t>지로 값이 증가되었다</a:t>
            </a:r>
            <a:r>
              <a:rPr lang="en-US" altLang="ko-KR" dirty="0"/>
              <a:t>. </a:t>
            </a:r>
            <a:r>
              <a:rPr lang="en-US" altLang="ko-KR" dirty="0" err="1"/>
              <a:t>testglobal</a:t>
            </a:r>
            <a:r>
              <a:rPr lang="ko-KR" altLang="en-US" dirty="0"/>
              <a:t>에서 </a:t>
            </a:r>
            <a:r>
              <a:rPr lang="en-US" altLang="ko-KR" dirty="0"/>
              <a:t>extern</a:t>
            </a:r>
            <a:r>
              <a:rPr lang="ko-KR" altLang="en-US" dirty="0"/>
              <a:t>을 이용</a:t>
            </a:r>
            <a:endParaRPr lang="en-US" altLang="ko-KR" dirty="0"/>
          </a:p>
          <a:p>
            <a:r>
              <a:rPr lang="ko-KR" altLang="en-US" dirty="0"/>
              <a:t>하여 전역변수를 사용하였지만 정적 전역변수는</a:t>
            </a:r>
            <a:endParaRPr lang="en-US" altLang="ko-KR" dirty="0"/>
          </a:p>
          <a:p>
            <a:r>
              <a:rPr lang="ko-KR" altLang="en-US" dirty="0"/>
              <a:t>다른 파일에서는 사용할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3231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115F4-3F6A-4DA5-B040-F9BB7EAC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3473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메모리 영역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A0BBC2-6469-4D55-AE5F-F0E888874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39273"/>
            <a:ext cx="9601200" cy="4528127"/>
          </a:xfrm>
        </p:spPr>
        <p:txBody>
          <a:bodyPr/>
          <a:lstStyle/>
          <a:p>
            <a:r>
              <a:rPr lang="ko-KR" altLang="en-US" dirty="0"/>
              <a:t>메인 메모리 영역으로는 </a:t>
            </a:r>
            <a:r>
              <a:rPr lang="en-US" altLang="ko-KR" dirty="0"/>
              <a:t>data, heap, stack </a:t>
            </a:r>
            <a:r>
              <a:rPr lang="ko-KR" altLang="en-US" dirty="0"/>
              <a:t>세가지가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i="0" dirty="0"/>
              <a:t>data </a:t>
            </a:r>
            <a:r>
              <a:rPr lang="ko-KR" altLang="en-US" i="0" dirty="0"/>
              <a:t>영역은 전역변수와 정적변수가 할당된다</a:t>
            </a:r>
            <a:r>
              <a:rPr lang="en-US" altLang="ko-KR" i="0" dirty="0"/>
              <a:t>.</a:t>
            </a:r>
          </a:p>
          <a:p>
            <a:pPr lvl="1"/>
            <a:r>
              <a:rPr lang="en-US" altLang="ko-KR" i="0" dirty="0"/>
              <a:t>heap </a:t>
            </a:r>
            <a:r>
              <a:rPr lang="ko-KR" altLang="en-US" i="0" dirty="0"/>
              <a:t>영역은 동적 할당되는 변수가 할당된다</a:t>
            </a:r>
            <a:r>
              <a:rPr lang="en-US" altLang="ko-KR" i="0" dirty="0"/>
              <a:t>.</a:t>
            </a:r>
          </a:p>
          <a:p>
            <a:pPr lvl="1"/>
            <a:r>
              <a:rPr lang="en-US" altLang="ko-KR" i="0" dirty="0"/>
              <a:t>stack</a:t>
            </a:r>
            <a:r>
              <a:rPr lang="ko-KR" altLang="en-US" i="0" dirty="0"/>
              <a:t> 영역은 함수 호출에 의한 형식 매개변수</a:t>
            </a:r>
            <a:r>
              <a:rPr lang="en-US" altLang="ko-KR" i="0" dirty="0"/>
              <a:t>, </a:t>
            </a:r>
            <a:r>
              <a:rPr lang="ko-KR" altLang="en-US" i="0" dirty="0"/>
              <a:t>함수 내부의 지역변수가 할당된다</a:t>
            </a:r>
            <a:r>
              <a:rPr lang="en-US" altLang="ko-KR" i="0" dirty="0"/>
              <a:t>.</a:t>
            </a:r>
            <a:endParaRPr lang="en-US" altLang="ko-KR" dirty="0"/>
          </a:p>
          <a:p>
            <a:r>
              <a:rPr lang="ko-KR" altLang="en-US" dirty="0"/>
              <a:t>메모리 영역은 유효범위와 생존기간을 결정한다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영역은 주소가 낮은 값에서 높은 값으로 할당되며 프로그램이 시작될 때 고정된 메모리 값이 정해진다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스택 영역은 주소가 높은 값에서 낮은 값으로 저장된다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힙</a:t>
            </a:r>
            <a:r>
              <a:rPr lang="ko-KR" altLang="en-US" dirty="0"/>
              <a:t> 영역은 낮은 값에서 높은 값으로 사용하지 않는 공간이 동적으로 할당된다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1437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463EB-F82F-495E-AAAE-A4574E245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879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변수의 종류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7A1F36E-1A44-44DA-AA7E-A820988A50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807245"/>
              </p:ext>
            </p:extLst>
          </p:nvPr>
        </p:nvGraphicFramePr>
        <p:xfrm>
          <a:off x="1371606" y="1533970"/>
          <a:ext cx="960119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3563956923"/>
                    </a:ext>
                  </a:extLst>
                </a:gridCol>
                <a:gridCol w="1600199">
                  <a:extLst>
                    <a:ext uri="{9D8B030D-6E8A-4147-A177-3AD203B41FA5}">
                      <a16:colId xmlns:a16="http://schemas.microsoft.com/office/drawing/2014/main" val="238010780"/>
                    </a:ext>
                  </a:extLst>
                </a:gridCol>
                <a:gridCol w="1600199">
                  <a:extLst>
                    <a:ext uri="{9D8B030D-6E8A-4147-A177-3AD203B41FA5}">
                      <a16:colId xmlns:a16="http://schemas.microsoft.com/office/drawing/2014/main" val="2970892698"/>
                    </a:ext>
                  </a:extLst>
                </a:gridCol>
                <a:gridCol w="1600199">
                  <a:extLst>
                    <a:ext uri="{9D8B030D-6E8A-4147-A177-3AD203B41FA5}">
                      <a16:colId xmlns:a16="http://schemas.microsoft.com/office/drawing/2014/main" val="3177488098"/>
                    </a:ext>
                  </a:extLst>
                </a:gridCol>
                <a:gridCol w="1600199">
                  <a:extLst>
                    <a:ext uri="{9D8B030D-6E8A-4147-A177-3AD203B41FA5}">
                      <a16:colId xmlns:a16="http://schemas.microsoft.com/office/drawing/2014/main" val="665569607"/>
                    </a:ext>
                  </a:extLst>
                </a:gridCol>
                <a:gridCol w="1600199">
                  <a:extLst>
                    <a:ext uri="{9D8B030D-6E8A-4147-A177-3AD203B41FA5}">
                      <a16:colId xmlns:a16="http://schemas.microsoft.com/office/drawing/2014/main" val="3430657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선언위치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상세종류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키워드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유효범위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기억장소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생존시간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3743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전역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전역변수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extern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프로그램 전역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메모리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데이터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프로그램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실행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239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정적 전역 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static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파일 내부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93758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지역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정적 지역변수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static</a:t>
                      </a:r>
                      <a:endParaRPr lang="ko-KR" altLang="en-US" sz="1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함수나 블록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내부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4270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레지스터 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register</a:t>
                      </a:r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레지스터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함수 또는 블록 실행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0074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자동 지역변수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auto</a:t>
                      </a:r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메모리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스택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5469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0E29F70-4D0B-4418-86A1-35872969C80A}"/>
              </a:ext>
            </a:extLst>
          </p:cNvPr>
          <p:cNvSpPr txBox="1"/>
          <p:nvPr/>
        </p:nvSpPr>
        <p:spPr>
          <a:xfrm>
            <a:off x="1371600" y="4050706"/>
            <a:ext cx="9995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전역변수는 동일 파일 다른 파일의 외부 함수에서 사용 가능하고 정적 전역 변수는 동일 파일 다른</a:t>
            </a:r>
            <a:endParaRPr lang="en-US" altLang="ko-KR" dirty="0"/>
          </a:p>
          <a:p>
            <a:r>
              <a:rPr lang="ko-KR" altLang="en-US" dirty="0"/>
              <a:t>함수에서 사용 가능하다 나머지 변수들을 외부에서 사용할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98115A-ED7F-4CC3-99BC-B01F15D00A03}"/>
              </a:ext>
            </a:extLst>
          </p:cNvPr>
          <p:cNvSpPr txBox="1"/>
          <p:nvPr/>
        </p:nvSpPr>
        <p:spPr>
          <a:xfrm>
            <a:off x="1371600" y="4697037"/>
            <a:ext cx="10071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전역변수</a:t>
            </a:r>
            <a:r>
              <a:rPr lang="en-US" altLang="ko-KR" dirty="0"/>
              <a:t>, </a:t>
            </a:r>
            <a:r>
              <a:rPr lang="ko-KR" altLang="en-US" dirty="0"/>
              <a:t>정적 변수들은 프로그램 시작 시 자동으로 초기값 </a:t>
            </a:r>
            <a:r>
              <a:rPr lang="en-US" altLang="ko-KR" dirty="0"/>
              <a:t>0</a:t>
            </a:r>
            <a:r>
              <a:rPr lang="ko-KR" altLang="en-US" dirty="0"/>
              <a:t>이 저장되고 나머지는 실행될 때마다</a:t>
            </a:r>
            <a:endParaRPr lang="en-US" altLang="ko-KR" dirty="0"/>
          </a:p>
          <a:p>
            <a:r>
              <a:rPr lang="ko-KR" altLang="en-US" dirty="0" err="1"/>
              <a:t>쓰레기값이</a:t>
            </a:r>
            <a:r>
              <a:rPr lang="ko-KR" altLang="en-US" dirty="0"/>
              <a:t> 저장된다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19C085-83C5-490F-9541-B822DC1D0BE3}"/>
              </a:ext>
            </a:extLst>
          </p:cNvPr>
          <p:cNvSpPr txBox="1"/>
          <p:nvPr/>
        </p:nvSpPr>
        <p:spPr>
          <a:xfrm>
            <a:off x="1371600" y="5343368"/>
            <a:ext cx="9937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전역변수</a:t>
            </a:r>
            <a:r>
              <a:rPr lang="en-US" altLang="ko-KR" dirty="0"/>
              <a:t>, </a:t>
            </a:r>
            <a:r>
              <a:rPr lang="ko-KR" altLang="en-US" dirty="0"/>
              <a:t>정적 변수들은 프로그램 종료 시 메모리에서 제거되고 나머지는 각 함수가 종료될 때 메</a:t>
            </a:r>
            <a:endParaRPr lang="en-US" altLang="ko-KR" dirty="0"/>
          </a:p>
          <a:p>
            <a:r>
              <a:rPr lang="ko-KR" altLang="en-US" dirty="0"/>
              <a:t>모리에서 제거된다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911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A88426-DD16-426A-97A1-1001B98B1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sz="5400" dirty="0">
                <a:solidFill>
                  <a:schemeClr val="bg2"/>
                </a:solidFill>
              </a:rPr>
              <a:t>13</a:t>
            </a:r>
            <a:r>
              <a:rPr lang="ko-KR" altLang="en-US" sz="5400" dirty="0">
                <a:solidFill>
                  <a:schemeClr val="bg2"/>
                </a:solidFill>
              </a:rPr>
              <a:t>단원</a:t>
            </a:r>
            <a:br>
              <a:rPr lang="en-US" altLang="ko-KR" sz="5400" dirty="0">
                <a:solidFill>
                  <a:schemeClr val="bg2"/>
                </a:solidFill>
              </a:rPr>
            </a:br>
            <a:r>
              <a:rPr lang="ko-KR" altLang="en-US" sz="2400" dirty="0">
                <a:solidFill>
                  <a:schemeClr val="bg2"/>
                </a:solidFill>
              </a:rPr>
              <a:t>구조체와 </a:t>
            </a:r>
            <a:r>
              <a:rPr lang="ko-KR" altLang="en-US" sz="2400" dirty="0" err="1">
                <a:solidFill>
                  <a:schemeClr val="bg2"/>
                </a:solidFill>
              </a:rPr>
              <a:t>공용체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055D3-1B0C-43BB-9E7E-20FB341C0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구조체란 정수나 문자</a:t>
            </a:r>
            <a:r>
              <a:rPr lang="en-US" altLang="ko-KR" sz="1800" dirty="0"/>
              <a:t>, </a:t>
            </a:r>
            <a:r>
              <a:rPr lang="ko-KR" altLang="en-US" sz="1800" dirty="0"/>
              <a:t>실수나 포인터 배열 등을 하나로 묶은 자료형을 말한다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구조체는 연관된 멤버로 구성되는 통합 자료형으로 기존 자료형으로 새로 만들어진 </a:t>
            </a:r>
            <a:r>
              <a:rPr lang="ko-KR" altLang="en-US" sz="1800" dirty="0" err="1"/>
              <a:t>자료형인</a:t>
            </a:r>
            <a:r>
              <a:rPr lang="ko-KR" altLang="en-US" sz="1800" dirty="0"/>
              <a:t> 유도 자료형이다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구조체를 정의 하기 위해서는 구조체의 틀부터 정의해야 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24433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ACC0D-C1E7-4BEF-8E78-D6242FB91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62709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구조체 선언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E4CF8ED7-8141-4BB8-9557-83B9B4025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348509"/>
            <a:ext cx="5258534" cy="4248743"/>
          </a:xfrm>
        </p:spPr>
      </p:pic>
      <p:pic>
        <p:nvPicPr>
          <p:cNvPr id="7" name="그림 6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D9CA60DD-71B1-4731-9038-BE287D775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597252"/>
            <a:ext cx="2943636" cy="752580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A361CA9-9E01-4461-87F3-4FED6F49883E}"/>
              </a:ext>
            </a:extLst>
          </p:cNvPr>
          <p:cNvSpPr/>
          <p:nvPr/>
        </p:nvSpPr>
        <p:spPr>
          <a:xfrm rot="10800000">
            <a:off x="3463453" y="2251857"/>
            <a:ext cx="537414" cy="477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51B2A2-B5D3-4B1F-875C-CDF885CD5090}"/>
              </a:ext>
            </a:extLst>
          </p:cNvPr>
          <p:cNvSpPr txBox="1"/>
          <p:nvPr/>
        </p:nvSpPr>
        <p:spPr>
          <a:xfrm>
            <a:off x="4000867" y="2306125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구조체 정의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1D1F775-1D41-4E68-94F3-2E067067C4F8}"/>
              </a:ext>
            </a:extLst>
          </p:cNvPr>
          <p:cNvSpPr/>
          <p:nvPr/>
        </p:nvSpPr>
        <p:spPr>
          <a:xfrm rot="10800000">
            <a:off x="6092720" y="3190066"/>
            <a:ext cx="537414" cy="477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BAB06B-36B9-403C-B6E1-2F90050789FE}"/>
              </a:ext>
            </a:extLst>
          </p:cNvPr>
          <p:cNvSpPr txBox="1"/>
          <p:nvPr/>
        </p:nvSpPr>
        <p:spPr>
          <a:xfrm>
            <a:off x="6630134" y="3011215"/>
            <a:ext cx="5262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구조체를 선언할 때는 </a:t>
            </a:r>
            <a:r>
              <a:rPr lang="en-US" altLang="ko-KR" dirty="0"/>
              <a:t>struct</a:t>
            </a:r>
            <a:r>
              <a:rPr lang="ko-KR" altLang="en-US" dirty="0"/>
              <a:t>를 이용하여 선언한다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초기화를 할 때는 순서대로 </a:t>
            </a:r>
            <a:r>
              <a:rPr lang="en-US" altLang="ko-KR" dirty="0"/>
              <a:t>, </a:t>
            </a:r>
            <a:r>
              <a:rPr lang="ko-KR" altLang="en-US" dirty="0"/>
              <a:t>로 구분하며 기술하고</a:t>
            </a:r>
            <a:endParaRPr lang="en-US" altLang="ko-KR" dirty="0"/>
          </a:p>
          <a:p>
            <a:r>
              <a:rPr lang="ko-KR" altLang="en-US" dirty="0" err="1"/>
              <a:t>아무값도</a:t>
            </a:r>
            <a:r>
              <a:rPr lang="ko-KR" altLang="en-US" dirty="0"/>
              <a:t> 적지 않는다면 </a:t>
            </a:r>
            <a:r>
              <a:rPr lang="en-US" altLang="ko-KR" dirty="0"/>
              <a:t>0</a:t>
            </a:r>
            <a:r>
              <a:rPr lang="ko-KR" altLang="en-US" dirty="0"/>
              <a:t>이 저장된다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4F5284B-8750-48D8-82F2-72B86906C121}"/>
              </a:ext>
            </a:extLst>
          </p:cNvPr>
          <p:cNvSpPr/>
          <p:nvPr/>
        </p:nvSpPr>
        <p:spPr>
          <a:xfrm rot="10800000">
            <a:off x="4315236" y="5605353"/>
            <a:ext cx="537414" cy="477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CA88BF-9E69-4FF2-89C4-68645B8ECE83}"/>
              </a:ext>
            </a:extLst>
          </p:cNvPr>
          <p:cNvSpPr txBox="1"/>
          <p:nvPr/>
        </p:nvSpPr>
        <p:spPr>
          <a:xfrm>
            <a:off x="4852650" y="5662529"/>
            <a:ext cx="589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구조체 변수의 </a:t>
            </a:r>
            <a:r>
              <a:rPr lang="ko-KR" altLang="en-US"/>
              <a:t>크기는 멤버의 크기의 합보다 크거나 같다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919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BD1E9-F9E3-4612-844C-C92F7A76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5531"/>
          </a:xfrm>
        </p:spPr>
        <p:txBody>
          <a:bodyPr/>
          <a:lstStyle/>
          <a:p>
            <a:r>
              <a:rPr lang="ko-KR" altLang="en-US" dirty="0"/>
              <a:t>구조체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DDA7E-9DC5-460D-9F46-FECC02549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1331"/>
            <a:ext cx="9601200" cy="440606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구조체는 구조체 </a:t>
            </a:r>
            <a:r>
              <a:rPr lang="ko-KR" altLang="en-US" dirty="0" err="1"/>
              <a:t>변수끼리의</a:t>
            </a:r>
            <a:r>
              <a:rPr lang="ko-KR" altLang="en-US" dirty="0"/>
              <a:t> 비교는 할 수 없지만 구조체 </a:t>
            </a:r>
            <a:r>
              <a:rPr lang="ko-KR" altLang="en-US" dirty="0" err="1"/>
              <a:t>멤버들끼리의</a:t>
            </a:r>
            <a:r>
              <a:rPr lang="ko-KR" altLang="en-US" dirty="0"/>
              <a:t> 비교는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둘 다 구조체 형의 변수일 경우 대입이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구조체는 다른 구조체의 멤버를 자신의 멤버로 사용할 수 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측정기, 그리기, 시계이(가) 표시된 사진&#10;&#10;자동 생성된 설명">
            <a:extLst>
              <a:ext uri="{FF2B5EF4-FFF2-40B4-BE49-F238E27FC236}">
                <a16:creationId xmlns:a16="http://schemas.microsoft.com/office/drawing/2014/main" id="{BA4565F6-428E-4EDC-88AA-79A26E9D4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61331"/>
            <a:ext cx="3677163" cy="6477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D23F64-3AD0-46D3-9764-14ADDD17E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8" y="3554621"/>
            <a:ext cx="1810003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87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DE2AA-1263-4440-B623-F0F70585C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0491"/>
          </a:xfrm>
        </p:spPr>
        <p:txBody>
          <a:bodyPr/>
          <a:lstStyle/>
          <a:p>
            <a:r>
              <a:rPr lang="ko-KR" altLang="en-US"/>
              <a:t>공용체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C5A9E7-81DD-4B3C-B7E2-C0186977E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6291"/>
            <a:ext cx="9601200" cy="4371109"/>
          </a:xfrm>
        </p:spPr>
        <p:txBody>
          <a:bodyPr/>
          <a:lstStyle/>
          <a:p>
            <a:r>
              <a:rPr lang="ko-KR" altLang="en-US" dirty="0"/>
              <a:t>공용체는 구조체와 비슷하며 </a:t>
            </a:r>
            <a:r>
              <a:rPr lang="en-US" altLang="ko-KR" dirty="0"/>
              <a:t>struct </a:t>
            </a:r>
            <a:r>
              <a:rPr lang="ko-KR" altLang="en-US" dirty="0"/>
              <a:t>대신 </a:t>
            </a:r>
            <a:r>
              <a:rPr lang="en-US" altLang="ko-KR" dirty="0"/>
              <a:t>union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E3E7BB-2B67-437E-B086-812D525B6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80913"/>
            <a:ext cx="4496427" cy="4115374"/>
          </a:xfrm>
          <a:prstGeom prst="rect">
            <a:avLst/>
          </a:prstGeom>
        </p:spPr>
      </p:pic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8B4CB008-99F4-43E5-AB91-1FFCE8E76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048" y="6000630"/>
            <a:ext cx="2905530" cy="857370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9578149-5B55-4F72-82AD-B19BDF8C9572}"/>
              </a:ext>
            </a:extLst>
          </p:cNvPr>
          <p:cNvSpPr/>
          <p:nvPr/>
        </p:nvSpPr>
        <p:spPr>
          <a:xfrm rot="10800000">
            <a:off x="3082399" y="2571229"/>
            <a:ext cx="537414" cy="477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51BEC9-9958-4C85-A3EA-57E529350A31}"/>
              </a:ext>
            </a:extLst>
          </p:cNvPr>
          <p:cNvSpPr txBox="1"/>
          <p:nvPr/>
        </p:nvSpPr>
        <p:spPr>
          <a:xfrm>
            <a:off x="3619813" y="2625497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공용체</a:t>
            </a:r>
            <a:r>
              <a:rPr lang="ko-KR" altLang="en-US" dirty="0">
                <a:solidFill>
                  <a:schemeClr val="bg1"/>
                </a:solidFill>
              </a:rPr>
              <a:t> 정의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56665BA-CA59-4D96-9F50-250B307AB7C7}"/>
              </a:ext>
            </a:extLst>
          </p:cNvPr>
          <p:cNvSpPr/>
          <p:nvPr/>
        </p:nvSpPr>
        <p:spPr>
          <a:xfrm rot="10800000">
            <a:off x="4535164" y="5990583"/>
            <a:ext cx="537414" cy="477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FA04A2-46FA-48C9-AFB7-379C1799712F}"/>
              </a:ext>
            </a:extLst>
          </p:cNvPr>
          <p:cNvSpPr txBox="1"/>
          <p:nvPr/>
        </p:nvSpPr>
        <p:spPr>
          <a:xfrm>
            <a:off x="5072578" y="6044851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공용체의 크기는 멤버 중 가장 큰 자료형의 크기로 정해진다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0E153DB0-D737-435F-B3B1-153D527783A2}"/>
              </a:ext>
            </a:extLst>
          </p:cNvPr>
          <p:cNvSpPr/>
          <p:nvPr/>
        </p:nvSpPr>
        <p:spPr>
          <a:xfrm rot="10800000">
            <a:off x="5786561" y="4544920"/>
            <a:ext cx="537414" cy="477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F4A247-C74C-4B8D-9481-37DD3E403B13}"/>
              </a:ext>
            </a:extLst>
          </p:cNvPr>
          <p:cNvSpPr txBox="1"/>
          <p:nvPr/>
        </p:nvSpPr>
        <p:spPr>
          <a:xfrm>
            <a:off x="6323975" y="4460688"/>
            <a:ext cx="5840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공용체는 저장 공간을 공유하므로 마지막에 저장된 값만</a:t>
            </a:r>
            <a:endParaRPr lang="en-US" altLang="ko-KR" dirty="0"/>
          </a:p>
          <a:p>
            <a:r>
              <a:rPr lang="ko-KR" altLang="en-US" dirty="0"/>
              <a:t>저장할 수 있다</a:t>
            </a:r>
          </a:p>
        </p:txBody>
      </p:sp>
    </p:spTree>
    <p:extLst>
      <p:ext uri="{BB962C8B-B14F-4D97-AF65-F5344CB8AC3E}">
        <p14:creationId xmlns:p14="http://schemas.microsoft.com/office/powerpoint/2010/main" val="927609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15DE5-F936-49D9-A107-52D1CCEDA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64436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자료형 재정의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39630F-9046-4016-976B-32D323ACD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50236"/>
            <a:ext cx="9601200" cy="4517164"/>
          </a:xfrm>
        </p:spPr>
        <p:txBody>
          <a:bodyPr/>
          <a:lstStyle/>
          <a:p>
            <a:r>
              <a:rPr lang="en-US" altLang="ko-KR" dirty="0"/>
              <a:t>typedef</a:t>
            </a:r>
            <a:r>
              <a:rPr lang="ko-KR" altLang="en-US" dirty="0"/>
              <a:t>는 이미 사용되는 자료 유형을 다른 새로운 자료형 이름으로 재정의할 수 있도록 하는 키워드이다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재정의 하는 이유는 프로그램의 시스템 간 호환성과 편의성을 위해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ADF0EB-6E9D-45DD-8147-E12B46AC6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417" y="2687038"/>
            <a:ext cx="5125165" cy="30960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959FCD-2DE6-4576-9139-48F45A1C5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417" y="5737634"/>
            <a:ext cx="3753374" cy="333422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AF2B900-4721-4D56-9B9E-DE8EC0B80CCA}"/>
              </a:ext>
            </a:extLst>
          </p:cNvPr>
          <p:cNvSpPr/>
          <p:nvPr/>
        </p:nvSpPr>
        <p:spPr>
          <a:xfrm rot="10800000">
            <a:off x="6095999" y="2858505"/>
            <a:ext cx="537414" cy="477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4FD577-EB48-4FC0-BA5F-20E81C0E7DD3}"/>
              </a:ext>
            </a:extLst>
          </p:cNvPr>
          <p:cNvSpPr txBox="1"/>
          <p:nvPr/>
        </p:nvSpPr>
        <p:spPr>
          <a:xfrm>
            <a:off x="6633413" y="2774273"/>
            <a:ext cx="1917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int</a:t>
            </a:r>
            <a:r>
              <a:rPr lang="ko-KR" altLang="en-US" dirty="0">
                <a:solidFill>
                  <a:schemeClr val="bg1"/>
                </a:solidFill>
              </a:rPr>
              <a:t>를 </a:t>
            </a:r>
            <a:r>
              <a:rPr lang="en-US" altLang="ko-KR" dirty="0">
                <a:solidFill>
                  <a:schemeClr val="bg1"/>
                </a:solidFill>
              </a:rPr>
              <a:t>budget</a:t>
            </a:r>
            <a:r>
              <a:rPr lang="ko-KR" altLang="en-US" dirty="0">
                <a:solidFill>
                  <a:schemeClr val="bg1"/>
                </a:solidFill>
              </a:rPr>
              <a:t>으로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재정의함</a:t>
            </a:r>
          </a:p>
        </p:txBody>
      </p:sp>
    </p:spTree>
    <p:extLst>
      <p:ext uri="{BB962C8B-B14F-4D97-AF65-F5344CB8AC3E}">
        <p14:creationId xmlns:p14="http://schemas.microsoft.com/office/powerpoint/2010/main" val="349953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D1E9EF4-32DD-457B-969F-79E37E6A9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sz="5400">
                <a:solidFill>
                  <a:schemeClr val="bg2"/>
                </a:solidFill>
              </a:rPr>
              <a:t>C</a:t>
            </a:r>
            <a:r>
              <a:rPr lang="ko-KR" altLang="en-US" sz="5400">
                <a:solidFill>
                  <a:schemeClr val="bg2"/>
                </a:solidFill>
              </a:rPr>
              <a:t>언어란</a:t>
            </a:r>
            <a:r>
              <a:rPr lang="en-US" altLang="ko-KR" sz="5400">
                <a:solidFill>
                  <a:schemeClr val="bg2"/>
                </a:solidFill>
              </a:rPr>
              <a:t>?</a:t>
            </a:r>
            <a:endParaRPr lang="ko-KR" altLang="en-US" sz="5400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6B84E-6BEB-4C4D-BB33-A7807B8C6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C</a:t>
            </a:r>
            <a:r>
              <a:rPr lang="ko-KR" altLang="en-US" sz="1800" dirty="0"/>
              <a:t>언어는 </a:t>
            </a:r>
            <a:r>
              <a:rPr lang="en-US" altLang="ko-KR" sz="1800" dirty="0"/>
              <a:t>1972</a:t>
            </a:r>
            <a:r>
              <a:rPr lang="ko-KR" altLang="en-US" sz="1800" dirty="0"/>
              <a:t>년 데니스 리치</a:t>
            </a:r>
            <a:r>
              <a:rPr lang="en-US" altLang="ko-KR" sz="1800" dirty="0"/>
              <a:t>(Dennis Ritchie)</a:t>
            </a:r>
            <a:r>
              <a:rPr lang="ko-KR" altLang="en-US" sz="1800" dirty="0"/>
              <a:t>가 개발한 프로그래밍 언어이다</a:t>
            </a:r>
            <a:r>
              <a:rPr lang="en-US" altLang="ko-KR" sz="1800" dirty="0"/>
              <a:t>. </a:t>
            </a:r>
            <a:r>
              <a:rPr lang="ko-KR" altLang="en-US" sz="1800" dirty="0"/>
              <a:t>데니스 리치는 유닉스 운영체제를 개발을 계획하고 있었으며 이를 위해 어셈블리 언어 정도의 속도를 내며</a:t>
            </a:r>
            <a:r>
              <a:rPr lang="en-US" altLang="ko-KR" sz="1800" dirty="0"/>
              <a:t>, </a:t>
            </a:r>
            <a:r>
              <a:rPr lang="ko-KR" altLang="en-US" sz="1800" dirty="0"/>
              <a:t>좀 더 쉽고</a:t>
            </a:r>
            <a:r>
              <a:rPr lang="en-US" altLang="ko-KR" sz="1800" dirty="0"/>
              <a:t>, </a:t>
            </a:r>
            <a:r>
              <a:rPr lang="ko-KR" altLang="en-US" sz="1800" dirty="0"/>
              <a:t>서로 다른 </a:t>
            </a:r>
            <a:r>
              <a:rPr lang="en-US" altLang="ko-KR" sz="1800" dirty="0"/>
              <a:t>CPU</a:t>
            </a:r>
            <a:r>
              <a:rPr lang="ko-KR" altLang="en-US" sz="1800" dirty="0"/>
              <a:t>에서도 작동되는 프로그래밍 언어가 필요했다</a:t>
            </a:r>
            <a:r>
              <a:rPr lang="en-US" altLang="ko-KR" sz="1800" dirty="0"/>
              <a:t>. </a:t>
            </a:r>
            <a:r>
              <a:rPr lang="ko-KR" altLang="en-US" sz="1800" dirty="0"/>
              <a:t>그래서 개발된 언어가 </a:t>
            </a:r>
            <a:r>
              <a:rPr lang="en-US" altLang="ko-KR" sz="1800" dirty="0"/>
              <a:t>C</a:t>
            </a:r>
            <a:r>
              <a:rPr lang="ko-KR" altLang="en-US" sz="1800" dirty="0"/>
              <a:t>언어이다</a:t>
            </a:r>
            <a:r>
              <a:rPr lang="en-US" altLang="ko-KR" sz="1800" dirty="0"/>
              <a:t>. C</a:t>
            </a:r>
            <a:r>
              <a:rPr lang="ko-KR" altLang="en-US" sz="1800" dirty="0"/>
              <a:t>언어는 </a:t>
            </a:r>
            <a:r>
              <a:rPr lang="en-US" altLang="ko-KR" sz="1800" dirty="0"/>
              <a:t>B</a:t>
            </a:r>
            <a:r>
              <a:rPr lang="ko-KR" altLang="en-US" sz="1800" dirty="0"/>
              <a:t>언어에서 유래된 프로그래밍 언어이다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05682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15DE5-F936-49D9-A107-52D1CCEDA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6443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구조체 자료형 재정의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39630F-9046-4016-976B-32D323ACD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50236"/>
            <a:ext cx="9601200" cy="4517164"/>
          </a:xfrm>
        </p:spPr>
        <p:txBody>
          <a:bodyPr/>
          <a:lstStyle/>
          <a:p>
            <a:r>
              <a:rPr lang="ko-KR" altLang="en-US" dirty="0"/>
              <a:t>구조체도 </a:t>
            </a:r>
            <a:r>
              <a:rPr lang="en-US" altLang="ko-KR" dirty="0"/>
              <a:t>typedef</a:t>
            </a:r>
            <a:r>
              <a:rPr lang="ko-KR" altLang="en-US" dirty="0"/>
              <a:t>를 이용하여 재정의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 descr="전화, 컴퓨터이(가) 표시된 사진&#10;&#10;자동 생성된 설명">
            <a:extLst>
              <a:ext uri="{FF2B5EF4-FFF2-40B4-BE49-F238E27FC236}">
                <a16:creationId xmlns:a16="http://schemas.microsoft.com/office/drawing/2014/main" id="{1E738D1D-3248-48C4-A29B-E5A7107D6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811" y="1740092"/>
            <a:ext cx="6468378" cy="4791744"/>
          </a:xfrm>
          <a:prstGeom prst="rect">
            <a:avLst/>
          </a:prstGeom>
        </p:spPr>
      </p:pic>
      <p:pic>
        <p:nvPicPr>
          <p:cNvPr id="11" name="그림 10" descr="개체, 시계이(가) 표시된 사진&#10;&#10;자동 생성된 설명">
            <a:extLst>
              <a:ext uri="{FF2B5EF4-FFF2-40B4-BE49-F238E27FC236}">
                <a16:creationId xmlns:a16="http://schemas.microsoft.com/office/drawing/2014/main" id="{8C998BE3-6834-475A-86D7-C4CF36BB9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632" y="5945278"/>
            <a:ext cx="2857899" cy="819264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22156C2-91E9-4863-B742-47350FEA20A8}"/>
              </a:ext>
            </a:extLst>
          </p:cNvPr>
          <p:cNvSpPr/>
          <p:nvPr/>
        </p:nvSpPr>
        <p:spPr>
          <a:xfrm rot="10800000">
            <a:off x="5269632" y="2950869"/>
            <a:ext cx="537414" cy="477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9E3FE3-8DD8-48D5-9F54-C4B5C18963DE}"/>
              </a:ext>
            </a:extLst>
          </p:cNvPr>
          <p:cNvSpPr txBox="1"/>
          <p:nvPr/>
        </p:nvSpPr>
        <p:spPr>
          <a:xfrm>
            <a:off x="5807046" y="2866637"/>
            <a:ext cx="2185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struct date</a:t>
            </a:r>
            <a:r>
              <a:rPr lang="ko-KR" altLang="en-US" dirty="0">
                <a:solidFill>
                  <a:schemeClr val="bg1"/>
                </a:solidFill>
              </a:rPr>
              <a:t>를 </a:t>
            </a:r>
            <a:r>
              <a:rPr lang="en-US" altLang="ko-KR" dirty="0">
                <a:solidFill>
                  <a:schemeClr val="bg1"/>
                </a:solidFill>
              </a:rPr>
              <a:t>date</a:t>
            </a:r>
            <a:r>
              <a:rPr lang="ko-KR" altLang="en-US" dirty="0">
                <a:solidFill>
                  <a:schemeClr val="bg1"/>
                </a:solidFill>
              </a:rPr>
              <a:t>로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재정의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A748AF57-548C-4AD9-9F6B-3F196A5F332E}"/>
              </a:ext>
            </a:extLst>
          </p:cNvPr>
          <p:cNvSpPr/>
          <p:nvPr/>
        </p:nvSpPr>
        <p:spPr>
          <a:xfrm rot="10800000">
            <a:off x="5269632" y="3987056"/>
            <a:ext cx="537414" cy="477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670C7C-1945-4AAC-A143-09A8571D3564}"/>
              </a:ext>
            </a:extLst>
          </p:cNvPr>
          <p:cNvSpPr txBox="1"/>
          <p:nvPr/>
        </p:nvSpPr>
        <p:spPr>
          <a:xfrm>
            <a:off x="5807046" y="3902824"/>
            <a:ext cx="3388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date</a:t>
            </a:r>
            <a:r>
              <a:rPr lang="ko-KR" altLang="en-US" dirty="0">
                <a:solidFill>
                  <a:schemeClr val="bg1"/>
                </a:solidFill>
              </a:rPr>
              <a:t>를 멤버로 가지며 구조체를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정의하면서 </a:t>
            </a:r>
            <a:r>
              <a:rPr lang="en-US" altLang="ko-KR" dirty="0">
                <a:solidFill>
                  <a:schemeClr val="bg1"/>
                </a:solidFill>
              </a:rPr>
              <a:t>software</a:t>
            </a:r>
            <a:r>
              <a:rPr lang="ko-KR" altLang="en-US" dirty="0">
                <a:solidFill>
                  <a:schemeClr val="bg1"/>
                </a:solidFill>
              </a:rPr>
              <a:t>로 정의</a:t>
            </a:r>
          </a:p>
        </p:txBody>
      </p:sp>
    </p:spTree>
    <p:extLst>
      <p:ext uri="{BB962C8B-B14F-4D97-AF65-F5344CB8AC3E}">
        <p14:creationId xmlns:p14="http://schemas.microsoft.com/office/powerpoint/2010/main" val="1695543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F81F7-D7B0-486F-A77B-637D6568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0729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구조체 포인터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F93D01-2839-4B8C-84CF-6B51DAE58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22764"/>
            <a:ext cx="9601200" cy="4574309"/>
          </a:xfrm>
        </p:spPr>
        <p:txBody>
          <a:bodyPr/>
          <a:lstStyle/>
          <a:p>
            <a:r>
              <a:rPr lang="ko-KR" altLang="en-US" dirty="0"/>
              <a:t>구조체 포인터는 구조체의 </a:t>
            </a:r>
            <a:r>
              <a:rPr lang="ko-KR" altLang="en-US" dirty="0" err="1"/>
              <a:t>주소값을</a:t>
            </a:r>
            <a:r>
              <a:rPr lang="ko-KR" altLang="en-US" dirty="0"/>
              <a:t> 저장하는 변수이다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구조체 포인터도 일반 포인터와 사용법이 비슷하다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</a:t>
            </a:r>
            <a:r>
              <a:rPr lang="ko-KR" altLang="en-US" dirty="0"/>
              <a:t>는 멤버 접근 연산자로 구조체 포인터 </a:t>
            </a:r>
            <a:r>
              <a:rPr lang="en-US" altLang="ko-KR" dirty="0"/>
              <a:t>-&gt; </a:t>
            </a:r>
            <a:r>
              <a:rPr lang="ko-KR" altLang="en-US" dirty="0"/>
              <a:t>구조체 멤버로 사용한다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	(*</a:t>
            </a:r>
            <a:r>
              <a:rPr lang="ko-KR" altLang="en-US" dirty="0"/>
              <a:t>포인터</a:t>
            </a:r>
            <a:r>
              <a:rPr lang="en-US" altLang="ko-KR" dirty="0"/>
              <a:t>).</a:t>
            </a:r>
            <a:r>
              <a:rPr lang="ko-KR" altLang="en-US" dirty="0"/>
              <a:t>멤버와 동일하다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*</a:t>
            </a:r>
            <a:r>
              <a:rPr lang="ko-KR" altLang="en-US" dirty="0"/>
              <a:t>포인터</a:t>
            </a:r>
            <a:r>
              <a:rPr lang="en-US" altLang="ko-KR" dirty="0"/>
              <a:t>.</a:t>
            </a:r>
            <a:r>
              <a:rPr lang="ko-KR" altLang="en-US" dirty="0"/>
              <a:t>멤버와는 다르며 이것은 오류가 발생한다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*</a:t>
            </a:r>
            <a:r>
              <a:rPr lang="ko-KR" altLang="en-US" dirty="0"/>
              <a:t>구조체</a:t>
            </a:r>
            <a:r>
              <a:rPr lang="en-US" altLang="ko-KR" dirty="0"/>
              <a:t>.</a:t>
            </a:r>
            <a:r>
              <a:rPr lang="ko-KR" altLang="en-US" dirty="0"/>
              <a:t>멤버는 </a:t>
            </a:r>
            <a:r>
              <a:rPr lang="ko-KR" altLang="en-US" dirty="0" err="1"/>
              <a:t>멤버값을</a:t>
            </a:r>
            <a:r>
              <a:rPr lang="ko-KR" altLang="en-US" dirty="0"/>
              <a:t> 나타내며 한글일 경우 오류가 발생한다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*</a:t>
            </a:r>
            <a:r>
              <a:rPr lang="ko-KR" altLang="en-US" dirty="0"/>
              <a:t>포인터</a:t>
            </a:r>
            <a:r>
              <a:rPr lang="en-US" altLang="ko-KR" dirty="0"/>
              <a:t>-&gt;</a:t>
            </a:r>
            <a:r>
              <a:rPr lang="ko-KR" altLang="en-US" dirty="0"/>
              <a:t>멤버는 위와 같은 값을 나타낸다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0808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317E0-BA6A-49C6-96A2-CD50A7FD0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5000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공용체</a:t>
            </a:r>
            <a:r>
              <a:rPr lang="ko-KR" altLang="en-US" dirty="0"/>
              <a:t> 포인터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BEEF6B-AD1A-413B-90D4-BABA0B9F6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20800"/>
            <a:ext cx="9601200" cy="4546600"/>
          </a:xfrm>
          <a:ln>
            <a:noFill/>
          </a:ln>
        </p:spPr>
        <p:txBody>
          <a:bodyPr/>
          <a:lstStyle/>
          <a:p>
            <a:r>
              <a:rPr lang="ko-KR" altLang="en-US" dirty="0" err="1"/>
              <a:t>공용체</a:t>
            </a:r>
            <a:r>
              <a:rPr lang="ko-KR" altLang="en-US" dirty="0"/>
              <a:t> 포인터 또한 사용법은 구조체 포인터와 비슷하다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B476A9A-6C20-4709-8B31-7E71E96BD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56815"/>
            <a:ext cx="3124636" cy="4010585"/>
          </a:xfrm>
          <a:prstGeom prst="rect">
            <a:avLst/>
          </a:prstGeom>
        </p:spPr>
      </p:pic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71F546F1-60E7-4D53-A426-2E534FE3F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918" y="5610189"/>
            <a:ext cx="2896004" cy="514422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F489C38-7468-4C09-9CEA-B7D73A66ED88}"/>
              </a:ext>
            </a:extLst>
          </p:cNvPr>
          <p:cNvSpPr/>
          <p:nvPr/>
        </p:nvSpPr>
        <p:spPr>
          <a:xfrm rot="10800000">
            <a:off x="4766796" y="3717486"/>
            <a:ext cx="537414" cy="477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92DFE4-3A45-40C5-A081-446FD4109FE5}"/>
              </a:ext>
            </a:extLst>
          </p:cNvPr>
          <p:cNvSpPr txBox="1"/>
          <p:nvPr/>
        </p:nvSpPr>
        <p:spPr>
          <a:xfrm>
            <a:off x="5574771" y="3494755"/>
            <a:ext cx="3369191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value</a:t>
            </a:r>
            <a:r>
              <a:rPr lang="ko-KR" altLang="en-US" dirty="0"/>
              <a:t>를 가리키는 포인터 </a:t>
            </a:r>
            <a:r>
              <a:rPr lang="en-US" altLang="ko-KR" dirty="0"/>
              <a:t>p </a:t>
            </a:r>
            <a:r>
              <a:rPr lang="ko-KR" altLang="en-US" dirty="0"/>
              <a:t>선언</a:t>
            </a:r>
            <a:endParaRPr lang="en-US" altLang="ko-KR" dirty="0"/>
          </a:p>
          <a:p>
            <a:pPr algn="ctr"/>
            <a:r>
              <a:rPr lang="en-US" altLang="ko-KR" dirty="0"/>
              <a:t>p-&gt;</a:t>
            </a:r>
            <a:r>
              <a:rPr lang="en-US" altLang="ko-KR" dirty="0" err="1"/>
              <a:t>ch</a:t>
            </a:r>
            <a:r>
              <a:rPr lang="ko-KR" altLang="en-US" dirty="0"/>
              <a:t>는 </a:t>
            </a:r>
            <a:r>
              <a:rPr lang="en-US" altLang="ko-KR" dirty="0"/>
              <a:t>value</a:t>
            </a:r>
            <a:r>
              <a:rPr lang="ko-KR" altLang="en-US" dirty="0"/>
              <a:t>의 </a:t>
            </a:r>
            <a:r>
              <a:rPr lang="en-US" altLang="ko-KR" dirty="0" err="1"/>
              <a:t>ch</a:t>
            </a:r>
            <a:r>
              <a:rPr lang="ko-KR" altLang="en-US" dirty="0"/>
              <a:t>를 의미</a:t>
            </a:r>
            <a:endParaRPr lang="en-US" altLang="ko-KR" dirty="0"/>
          </a:p>
          <a:p>
            <a:pPr algn="ctr"/>
            <a:r>
              <a:rPr lang="en-US" altLang="ko-KR" dirty="0"/>
              <a:t>p-&gt;</a:t>
            </a:r>
            <a:r>
              <a:rPr lang="en-US" altLang="ko-KR" dirty="0" err="1"/>
              <a:t>ch</a:t>
            </a:r>
            <a:r>
              <a:rPr lang="ko-KR" altLang="en-US" dirty="0"/>
              <a:t>와 </a:t>
            </a:r>
            <a:r>
              <a:rPr lang="en-US" altLang="ko-KR" dirty="0"/>
              <a:t>(*p),</a:t>
            </a:r>
            <a:r>
              <a:rPr lang="en-US" altLang="ko-KR" dirty="0" err="1"/>
              <a:t>ch</a:t>
            </a:r>
            <a:r>
              <a:rPr lang="ko-KR" altLang="en-US" dirty="0"/>
              <a:t>는 동일</a:t>
            </a:r>
          </a:p>
        </p:txBody>
      </p:sp>
    </p:spTree>
    <p:extLst>
      <p:ext uri="{BB962C8B-B14F-4D97-AF65-F5344CB8AC3E}">
        <p14:creationId xmlns:p14="http://schemas.microsoft.com/office/powerpoint/2010/main" val="1354070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7DFD9-6F5C-4441-87A2-56DBDB3A4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0252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구조체 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F23519-01D8-4745-90A8-B8D601F8A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16052"/>
            <a:ext cx="9601200" cy="4551348"/>
          </a:xfrm>
        </p:spPr>
        <p:txBody>
          <a:bodyPr/>
          <a:lstStyle/>
          <a:p>
            <a:r>
              <a:rPr lang="ko-KR" altLang="en-US" dirty="0"/>
              <a:t>구조체도 배열을 선언하여 여러 변수를 저장할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전화이(가) 표시된 사진&#10;&#10;자동 생성된 설명">
            <a:extLst>
              <a:ext uri="{FF2B5EF4-FFF2-40B4-BE49-F238E27FC236}">
                <a16:creationId xmlns:a16="http://schemas.microsoft.com/office/drawing/2014/main" id="{7FF7371A-CA68-49CB-B6A3-1F0F303C5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16" y="1773382"/>
            <a:ext cx="5213559" cy="49345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9E7DD0-97C3-46F9-8BA3-363D74CEC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200" y="1921593"/>
            <a:ext cx="3905810" cy="231907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714B551-2981-48C3-B573-85F01D14CB61}"/>
              </a:ext>
            </a:extLst>
          </p:cNvPr>
          <p:cNvSpPr/>
          <p:nvPr/>
        </p:nvSpPr>
        <p:spPr>
          <a:xfrm rot="10800000">
            <a:off x="6018338" y="4475267"/>
            <a:ext cx="537414" cy="477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3827BC-D4D1-4106-B94D-B127F6E9996B}"/>
              </a:ext>
            </a:extLst>
          </p:cNvPr>
          <p:cNvSpPr txBox="1"/>
          <p:nvPr/>
        </p:nvSpPr>
        <p:spPr>
          <a:xfrm>
            <a:off x="6727280" y="4475267"/>
            <a:ext cx="3436903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lecture</a:t>
            </a:r>
            <a:r>
              <a:rPr lang="ko-KR" altLang="en-US" dirty="0"/>
              <a:t> </a:t>
            </a:r>
            <a:r>
              <a:rPr lang="en-US" altLang="ko-KR" dirty="0"/>
              <a:t>course[]</a:t>
            </a:r>
            <a:r>
              <a:rPr lang="ko-KR" altLang="en-US" dirty="0"/>
              <a:t>로 구조체 배열을</a:t>
            </a:r>
            <a:endParaRPr lang="en-US" altLang="ko-KR" dirty="0"/>
          </a:p>
          <a:p>
            <a:pPr algn="ctr"/>
            <a:r>
              <a:rPr lang="ko-KR" altLang="en-US" dirty="0"/>
              <a:t> 선언 및 초기화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배열을 이용하여 멤버로의 접근</a:t>
            </a:r>
            <a:endParaRPr lang="en-US" altLang="ko-KR" dirty="0"/>
          </a:p>
          <a:p>
            <a:pPr algn="ctr"/>
            <a:r>
              <a:rPr lang="ko-KR" altLang="en-US" dirty="0"/>
              <a:t>또한 가능하다</a:t>
            </a:r>
          </a:p>
        </p:txBody>
      </p:sp>
    </p:spTree>
    <p:extLst>
      <p:ext uri="{BB962C8B-B14F-4D97-AF65-F5344CB8AC3E}">
        <p14:creationId xmlns:p14="http://schemas.microsoft.com/office/powerpoint/2010/main" val="15193061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229611-196A-4870-A3ED-96139811F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5400">
                <a:solidFill>
                  <a:schemeClr val="bg2"/>
                </a:solidFill>
              </a:rPr>
              <a:t>끝마치며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5CEFDE-2E1B-4D55-8506-BFE2D7CC6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69"/>
            <a:ext cx="4892308" cy="5636939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문자와 문자열에서는 </a:t>
            </a:r>
            <a:r>
              <a:rPr lang="en-US" altLang="ko-KR" sz="1800" dirty="0"/>
              <a:t>c</a:t>
            </a:r>
            <a:r>
              <a:rPr lang="ko-KR" altLang="en-US" sz="1800" dirty="0"/>
              <a:t>언어의 문자 저장방식에 대해 알 수 있었다</a:t>
            </a:r>
            <a:r>
              <a:rPr lang="en-US" altLang="ko-KR" sz="1800" dirty="0"/>
              <a:t>. </a:t>
            </a:r>
            <a:r>
              <a:rPr lang="ko-KR" altLang="en-US" sz="1800" dirty="0"/>
              <a:t>문자와 문자열에 관한 함수가 많아 처음 강의를 들으며 공부 할 때는 많이 헷갈렸지만 이렇게 다시 한 번 정리를 하니 이해하는데 많은 도움이 되었다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변수 유효범위에서는 변수의 종류와 각 특징들을 배울 수 있었고 특히 레지스터는 </a:t>
            </a:r>
            <a:r>
              <a:rPr lang="en-US" altLang="ko-KR" sz="1800" dirty="0" err="1"/>
              <a:t>cpu</a:t>
            </a:r>
            <a:r>
              <a:rPr lang="ko-KR" altLang="en-US" sz="1800" dirty="0"/>
              <a:t>의 레지스터에 저장된다는 부분에서 컴퓨터 구조시간에 배운 메모리가 도움이 되었다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구조체와 공용체에서는 다양한 값들을 하나의 변수로 묶어 활용하는 것을 배웠지만 포인터와 관련된 부분은 이번에 공부하며 좀 더 이해에 도움이 되었지만 아직 이해는 되지만 헷갈리는 부분이 존재하여 조금 더 공부가 필요함을 느꼈다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55600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0B1A5393-F673-4730-9E0B-4C938F2E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7200" cap="all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5414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463D7-C080-458C-96C5-DB238C96B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 이후의 프로그래밍 발전 단계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AEF5653-EAA2-4204-926A-54CE5914E6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269645"/>
              </p:ext>
            </p:extLst>
          </p:nvPr>
        </p:nvGraphicFramePr>
        <p:xfrm>
          <a:off x="1371600" y="2286001"/>
          <a:ext cx="9601200" cy="1485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82629057-ABFC-44B5-8BCB-9E5FFEAF3D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9360461"/>
              </p:ext>
            </p:extLst>
          </p:nvPr>
        </p:nvGraphicFramePr>
        <p:xfrm>
          <a:off x="1371600" y="3886202"/>
          <a:ext cx="9601200" cy="1485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21A28DFD-84F2-4D85-88E2-1833AF65F2EC}"/>
              </a:ext>
            </a:extLst>
          </p:cNvPr>
          <p:cNvGrpSpPr/>
          <p:nvPr/>
        </p:nvGrpSpPr>
        <p:grpSpPr>
          <a:xfrm>
            <a:off x="11113391" y="2800201"/>
            <a:ext cx="391089" cy="457500"/>
            <a:chOff x="7198790" y="514199"/>
            <a:chExt cx="391089" cy="457500"/>
          </a:xfrm>
        </p:grpSpPr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1B59799B-75E5-4B49-B1CD-1AC45A8E9F0E}"/>
                </a:ext>
              </a:extLst>
            </p:cNvPr>
            <p:cNvSpPr/>
            <p:nvPr/>
          </p:nvSpPr>
          <p:spPr>
            <a:xfrm>
              <a:off x="7198790" y="514199"/>
              <a:ext cx="391089" cy="45750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화살표: 오른쪽 4">
              <a:extLst>
                <a:ext uri="{FF2B5EF4-FFF2-40B4-BE49-F238E27FC236}">
                  <a16:creationId xmlns:a16="http://schemas.microsoft.com/office/drawing/2014/main" id="{B970A86B-221E-4AFA-AAA9-FF776EBB4052}"/>
                </a:ext>
              </a:extLst>
            </p:cNvPr>
            <p:cNvSpPr txBox="1"/>
            <p:nvPr/>
          </p:nvSpPr>
          <p:spPr>
            <a:xfrm>
              <a:off x="7198790" y="605699"/>
              <a:ext cx="273762" cy="274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1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628433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ED63C-FF6D-4CBF-9FE3-C76C9B66F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ADB83-61FE-486E-AC8B-21EABAF23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1485900"/>
          </a:xfrm>
        </p:spPr>
        <p:txBody>
          <a:bodyPr/>
          <a:lstStyle/>
          <a:p>
            <a:r>
              <a:rPr lang="ko-KR" altLang="en-US" dirty="0"/>
              <a:t>절차 지향 언어</a:t>
            </a:r>
            <a:endParaRPr lang="en-US" altLang="ko-KR" dirty="0"/>
          </a:p>
          <a:p>
            <a:pPr lvl="1"/>
            <a:r>
              <a:rPr lang="en-US" altLang="ko-KR" i="0" dirty="0"/>
              <a:t>C</a:t>
            </a:r>
            <a:r>
              <a:rPr lang="ko-KR" altLang="en-US" i="0" dirty="0"/>
              <a:t>언어는 함수 중심으로 구현되는 절차지향언어이다</a:t>
            </a:r>
            <a:r>
              <a:rPr lang="en-US" altLang="ko-KR" i="0" dirty="0"/>
              <a:t>. </a:t>
            </a:r>
            <a:r>
              <a:rPr lang="ko-KR" altLang="en-US" i="0" dirty="0"/>
              <a:t>절차지향 언어는 시간의 흐름에 따라 정해진 절차를 실행한다는 의미로 </a:t>
            </a:r>
            <a:r>
              <a:rPr lang="en-US" altLang="ko-KR" i="0" dirty="0"/>
              <a:t>C</a:t>
            </a:r>
            <a:r>
              <a:rPr lang="ko-KR" altLang="en-US" i="0" dirty="0"/>
              <a:t>언어는 문제의 해결 순서와 절차의 표현과 해결이 쉽도록 설계된 프로그램 언어다</a:t>
            </a:r>
            <a:r>
              <a:rPr lang="en-US" altLang="ko-KR" i="0" dirty="0"/>
              <a:t>.</a:t>
            </a:r>
          </a:p>
          <a:p>
            <a:pPr marL="530352" lvl="1" indent="0">
              <a:buNone/>
            </a:pPr>
            <a:endParaRPr lang="en-US" altLang="ko-KR" i="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26D0A09-242F-4231-A63B-8BF3E5991572}"/>
              </a:ext>
            </a:extLst>
          </p:cNvPr>
          <p:cNvSpPr txBox="1">
            <a:spLocks/>
          </p:cNvSpPr>
          <p:nvPr/>
        </p:nvSpPr>
        <p:spPr>
          <a:xfrm>
            <a:off x="1371600" y="3120283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간결하고 효율적인 언어</a:t>
            </a:r>
            <a:endParaRPr lang="en-US" altLang="ko-KR" dirty="0"/>
          </a:p>
          <a:p>
            <a:pPr lvl="1"/>
            <a:r>
              <a:rPr lang="en-US" altLang="ko-KR" i="0" dirty="0"/>
              <a:t>C</a:t>
            </a:r>
            <a:r>
              <a:rPr lang="ko-KR" altLang="en-US" i="0" dirty="0"/>
              <a:t>언어는 간결하고 효율적인 언어이다</a:t>
            </a:r>
            <a:r>
              <a:rPr lang="en-US" altLang="ko-KR" i="0" dirty="0"/>
              <a:t>. </a:t>
            </a:r>
            <a:r>
              <a:rPr lang="ko-KR" altLang="en-US" i="0" dirty="0"/>
              <a:t>함수의 재귀호출이 가능하고 시스템의 세세한 부분까지 제어할 수 있으며 포인터와 메모리 관리 기능 또한 갖고 있다</a:t>
            </a:r>
            <a:r>
              <a:rPr lang="en-US" altLang="ko-KR" i="0" dirty="0"/>
              <a:t>. C</a:t>
            </a:r>
            <a:r>
              <a:rPr lang="ko-KR" altLang="en-US" i="0" dirty="0"/>
              <a:t>언어로 작성된 프로그램은 크기도 작으며 메모리도 적게 효율적으로 사용하여 실행 속도가 빠르다는 장점이 있다</a:t>
            </a:r>
            <a:r>
              <a:rPr lang="en-US" altLang="ko-KR" i="0" dirty="0"/>
              <a:t>.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98616-2621-455B-82F9-1FA668CE8F55}"/>
              </a:ext>
            </a:extLst>
          </p:cNvPr>
          <p:cNvSpPr txBox="1">
            <a:spLocks/>
          </p:cNvSpPr>
          <p:nvPr/>
        </p:nvSpPr>
        <p:spPr>
          <a:xfrm>
            <a:off x="1371600" y="4688080"/>
            <a:ext cx="9601200" cy="80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이식성이 좋은 프로그램 언어</a:t>
            </a:r>
            <a:endParaRPr lang="en-US" altLang="ko-KR" dirty="0"/>
          </a:p>
          <a:p>
            <a:pPr lvl="1"/>
            <a:r>
              <a:rPr lang="en-US" altLang="ko-KR" i="0" dirty="0"/>
              <a:t>C</a:t>
            </a:r>
            <a:r>
              <a:rPr lang="ko-KR" altLang="en-US" i="0" dirty="0"/>
              <a:t>언어는 다양한 </a:t>
            </a:r>
            <a:r>
              <a:rPr lang="en-US" altLang="ko-KR" i="0" dirty="0"/>
              <a:t>CPU</a:t>
            </a:r>
            <a:r>
              <a:rPr lang="ko-KR" altLang="en-US" i="0" dirty="0"/>
              <a:t>와 개발플랫폼의 컴파일러를 지원함으로 이식성이 좋다</a:t>
            </a:r>
            <a:endParaRPr lang="en-US" altLang="ko-KR" i="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566DF08-D342-492A-B519-EDF7EC18E18E}"/>
              </a:ext>
            </a:extLst>
          </p:cNvPr>
          <p:cNvSpPr txBox="1">
            <a:spLocks/>
          </p:cNvSpPr>
          <p:nvPr/>
        </p:nvSpPr>
        <p:spPr>
          <a:xfrm>
            <a:off x="1371600" y="5488180"/>
            <a:ext cx="9601200" cy="80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다소 어렵다는 단점</a:t>
            </a:r>
            <a:endParaRPr lang="en-US" altLang="ko-KR" dirty="0"/>
          </a:p>
          <a:p>
            <a:pPr lvl="1"/>
            <a:r>
              <a:rPr lang="en-US" altLang="ko-KR" i="0" dirty="0"/>
              <a:t>C</a:t>
            </a:r>
            <a:r>
              <a:rPr lang="ko-KR" altLang="en-US" i="0" dirty="0"/>
              <a:t>언어는 어려운 개념들이 있어 다소 배우기 어렵다는 단점이 있다</a:t>
            </a:r>
            <a:r>
              <a:rPr lang="en-US" altLang="ko-KR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7274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9E692-034D-4D08-BCE6-84C120ED8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기본 정보</a:t>
            </a:r>
          </a:p>
        </p:txBody>
      </p:sp>
      <p:pic>
        <p:nvPicPr>
          <p:cNvPr id="6" name="내용 개체 틀 5" descr="시계, 모니터, 화면이(가) 표시된 사진&#10;&#10;자동 생성된 설명">
            <a:extLst>
              <a:ext uri="{FF2B5EF4-FFF2-40B4-BE49-F238E27FC236}">
                <a16:creationId xmlns:a16="http://schemas.microsoft.com/office/drawing/2014/main" id="{43C9EAB4-87BA-48D9-89BE-203750B45A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01091"/>
            <a:ext cx="9601200" cy="1807407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07FC71-69F6-4E23-BCC1-45341E728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4236791"/>
            <a:ext cx="9601200" cy="1807406"/>
          </a:xfrm>
        </p:spPr>
        <p:txBody>
          <a:bodyPr/>
          <a:lstStyle/>
          <a:p>
            <a:r>
              <a:rPr lang="ko-KR" altLang="en-US" dirty="0"/>
              <a:t>함수는 함수의 머리와 함수의 몸체로 구성되어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i="0" dirty="0"/>
              <a:t>함수의 머리는 결과값의 유형</a:t>
            </a:r>
            <a:r>
              <a:rPr lang="en-US" altLang="ko-KR" i="0" dirty="0"/>
              <a:t>, </a:t>
            </a:r>
            <a:r>
              <a:rPr lang="ko-KR" altLang="en-US" i="0" dirty="0"/>
              <a:t>함수이름</a:t>
            </a:r>
            <a:r>
              <a:rPr lang="en-US" altLang="ko-KR" i="0" dirty="0"/>
              <a:t>, </a:t>
            </a:r>
            <a:r>
              <a:rPr lang="ko-KR" altLang="en-US" i="0" dirty="0"/>
              <a:t>매개변수인 입력변수 나열을 각각 표시한다</a:t>
            </a:r>
            <a:r>
              <a:rPr lang="en-US" altLang="ko-KR" i="0" dirty="0"/>
              <a:t>.</a:t>
            </a:r>
            <a:r>
              <a:rPr lang="ko-KR" altLang="en-US" i="0" dirty="0"/>
              <a:t> </a:t>
            </a:r>
            <a:endParaRPr lang="en-US" altLang="ko-KR" i="0" dirty="0"/>
          </a:p>
          <a:p>
            <a:pPr lvl="1"/>
            <a:r>
              <a:rPr lang="ko-KR" altLang="en-US" i="0" dirty="0"/>
              <a:t>함수의 몸체는 함수의 머리 이후 </a:t>
            </a:r>
            <a:r>
              <a:rPr lang="en-US" altLang="ko-KR" i="0" dirty="0"/>
              <a:t>{}</a:t>
            </a:r>
            <a:r>
              <a:rPr lang="ko-KR" altLang="en-US" i="0" dirty="0"/>
              <a:t>안에 구현된 부분을 의미한다</a:t>
            </a:r>
            <a:r>
              <a:rPr lang="en-US" altLang="ko-KR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2598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01016D-BC79-498C-A7C3-309729FE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sz="5400" dirty="0">
                <a:solidFill>
                  <a:schemeClr val="bg2"/>
                </a:solidFill>
              </a:rPr>
              <a:t>11</a:t>
            </a:r>
            <a:r>
              <a:rPr lang="ko-KR" altLang="en-US" sz="5400" dirty="0">
                <a:solidFill>
                  <a:schemeClr val="bg2"/>
                </a:solidFill>
              </a:rPr>
              <a:t>단원 </a:t>
            </a:r>
            <a:br>
              <a:rPr lang="en-US" altLang="ko-KR" sz="5400" dirty="0">
                <a:solidFill>
                  <a:schemeClr val="bg2"/>
                </a:solidFill>
              </a:rPr>
            </a:br>
            <a:r>
              <a:rPr lang="ko-KR" altLang="en-US" sz="2400" dirty="0">
                <a:solidFill>
                  <a:schemeClr val="bg2"/>
                </a:solidFill>
              </a:rPr>
              <a:t>문자와 문자열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6B5961-A2CC-4576-9408-7D81C19A8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문자는 한 글자를 작은 따옴표로 나타내고 이것을 문자 상수라고 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문자열은 문자들이 모인 것을 의미하며 큰따옴표로 나타낸다</a:t>
            </a:r>
            <a:r>
              <a:rPr lang="en-US" altLang="ko-KR" sz="1800" dirty="0"/>
              <a:t>. </a:t>
            </a:r>
            <a:r>
              <a:rPr lang="ko-KR" altLang="en-US" sz="1800" dirty="0"/>
              <a:t>문자열을 작은 따옴표로 나타내려고 하면 오류가 발생한다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문자는 </a:t>
            </a:r>
            <a:r>
              <a:rPr lang="en-US" altLang="ko-KR" sz="1800" dirty="0"/>
              <a:t>char</a:t>
            </a:r>
            <a:r>
              <a:rPr lang="ko-KR" altLang="en-US" sz="1800" dirty="0"/>
              <a:t>에 문자열은 문자배열을 이용하여 저장한다</a:t>
            </a:r>
            <a:r>
              <a:rPr lang="en-US" altLang="ko-KR" sz="1800" dirty="0"/>
              <a:t>. </a:t>
            </a:r>
            <a:r>
              <a:rPr lang="ko-KR" altLang="en-US" sz="1800" dirty="0"/>
              <a:t>문자열은 저장할 때 마지막에 </a:t>
            </a:r>
            <a:r>
              <a:rPr lang="en-US" altLang="ko-KR" sz="1800" dirty="0"/>
              <a:t>\0</a:t>
            </a:r>
            <a:r>
              <a:rPr lang="ko-KR" altLang="en-US" sz="1800" dirty="0"/>
              <a:t>을 저장해 주어야 하기 때문에 크기가 </a:t>
            </a:r>
            <a:r>
              <a:rPr lang="en-US" altLang="ko-KR" sz="1800" dirty="0"/>
              <a:t>1</a:t>
            </a:r>
            <a:r>
              <a:rPr lang="ko-KR" altLang="en-US" sz="1800" dirty="0"/>
              <a:t>이 커진다</a:t>
            </a:r>
            <a:r>
              <a:rPr lang="en-US" altLang="ko-KR" sz="1800" dirty="0"/>
              <a:t>.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08409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B1270-D7AF-4838-9AF2-29457F32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8127"/>
          </a:xfrm>
        </p:spPr>
        <p:txBody>
          <a:bodyPr/>
          <a:lstStyle/>
          <a:p>
            <a:r>
              <a:rPr lang="ko-KR" altLang="en-US" dirty="0"/>
              <a:t>문자와 문자열 코드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EA0582F-1375-44DA-9420-1832EEAA9B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753015"/>
            <a:ext cx="6587333" cy="2835984"/>
          </a:xfrm>
        </p:spPr>
      </p:pic>
      <p:pic>
        <p:nvPicPr>
          <p:cNvPr id="8" name="내용 개체 틀 7" descr="그리기이(가) 표시된 사진&#10;&#10;자동 생성된 설명">
            <a:extLst>
              <a:ext uri="{FF2B5EF4-FFF2-40B4-BE49-F238E27FC236}">
                <a16:creationId xmlns:a16="http://schemas.microsoft.com/office/drawing/2014/main" id="{2031D0B8-B816-4B81-BE29-6B39DDE755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216" y="3628006"/>
            <a:ext cx="3286584" cy="108600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F9C01C-C2B1-413B-8AB2-75C46C4C5BAE}"/>
              </a:ext>
            </a:extLst>
          </p:cNvPr>
          <p:cNvSpPr txBox="1"/>
          <p:nvPr/>
        </p:nvSpPr>
        <p:spPr>
          <a:xfrm>
            <a:off x="4201590" y="2032015"/>
            <a:ext cx="927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코드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0BDE4F-A92A-4591-9B84-2EC3B212FD6E}"/>
              </a:ext>
            </a:extLst>
          </p:cNvPr>
          <p:cNvSpPr txBox="1"/>
          <p:nvPr/>
        </p:nvSpPr>
        <p:spPr>
          <a:xfrm>
            <a:off x="8556609" y="2032014"/>
            <a:ext cx="154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실행 결과</a:t>
            </a:r>
          </a:p>
        </p:txBody>
      </p:sp>
    </p:spTree>
    <p:extLst>
      <p:ext uri="{BB962C8B-B14F-4D97-AF65-F5344CB8AC3E}">
        <p14:creationId xmlns:p14="http://schemas.microsoft.com/office/powerpoint/2010/main" val="4075380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04F4C-2C87-42F8-BB28-ECFD3D2AE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5531"/>
          </a:xfrm>
        </p:spPr>
        <p:txBody>
          <a:bodyPr/>
          <a:lstStyle/>
          <a:p>
            <a:r>
              <a:rPr lang="ko-KR" altLang="en-US" dirty="0"/>
              <a:t>문자 입력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BA027-DB50-47DE-BB45-3A5F7B854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en-US" altLang="ko-KR" dirty="0" err="1"/>
              <a:t>getchar</a:t>
            </a:r>
            <a:r>
              <a:rPr lang="en-US" altLang="ko-KR" dirty="0"/>
              <a:t>() - </a:t>
            </a:r>
            <a:r>
              <a:rPr lang="ko-KR" altLang="en-US" dirty="0"/>
              <a:t>라인 버퍼링을 사용하므로 </a:t>
            </a:r>
            <a:r>
              <a:rPr lang="ko-KR" altLang="en-US" dirty="0" err="1"/>
              <a:t>엔터키를</a:t>
            </a:r>
            <a:r>
              <a:rPr lang="ko-KR" altLang="en-US" dirty="0"/>
              <a:t> 눌러야 반응을 한다</a:t>
            </a:r>
            <a:r>
              <a:rPr lang="en-US" altLang="ko-KR" dirty="0"/>
              <a:t>.</a:t>
            </a:r>
          </a:p>
          <a:p>
            <a:pPr marL="530352" lvl="1" indent="0">
              <a:buNone/>
            </a:pPr>
            <a:endParaRPr lang="en-US" altLang="ko-KR" dirty="0"/>
          </a:p>
          <a:p>
            <a:pPr marL="530352" lvl="1" indent="0">
              <a:buNone/>
            </a:pPr>
            <a:r>
              <a:rPr lang="en-US" altLang="ko-KR" dirty="0"/>
              <a:t> </a:t>
            </a:r>
          </a:p>
          <a:p>
            <a:r>
              <a:rPr lang="en-US" altLang="ko-KR" dirty="0" err="1"/>
              <a:t>getche</a:t>
            </a:r>
            <a:r>
              <a:rPr lang="en-US" altLang="ko-KR" dirty="0"/>
              <a:t>() – </a:t>
            </a:r>
            <a:r>
              <a:rPr lang="ko-KR" altLang="en-US" dirty="0"/>
              <a:t>헤더파일 </a:t>
            </a:r>
            <a:r>
              <a:rPr lang="en-US" altLang="ko-KR" dirty="0" err="1"/>
              <a:t>conio.h</a:t>
            </a:r>
            <a:r>
              <a:rPr lang="ko-KR" altLang="en-US" dirty="0"/>
              <a:t>가 필요하며 버퍼를 사용하지 않고 문자를 바로 입력</a:t>
            </a:r>
            <a:r>
              <a:rPr lang="en-US" altLang="ko-KR" dirty="0"/>
              <a:t>	         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getch</a:t>
            </a:r>
            <a:r>
              <a:rPr lang="en-US" altLang="ko-KR" dirty="0"/>
              <a:t>() – </a:t>
            </a:r>
            <a:r>
              <a:rPr lang="en-US" altLang="ko-KR" dirty="0" err="1"/>
              <a:t>getche</a:t>
            </a:r>
            <a:r>
              <a:rPr lang="ko-KR" altLang="en-US" dirty="0"/>
              <a:t>와 비슷하지만 입력한 문자가 화면에 보이지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개체, 시계이(가) 표시된 사진&#10;&#10;자동 생성된 설명">
            <a:extLst>
              <a:ext uri="{FF2B5EF4-FFF2-40B4-BE49-F238E27FC236}">
                <a16:creationId xmlns:a16="http://schemas.microsoft.com/office/drawing/2014/main" id="{F70530A0-748A-483F-92A5-979A73D9B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333" y="3612739"/>
            <a:ext cx="3600953" cy="533474"/>
          </a:xfrm>
          <a:prstGeom prst="rect">
            <a:avLst/>
          </a:prstGeom>
        </p:spPr>
      </p:pic>
      <p:pic>
        <p:nvPicPr>
          <p:cNvPr id="7" name="그림 6" descr="개체, 시계, 표지판, 검은색이(가) 표시된 사진&#10;&#10;자동 생성된 설명">
            <a:extLst>
              <a:ext uri="{FF2B5EF4-FFF2-40B4-BE49-F238E27FC236}">
                <a16:creationId xmlns:a16="http://schemas.microsoft.com/office/drawing/2014/main" id="{69E581AA-8594-4EE7-8892-4ADE0CD52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047" y="2146625"/>
            <a:ext cx="3267531" cy="523948"/>
          </a:xfrm>
          <a:prstGeom prst="rect">
            <a:avLst/>
          </a:prstGeom>
        </p:spPr>
      </p:pic>
      <p:pic>
        <p:nvPicPr>
          <p:cNvPr id="9" name="그림 8" descr="개체, 시계이(가) 표시된 사진&#10;&#10;자동 생성된 설명">
            <a:extLst>
              <a:ext uri="{FF2B5EF4-FFF2-40B4-BE49-F238E27FC236}">
                <a16:creationId xmlns:a16="http://schemas.microsoft.com/office/drawing/2014/main" id="{E865135A-74BF-471B-856C-AF4AE78D4A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940" y="5088718"/>
            <a:ext cx="2981741" cy="724001"/>
          </a:xfrm>
          <a:prstGeom prst="rect">
            <a:avLst/>
          </a:prstGeom>
        </p:spPr>
      </p:pic>
      <p:pic>
        <p:nvPicPr>
          <p:cNvPr id="11" name="그림 10" descr="개체, 시계이(가) 표시된 사진&#10;&#10;자동 생성된 설명">
            <a:extLst>
              <a:ext uri="{FF2B5EF4-FFF2-40B4-BE49-F238E27FC236}">
                <a16:creationId xmlns:a16="http://schemas.microsoft.com/office/drawing/2014/main" id="{2FE562C0-C7B4-4AFC-A8A8-B4AC578F60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424" y="2132335"/>
            <a:ext cx="3324689" cy="55252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C6B279B-A4B9-40BE-8A42-79BAAA0EB0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739" y="3669897"/>
            <a:ext cx="2734057" cy="41915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B96823F-3C0F-473E-AD67-4170BC8958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212" y="5255428"/>
            <a:ext cx="2753109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59865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1768</Words>
  <Application>Microsoft Office PowerPoint</Application>
  <PresentationFormat>와이드스크린</PresentationFormat>
  <Paragraphs>282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8" baseType="lpstr">
      <vt:lpstr>나눔고딕</vt:lpstr>
      <vt:lpstr>Franklin Gothic Book</vt:lpstr>
      <vt:lpstr>자르기</vt:lpstr>
      <vt:lpstr>C언어 포트폴리오</vt:lpstr>
      <vt:lpstr>목차</vt:lpstr>
      <vt:lpstr>C언어란?</vt:lpstr>
      <vt:lpstr>C언어 이후의 프로그래밍 발전 단계</vt:lpstr>
      <vt:lpstr>C언어의 특징</vt:lpstr>
      <vt:lpstr>함수의 기본 정보</vt:lpstr>
      <vt:lpstr>11단원  문자와 문자열</vt:lpstr>
      <vt:lpstr>문자와 문자열 코드</vt:lpstr>
      <vt:lpstr>문자 입력 함수</vt:lpstr>
      <vt:lpstr>문자열 입출력 함수</vt:lpstr>
      <vt:lpstr>문자열 관련 함수들</vt:lpstr>
      <vt:lpstr>문자열 복사와 연결</vt:lpstr>
      <vt:lpstr>문자열 분리와 검색</vt:lpstr>
      <vt:lpstr>여러 개의 문자열</vt:lpstr>
      <vt:lpstr>명령행 인자</vt:lpstr>
      <vt:lpstr>12단원  변수 유효범위</vt:lpstr>
      <vt:lpstr>지역변수</vt:lpstr>
      <vt:lpstr>전역변수</vt:lpstr>
      <vt:lpstr>기억부류</vt:lpstr>
      <vt:lpstr>register 변수</vt:lpstr>
      <vt:lpstr>정적 지역변수</vt:lpstr>
      <vt:lpstr>정적 전역변수</vt:lpstr>
      <vt:lpstr>메모리 영역</vt:lpstr>
      <vt:lpstr>변수의 종류</vt:lpstr>
      <vt:lpstr>13단원 구조체와 공용체</vt:lpstr>
      <vt:lpstr>구조체 선언</vt:lpstr>
      <vt:lpstr>구조체 비교</vt:lpstr>
      <vt:lpstr>공용체</vt:lpstr>
      <vt:lpstr>자료형 재정의</vt:lpstr>
      <vt:lpstr>구조체 자료형 재정의</vt:lpstr>
      <vt:lpstr>구조체 포인터</vt:lpstr>
      <vt:lpstr>공용체 포인터</vt:lpstr>
      <vt:lpstr>구조체 배열</vt:lpstr>
      <vt:lpstr>끝마치며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C언어 포트폴리오</dc:title>
  <dc:creator>이준모</dc:creator>
  <cp:lastModifiedBy>이준모</cp:lastModifiedBy>
  <cp:revision>3</cp:revision>
  <dcterms:created xsi:type="dcterms:W3CDTF">2020-05-28T07:54:11Z</dcterms:created>
  <dcterms:modified xsi:type="dcterms:W3CDTF">2020-05-28T08:18:22Z</dcterms:modified>
</cp:coreProperties>
</file>