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3"/>
    <p:sldMasterId id="2147483663" r:id="rId4"/>
    <p:sldMasterId id="2147483664" r:id="rId5"/>
    <p:sldMasterId id="2147483665" r:id="rId6"/>
    <p:sldMasterId id="2147483666" r:id="rId7"/>
    <p:sldMasterId id="2147483667" r:id="rId8"/>
    <p:sldMasterId id="2147483668" r:id="rId9"/>
  </p:sldMasterIdLst>
  <p:notesMasterIdLst>
    <p:notesMasterId r:id="rId10"/>
  </p:notesMasterIdLst>
  <p:sldIdLst>
    <p:sldId id="256" r:id="rId11"/>
  </p:sldIdLst>
  <p:sldSz cy="54864000" cx="30275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78123" y="1143000"/>
            <a:ext cx="1701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:notes"/>
          <p:cNvSpPr/>
          <p:nvPr>
            <p:ph idx="2" type="sldImg"/>
          </p:nvPr>
        </p:nvSpPr>
        <p:spPr>
          <a:xfrm>
            <a:off x="2578123" y="1143000"/>
            <a:ext cx="1701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">
  <p:cSld name="Positiv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" type="body"/>
          </p:nvPr>
        </p:nvSpPr>
        <p:spPr>
          <a:xfrm>
            <a:off x="1272145" y="4700651"/>
            <a:ext cx="27730800" cy="979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2681322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/>
          <p:nvPr>
            <p:ph idx="2" type="pic"/>
          </p:nvPr>
        </p:nvSpPr>
        <p:spPr>
          <a:xfrm>
            <a:off x="23907351" y="52018233"/>
            <a:ext cx="5095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/>
          <p:nvPr>
            <p:ph idx="3" type="pic"/>
          </p:nvPr>
        </p:nvSpPr>
        <p:spPr>
          <a:xfrm>
            <a:off x="10849926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2"/>
          <p:cNvSpPr/>
          <p:nvPr>
            <p:ph idx="4" type="pic"/>
          </p:nvPr>
        </p:nvSpPr>
        <p:spPr>
          <a:xfrm>
            <a:off x="13824110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2"/>
          <p:cNvSpPr/>
          <p:nvPr>
            <p:ph idx="5" type="pic"/>
          </p:nvPr>
        </p:nvSpPr>
        <p:spPr>
          <a:xfrm>
            <a:off x="16798294" y="52014514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2"/>
          <p:cNvSpPr/>
          <p:nvPr>
            <p:ph idx="6" type="pic"/>
          </p:nvPr>
        </p:nvSpPr>
        <p:spPr>
          <a:xfrm>
            <a:off x="7875742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2"/>
          <p:cNvSpPr/>
          <p:nvPr>
            <p:ph idx="7" type="pic"/>
          </p:nvPr>
        </p:nvSpPr>
        <p:spPr>
          <a:xfrm>
            <a:off x="4901558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"/>
          <p:cNvSpPr txBox="1"/>
          <p:nvPr/>
        </p:nvSpPr>
        <p:spPr>
          <a:xfrm>
            <a:off x="1260376" y="51865998"/>
            <a:ext cx="3465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gativ">
  <p:cSld name="Negativ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1272146" y="4700647"/>
            <a:ext cx="27730800" cy="4637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0000" lIns="180000" spcFirstLastPara="1" rIns="18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1" type="ftr"/>
          </p:nvPr>
        </p:nvSpPr>
        <p:spPr>
          <a:xfrm>
            <a:off x="22681322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/>
          <p:nvPr>
            <p:ph idx="2" type="pic"/>
          </p:nvPr>
        </p:nvSpPr>
        <p:spPr>
          <a:xfrm>
            <a:off x="23907351" y="52018233"/>
            <a:ext cx="5095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5"/>
          <p:cNvSpPr/>
          <p:nvPr>
            <p:ph idx="3" type="pic"/>
          </p:nvPr>
        </p:nvSpPr>
        <p:spPr>
          <a:xfrm>
            <a:off x="10849926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5"/>
          <p:cNvSpPr/>
          <p:nvPr>
            <p:ph idx="4" type="pic"/>
          </p:nvPr>
        </p:nvSpPr>
        <p:spPr>
          <a:xfrm>
            <a:off x="13824110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5"/>
          <p:cNvSpPr/>
          <p:nvPr>
            <p:ph idx="5" type="pic"/>
          </p:nvPr>
        </p:nvSpPr>
        <p:spPr>
          <a:xfrm>
            <a:off x="16798294" y="52014514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5"/>
          <p:cNvSpPr/>
          <p:nvPr>
            <p:ph idx="6" type="pic"/>
          </p:nvPr>
        </p:nvSpPr>
        <p:spPr>
          <a:xfrm>
            <a:off x="7875742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5"/>
          <p:cNvSpPr/>
          <p:nvPr>
            <p:ph idx="7" type="pic"/>
          </p:nvPr>
        </p:nvSpPr>
        <p:spPr>
          <a:xfrm>
            <a:off x="4901558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15"/>
          <p:cNvSpPr txBox="1"/>
          <p:nvPr/>
        </p:nvSpPr>
        <p:spPr>
          <a:xfrm>
            <a:off x="1260376" y="51865998"/>
            <a:ext cx="3465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">
  <p:cSld name="Positiv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1272145" y="4700651"/>
            <a:ext cx="27730800" cy="979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22681322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/>
          <p:nvPr>
            <p:ph idx="2" type="pic"/>
          </p:nvPr>
        </p:nvSpPr>
        <p:spPr>
          <a:xfrm>
            <a:off x="23907351" y="52018233"/>
            <a:ext cx="5095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17"/>
          <p:cNvSpPr/>
          <p:nvPr>
            <p:ph idx="3" type="pic"/>
          </p:nvPr>
        </p:nvSpPr>
        <p:spPr>
          <a:xfrm>
            <a:off x="10849926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7"/>
          <p:cNvSpPr/>
          <p:nvPr>
            <p:ph idx="4" type="pic"/>
          </p:nvPr>
        </p:nvSpPr>
        <p:spPr>
          <a:xfrm>
            <a:off x="13824110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17"/>
          <p:cNvSpPr/>
          <p:nvPr>
            <p:ph idx="5" type="pic"/>
          </p:nvPr>
        </p:nvSpPr>
        <p:spPr>
          <a:xfrm>
            <a:off x="16798294" y="52014514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17"/>
          <p:cNvSpPr/>
          <p:nvPr>
            <p:ph idx="6" type="pic"/>
          </p:nvPr>
        </p:nvSpPr>
        <p:spPr>
          <a:xfrm>
            <a:off x="7875742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7"/>
          <p:cNvSpPr/>
          <p:nvPr>
            <p:ph idx="7" type="pic"/>
          </p:nvPr>
        </p:nvSpPr>
        <p:spPr>
          <a:xfrm>
            <a:off x="4901558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/>
          <p:nvPr/>
        </p:nvSpPr>
        <p:spPr>
          <a:xfrm>
            <a:off x="1260376" y="51865998"/>
            <a:ext cx="3465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gativ">
  <p:cSld name="Negativ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1272146" y="4700647"/>
            <a:ext cx="27730800" cy="4637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0000" lIns="180000" spcFirstLastPara="1" rIns="18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22681322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/>
          <p:nvPr>
            <p:ph idx="2" type="pic"/>
          </p:nvPr>
        </p:nvSpPr>
        <p:spPr>
          <a:xfrm>
            <a:off x="23907351" y="52018233"/>
            <a:ext cx="5095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8"/>
          <p:cNvSpPr/>
          <p:nvPr>
            <p:ph idx="3" type="pic"/>
          </p:nvPr>
        </p:nvSpPr>
        <p:spPr>
          <a:xfrm>
            <a:off x="10849926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8"/>
          <p:cNvSpPr/>
          <p:nvPr>
            <p:ph idx="4" type="pic"/>
          </p:nvPr>
        </p:nvSpPr>
        <p:spPr>
          <a:xfrm>
            <a:off x="13824110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18"/>
          <p:cNvSpPr/>
          <p:nvPr>
            <p:ph idx="5" type="pic"/>
          </p:nvPr>
        </p:nvSpPr>
        <p:spPr>
          <a:xfrm>
            <a:off x="16798294" y="52014514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8"/>
          <p:cNvSpPr/>
          <p:nvPr>
            <p:ph idx="6" type="pic"/>
          </p:nvPr>
        </p:nvSpPr>
        <p:spPr>
          <a:xfrm>
            <a:off x="7875742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8"/>
          <p:cNvSpPr/>
          <p:nvPr>
            <p:ph idx="7" type="pic"/>
          </p:nvPr>
        </p:nvSpPr>
        <p:spPr>
          <a:xfrm>
            <a:off x="4901558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18"/>
          <p:cNvSpPr txBox="1"/>
          <p:nvPr/>
        </p:nvSpPr>
        <p:spPr>
          <a:xfrm>
            <a:off x="1260376" y="51865998"/>
            <a:ext cx="3465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">
  <p:cSld name="Positiv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1272145" y="4700651"/>
            <a:ext cx="27730800" cy="979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22681322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/>
          <p:nvPr>
            <p:ph idx="2" type="pic"/>
          </p:nvPr>
        </p:nvSpPr>
        <p:spPr>
          <a:xfrm>
            <a:off x="23907351" y="52018233"/>
            <a:ext cx="5095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20"/>
          <p:cNvSpPr/>
          <p:nvPr>
            <p:ph idx="3" type="pic"/>
          </p:nvPr>
        </p:nvSpPr>
        <p:spPr>
          <a:xfrm>
            <a:off x="10849926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0"/>
          <p:cNvSpPr/>
          <p:nvPr>
            <p:ph idx="4" type="pic"/>
          </p:nvPr>
        </p:nvSpPr>
        <p:spPr>
          <a:xfrm>
            <a:off x="13824110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0"/>
          <p:cNvSpPr/>
          <p:nvPr>
            <p:ph idx="5" type="pic"/>
          </p:nvPr>
        </p:nvSpPr>
        <p:spPr>
          <a:xfrm>
            <a:off x="16798294" y="52014514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20"/>
          <p:cNvSpPr/>
          <p:nvPr>
            <p:ph idx="6" type="pic"/>
          </p:nvPr>
        </p:nvSpPr>
        <p:spPr>
          <a:xfrm>
            <a:off x="7875742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20"/>
          <p:cNvSpPr/>
          <p:nvPr>
            <p:ph idx="7" type="pic"/>
          </p:nvPr>
        </p:nvSpPr>
        <p:spPr>
          <a:xfrm>
            <a:off x="4901558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0"/>
          <p:cNvSpPr txBox="1"/>
          <p:nvPr/>
        </p:nvSpPr>
        <p:spPr>
          <a:xfrm>
            <a:off x="1260376" y="51865998"/>
            <a:ext cx="3465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gativ">
  <p:cSld name="Negativ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1272146" y="4700647"/>
            <a:ext cx="27730800" cy="4637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0000" lIns="180000" spcFirstLastPara="1" rIns="18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1"/>
          <p:cNvSpPr txBox="1"/>
          <p:nvPr>
            <p:ph idx="11" type="ftr"/>
          </p:nvPr>
        </p:nvSpPr>
        <p:spPr>
          <a:xfrm>
            <a:off x="22681322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1"/>
          <p:cNvSpPr/>
          <p:nvPr>
            <p:ph idx="2" type="pic"/>
          </p:nvPr>
        </p:nvSpPr>
        <p:spPr>
          <a:xfrm>
            <a:off x="23907351" y="52018233"/>
            <a:ext cx="5095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1"/>
          <p:cNvSpPr/>
          <p:nvPr>
            <p:ph idx="3" type="pic"/>
          </p:nvPr>
        </p:nvSpPr>
        <p:spPr>
          <a:xfrm>
            <a:off x="10849926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1"/>
          <p:cNvSpPr/>
          <p:nvPr>
            <p:ph idx="4" type="pic"/>
          </p:nvPr>
        </p:nvSpPr>
        <p:spPr>
          <a:xfrm>
            <a:off x="13824110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21"/>
          <p:cNvSpPr/>
          <p:nvPr>
            <p:ph idx="5" type="pic"/>
          </p:nvPr>
        </p:nvSpPr>
        <p:spPr>
          <a:xfrm>
            <a:off x="16798294" y="52014514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1"/>
          <p:cNvSpPr/>
          <p:nvPr>
            <p:ph idx="6" type="pic"/>
          </p:nvPr>
        </p:nvSpPr>
        <p:spPr>
          <a:xfrm>
            <a:off x="7875742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1"/>
          <p:cNvSpPr/>
          <p:nvPr>
            <p:ph idx="7" type="pic"/>
          </p:nvPr>
        </p:nvSpPr>
        <p:spPr>
          <a:xfrm>
            <a:off x="4901558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1"/>
          <p:cNvSpPr txBox="1"/>
          <p:nvPr/>
        </p:nvSpPr>
        <p:spPr>
          <a:xfrm>
            <a:off x="1260376" y="51865998"/>
            <a:ext cx="3465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gativ">
  <p:cSld name="Negativ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272146" y="4700647"/>
            <a:ext cx="27730800" cy="4637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0000" lIns="180000" spcFirstLastPara="1" rIns="18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22681322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2" type="pic"/>
          </p:nvPr>
        </p:nvSpPr>
        <p:spPr>
          <a:xfrm>
            <a:off x="23907351" y="52018233"/>
            <a:ext cx="5095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"/>
          <p:cNvSpPr/>
          <p:nvPr>
            <p:ph idx="3" type="pic"/>
          </p:nvPr>
        </p:nvSpPr>
        <p:spPr>
          <a:xfrm>
            <a:off x="10849926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/>
          <p:nvPr>
            <p:ph idx="4" type="pic"/>
          </p:nvPr>
        </p:nvSpPr>
        <p:spPr>
          <a:xfrm>
            <a:off x="13824110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3"/>
          <p:cNvSpPr/>
          <p:nvPr>
            <p:ph idx="5" type="pic"/>
          </p:nvPr>
        </p:nvSpPr>
        <p:spPr>
          <a:xfrm>
            <a:off x="16798294" y="52014514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3"/>
          <p:cNvSpPr/>
          <p:nvPr>
            <p:ph idx="6" type="pic"/>
          </p:nvPr>
        </p:nvSpPr>
        <p:spPr>
          <a:xfrm>
            <a:off x="7875742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"/>
          <p:cNvSpPr/>
          <p:nvPr>
            <p:ph idx="7" type="pic"/>
          </p:nvPr>
        </p:nvSpPr>
        <p:spPr>
          <a:xfrm>
            <a:off x="4901558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3"/>
          <p:cNvSpPr txBox="1"/>
          <p:nvPr/>
        </p:nvSpPr>
        <p:spPr>
          <a:xfrm>
            <a:off x="1260376" y="51865998"/>
            <a:ext cx="3465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">
  <p:cSld name="Positiv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272145" y="4700651"/>
            <a:ext cx="27730800" cy="979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/>
          <p:nvPr>
            <p:ph idx="2" type="pic"/>
          </p:nvPr>
        </p:nvSpPr>
        <p:spPr>
          <a:xfrm>
            <a:off x="23907351" y="52018233"/>
            <a:ext cx="5095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5"/>
          <p:cNvSpPr/>
          <p:nvPr>
            <p:ph idx="3" type="pic"/>
          </p:nvPr>
        </p:nvSpPr>
        <p:spPr>
          <a:xfrm>
            <a:off x="10849926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5"/>
          <p:cNvSpPr/>
          <p:nvPr>
            <p:ph idx="4" type="pic"/>
          </p:nvPr>
        </p:nvSpPr>
        <p:spPr>
          <a:xfrm>
            <a:off x="13824110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5"/>
          <p:cNvSpPr/>
          <p:nvPr>
            <p:ph idx="5" type="pic"/>
          </p:nvPr>
        </p:nvSpPr>
        <p:spPr>
          <a:xfrm>
            <a:off x="16798294" y="52014514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"/>
          <p:cNvSpPr/>
          <p:nvPr>
            <p:ph idx="6" type="pic"/>
          </p:nvPr>
        </p:nvSpPr>
        <p:spPr>
          <a:xfrm>
            <a:off x="7875742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5"/>
          <p:cNvSpPr/>
          <p:nvPr>
            <p:ph idx="7" type="pic"/>
          </p:nvPr>
        </p:nvSpPr>
        <p:spPr>
          <a:xfrm>
            <a:off x="4901558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22682809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/>
        </p:nvSpPr>
        <p:spPr>
          <a:xfrm>
            <a:off x="1260376" y="51865998"/>
            <a:ext cx="3465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gativ">
  <p:cSld name="Negativ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272146" y="4700647"/>
            <a:ext cx="27730800" cy="4637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0000" lIns="180000" spcFirstLastPara="1" rIns="18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22682809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/>
          <p:nvPr>
            <p:ph idx="2" type="pic"/>
          </p:nvPr>
        </p:nvSpPr>
        <p:spPr>
          <a:xfrm>
            <a:off x="23907351" y="52018233"/>
            <a:ext cx="5095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6"/>
          <p:cNvSpPr/>
          <p:nvPr>
            <p:ph idx="3" type="pic"/>
          </p:nvPr>
        </p:nvSpPr>
        <p:spPr>
          <a:xfrm>
            <a:off x="10849926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6"/>
          <p:cNvSpPr/>
          <p:nvPr>
            <p:ph idx="4" type="pic"/>
          </p:nvPr>
        </p:nvSpPr>
        <p:spPr>
          <a:xfrm>
            <a:off x="13824110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6"/>
          <p:cNvSpPr/>
          <p:nvPr>
            <p:ph idx="5" type="pic"/>
          </p:nvPr>
        </p:nvSpPr>
        <p:spPr>
          <a:xfrm>
            <a:off x="16798294" y="52014514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6"/>
          <p:cNvSpPr/>
          <p:nvPr>
            <p:ph idx="6" type="pic"/>
          </p:nvPr>
        </p:nvSpPr>
        <p:spPr>
          <a:xfrm>
            <a:off x="7875742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6"/>
          <p:cNvSpPr/>
          <p:nvPr>
            <p:ph idx="7" type="pic"/>
          </p:nvPr>
        </p:nvSpPr>
        <p:spPr>
          <a:xfrm>
            <a:off x="4901558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6"/>
          <p:cNvSpPr txBox="1"/>
          <p:nvPr/>
        </p:nvSpPr>
        <p:spPr>
          <a:xfrm>
            <a:off x="1260376" y="51865998"/>
            <a:ext cx="3465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">
  <p:cSld name="Positiv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" type="body"/>
          </p:nvPr>
        </p:nvSpPr>
        <p:spPr>
          <a:xfrm>
            <a:off x="1272145" y="4700651"/>
            <a:ext cx="27730800" cy="979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2681322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/>
          <p:nvPr>
            <p:ph idx="2" type="pic"/>
          </p:nvPr>
        </p:nvSpPr>
        <p:spPr>
          <a:xfrm>
            <a:off x="23907351" y="52018233"/>
            <a:ext cx="5095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"/>
          <p:cNvSpPr/>
          <p:nvPr>
            <p:ph idx="3" type="pic"/>
          </p:nvPr>
        </p:nvSpPr>
        <p:spPr>
          <a:xfrm>
            <a:off x="10849926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8"/>
          <p:cNvSpPr/>
          <p:nvPr>
            <p:ph idx="4" type="pic"/>
          </p:nvPr>
        </p:nvSpPr>
        <p:spPr>
          <a:xfrm>
            <a:off x="13824110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8"/>
          <p:cNvSpPr/>
          <p:nvPr>
            <p:ph idx="5" type="pic"/>
          </p:nvPr>
        </p:nvSpPr>
        <p:spPr>
          <a:xfrm>
            <a:off x="16798294" y="52014514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8"/>
          <p:cNvSpPr/>
          <p:nvPr>
            <p:ph idx="6" type="pic"/>
          </p:nvPr>
        </p:nvSpPr>
        <p:spPr>
          <a:xfrm>
            <a:off x="7875742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8"/>
          <p:cNvSpPr/>
          <p:nvPr>
            <p:ph idx="7" type="pic"/>
          </p:nvPr>
        </p:nvSpPr>
        <p:spPr>
          <a:xfrm>
            <a:off x="4901558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8"/>
          <p:cNvSpPr txBox="1"/>
          <p:nvPr/>
        </p:nvSpPr>
        <p:spPr>
          <a:xfrm>
            <a:off x="1260376" y="51865998"/>
            <a:ext cx="3465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gativ">
  <p:cSld name="Negativ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idx="1" type="body"/>
          </p:nvPr>
        </p:nvSpPr>
        <p:spPr>
          <a:xfrm>
            <a:off x="1272146" y="4700647"/>
            <a:ext cx="27730800" cy="4637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0000" lIns="180000" spcFirstLastPara="1" rIns="18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22681322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/>
          <p:nvPr>
            <p:ph idx="2" type="pic"/>
          </p:nvPr>
        </p:nvSpPr>
        <p:spPr>
          <a:xfrm>
            <a:off x="23907351" y="52018233"/>
            <a:ext cx="5095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9"/>
          <p:cNvSpPr/>
          <p:nvPr>
            <p:ph idx="3" type="pic"/>
          </p:nvPr>
        </p:nvSpPr>
        <p:spPr>
          <a:xfrm>
            <a:off x="10849926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9"/>
          <p:cNvSpPr/>
          <p:nvPr>
            <p:ph idx="4" type="pic"/>
          </p:nvPr>
        </p:nvSpPr>
        <p:spPr>
          <a:xfrm>
            <a:off x="13824110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9"/>
          <p:cNvSpPr/>
          <p:nvPr>
            <p:ph idx="5" type="pic"/>
          </p:nvPr>
        </p:nvSpPr>
        <p:spPr>
          <a:xfrm>
            <a:off x="16798294" y="52014514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9"/>
          <p:cNvSpPr/>
          <p:nvPr>
            <p:ph idx="6" type="pic"/>
          </p:nvPr>
        </p:nvSpPr>
        <p:spPr>
          <a:xfrm>
            <a:off x="7875742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9"/>
          <p:cNvSpPr/>
          <p:nvPr>
            <p:ph idx="7" type="pic"/>
          </p:nvPr>
        </p:nvSpPr>
        <p:spPr>
          <a:xfrm>
            <a:off x="4901558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9"/>
          <p:cNvSpPr txBox="1"/>
          <p:nvPr/>
        </p:nvSpPr>
        <p:spPr>
          <a:xfrm>
            <a:off x="1260376" y="51865998"/>
            <a:ext cx="3465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">
  <p:cSld name="Positiv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1272145" y="4700651"/>
            <a:ext cx="27730800" cy="979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22681322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/>
          <p:nvPr>
            <p:ph idx="2" type="pic"/>
          </p:nvPr>
        </p:nvSpPr>
        <p:spPr>
          <a:xfrm>
            <a:off x="23907351" y="52018233"/>
            <a:ext cx="5095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1"/>
          <p:cNvSpPr/>
          <p:nvPr>
            <p:ph idx="3" type="pic"/>
          </p:nvPr>
        </p:nvSpPr>
        <p:spPr>
          <a:xfrm>
            <a:off x="10849926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1"/>
          <p:cNvSpPr/>
          <p:nvPr>
            <p:ph idx="4" type="pic"/>
          </p:nvPr>
        </p:nvSpPr>
        <p:spPr>
          <a:xfrm>
            <a:off x="13824110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1"/>
          <p:cNvSpPr/>
          <p:nvPr>
            <p:ph idx="5" type="pic"/>
          </p:nvPr>
        </p:nvSpPr>
        <p:spPr>
          <a:xfrm>
            <a:off x="16798294" y="52014514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1"/>
          <p:cNvSpPr/>
          <p:nvPr>
            <p:ph idx="6" type="pic"/>
          </p:nvPr>
        </p:nvSpPr>
        <p:spPr>
          <a:xfrm>
            <a:off x="7875742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1"/>
          <p:cNvSpPr/>
          <p:nvPr>
            <p:ph idx="7" type="pic"/>
          </p:nvPr>
        </p:nvSpPr>
        <p:spPr>
          <a:xfrm>
            <a:off x="4901558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1"/>
          <p:cNvSpPr txBox="1"/>
          <p:nvPr/>
        </p:nvSpPr>
        <p:spPr>
          <a:xfrm>
            <a:off x="1260376" y="51865998"/>
            <a:ext cx="3465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gativ">
  <p:cSld name="Negativ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1272146" y="4700647"/>
            <a:ext cx="27730800" cy="4637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0000" lIns="180000" spcFirstLastPara="1" rIns="18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22681322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/>
          <p:nvPr>
            <p:ph idx="2" type="pic"/>
          </p:nvPr>
        </p:nvSpPr>
        <p:spPr>
          <a:xfrm>
            <a:off x="23907351" y="52018233"/>
            <a:ext cx="5095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2"/>
          <p:cNvSpPr/>
          <p:nvPr>
            <p:ph idx="3" type="pic"/>
          </p:nvPr>
        </p:nvSpPr>
        <p:spPr>
          <a:xfrm>
            <a:off x="10849926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2"/>
          <p:cNvSpPr/>
          <p:nvPr>
            <p:ph idx="4" type="pic"/>
          </p:nvPr>
        </p:nvSpPr>
        <p:spPr>
          <a:xfrm>
            <a:off x="13824110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2"/>
          <p:cNvSpPr/>
          <p:nvPr>
            <p:ph idx="5" type="pic"/>
          </p:nvPr>
        </p:nvSpPr>
        <p:spPr>
          <a:xfrm>
            <a:off x="16798294" y="52014514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2"/>
          <p:cNvSpPr/>
          <p:nvPr>
            <p:ph idx="6" type="pic"/>
          </p:nvPr>
        </p:nvSpPr>
        <p:spPr>
          <a:xfrm>
            <a:off x="7875742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2"/>
          <p:cNvSpPr/>
          <p:nvPr>
            <p:ph idx="7" type="pic"/>
          </p:nvPr>
        </p:nvSpPr>
        <p:spPr>
          <a:xfrm>
            <a:off x="4901558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2"/>
          <p:cNvSpPr txBox="1"/>
          <p:nvPr/>
        </p:nvSpPr>
        <p:spPr>
          <a:xfrm>
            <a:off x="1260376" y="51865998"/>
            <a:ext cx="3465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">
  <p:cSld name="Positiv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1272145" y="4700651"/>
            <a:ext cx="27730800" cy="979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24"/>
              <a:buNone/>
              <a:defRPr sz="11324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48"/>
              <a:buNone/>
              <a:defRPr sz="4048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22681322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/>
          <p:nvPr>
            <p:ph idx="2" type="pic"/>
          </p:nvPr>
        </p:nvSpPr>
        <p:spPr>
          <a:xfrm>
            <a:off x="23907351" y="52018233"/>
            <a:ext cx="5095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4"/>
          <p:cNvSpPr/>
          <p:nvPr>
            <p:ph idx="3" type="pic"/>
          </p:nvPr>
        </p:nvSpPr>
        <p:spPr>
          <a:xfrm>
            <a:off x="10849926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4"/>
          <p:cNvSpPr/>
          <p:nvPr>
            <p:ph idx="4" type="pic"/>
          </p:nvPr>
        </p:nvSpPr>
        <p:spPr>
          <a:xfrm>
            <a:off x="13824110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4"/>
          <p:cNvSpPr/>
          <p:nvPr>
            <p:ph idx="5" type="pic"/>
          </p:nvPr>
        </p:nvSpPr>
        <p:spPr>
          <a:xfrm>
            <a:off x="16798294" y="52014514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14"/>
          <p:cNvSpPr/>
          <p:nvPr>
            <p:ph idx="6" type="pic"/>
          </p:nvPr>
        </p:nvSpPr>
        <p:spPr>
          <a:xfrm>
            <a:off x="7875742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4"/>
          <p:cNvSpPr/>
          <p:nvPr>
            <p:ph idx="7" type="pic"/>
          </p:nvPr>
        </p:nvSpPr>
        <p:spPr>
          <a:xfrm>
            <a:off x="4901558" y="52018233"/>
            <a:ext cx="2548500" cy="13065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4"/>
          <p:cNvSpPr txBox="1"/>
          <p:nvPr/>
        </p:nvSpPr>
        <p:spPr>
          <a:xfrm>
            <a:off x="1260376" y="51865998"/>
            <a:ext cx="34659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Partner/Sponsor: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7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72143" y="4700655"/>
            <a:ext cx="27730800" cy="979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24"/>
              <a:buFont typeface="Arial"/>
              <a:buNone/>
              <a:defRPr b="0" i="0" sz="1132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274231" y="15150392"/>
            <a:ext cx="27728700" cy="35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44309" lvl="0" marL="4572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Arial"/>
              <a:buChar char="•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309" lvl="1" marL="9144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309" lvl="2" marL="13716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44309" lvl="3" marL="18288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309" lvl="4" marL="22860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9386" lvl="5" marL="27432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29386" lvl="6" marL="32004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29386" lvl="7" marL="36576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29386" lvl="8" marL="41148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72145" y="1684762"/>
            <a:ext cx="6032427" cy="98381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2681322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4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01">
          <p15:clr>
            <a:srgbClr val="F26B43"/>
          </p15:clr>
        </p15:guide>
        <p15:guide id="2" pos="18270">
          <p15:clr>
            <a:srgbClr val="F26B43"/>
          </p15:clr>
        </p15:guide>
        <p15:guide id="3" orient="horz" pos="2961">
          <p15:clr>
            <a:srgbClr val="F26B43"/>
          </p15:clr>
        </p15:guide>
        <p15:guide id="4" orient="horz" pos="33609">
          <p15:clr>
            <a:srgbClr val="F26B43"/>
          </p15:clr>
        </p15:guide>
        <p15:guide id="5" orient="horz" pos="32176">
          <p15:clr>
            <a:srgbClr val="F26B43"/>
          </p15:clr>
        </p15:guide>
        <p15:guide id="6" pos="9729">
          <p15:clr>
            <a:srgbClr val="F26B43"/>
          </p15:clr>
        </p15:guide>
        <p15:guide id="7" pos="9342">
          <p15:clr>
            <a:srgbClr val="F26B43"/>
          </p15:clr>
        </p15:guide>
        <p15:guide id="8" orient="horz" pos="1891">
          <p15:clr>
            <a:srgbClr val="F26B43"/>
          </p15:clr>
        </p15:guide>
        <p15:guide id="9" orient="horz" pos="1066">
          <p15:clr>
            <a:srgbClr val="F26B43"/>
          </p15:clr>
        </p15:guide>
        <p15:guide id="10" orient="horz" pos="3275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1272143" y="4700655"/>
            <a:ext cx="27730800" cy="979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24"/>
              <a:buFont typeface="Arial"/>
              <a:buNone/>
              <a:defRPr b="0" i="0" sz="1132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1274231" y="15150392"/>
            <a:ext cx="27728700" cy="35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44309" lvl="0" marL="4572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Arial"/>
              <a:buChar char="•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309" lvl="1" marL="9144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309" lvl="2" marL="13716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44309" lvl="3" marL="18288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309" lvl="4" marL="22860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9386" lvl="5" marL="27432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29386" lvl="6" marL="32004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29386" lvl="7" marL="36576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29386" lvl="8" marL="41148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72145" y="1684762"/>
            <a:ext cx="6032427" cy="98381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2682809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4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01">
          <p15:clr>
            <a:srgbClr val="F26B43"/>
          </p15:clr>
        </p15:guide>
        <p15:guide id="2" pos="18270">
          <p15:clr>
            <a:srgbClr val="F26B43"/>
          </p15:clr>
        </p15:guide>
        <p15:guide id="3" orient="horz" pos="2961">
          <p15:clr>
            <a:srgbClr val="F26B43"/>
          </p15:clr>
        </p15:guide>
        <p15:guide id="4" orient="horz" pos="33613">
          <p15:clr>
            <a:srgbClr val="F26B43"/>
          </p15:clr>
        </p15:guide>
        <p15:guide id="5" orient="horz" pos="32176">
          <p15:clr>
            <a:srgbClr val="F26B43"/>
          </p15:clr>
        </p15:guide>
        <p15:guide id="6" pos="9729">
          <p15:clr>
            <a:srgbClr val="F26B43"/>
          </p15:clr>
        </p15:guide>
        <p15:guide id="7" pos="9342">
          <p15:clr>
            <a:srgbClr val="F26B43"/>
          </p15:clr>
        </p15:guide>
        <p15:guide id="8" orient="horz" pos="1891">
          <p15:clr>
            <a:srgbClr val="F26B43"/>
          </p15:clr>
        </p15:guide>
        <p15:guide id="9" orient="horz" pos="1066">
          <p15:clr>
            <a:srgbClr val="F26B43"/>
          </p15:clr>
        </p15:guide>
        <p15:guide id="10" orient="horz" pos="3275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272143" y="4700655"/>
            <a:ext cx="27730800" cy="979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24"/>
              <a:buFont typeface="Arial"/>
              <a:buNone/>
              <a:defRPr b="0" i="0" sz="1132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274231" y="15150392"/>
            <a:ext cx="27728700" cy="35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44309" lvl="0" marL="4572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Arial"/>
              <a:buChar char="•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309" lvl="1" marL="9144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309" lvl="2" marL="13716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44309" lvl="3" marL="18288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309" lvl="4" marL="22860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9386" lvl="5" marL="27432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29386" lvl="6" marL="32004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29386" lvl="7" marL="36576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29386" lvl="8" marL="41148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72145" y="1684762"/>
            <a:ext cx="6032427" cy="98381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/>
          <p:nvPr>
            <p:ph idx="11" type="ftr"/>
          </p:nvPr>
        </p:nvSpPr>
        <p:spPr>
          <a:xfrm>
            <a:off x="22681322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4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01">
          <p15:clr>
            <a:srgbClr val="F26B43"/>
          </p15:clr>
        </p15:guide>
        <p15:guide id="2" pos="18270">
          <p15:clr>
            <a:srgbClr val="F26B43"/>
          </p15:clr>
        </p15:guide>
        <p15:guide id="3" orient="horz" pos="2961">
          <p15:clr>
            <a:srgbClr val="F26B43"/>
          </p15:clr>
        </p15:guide>
        <p15:guide id="4" orient="horz" pos="33609">
          <p15:clr>
            <a:srgbClr val="F26B43"/>
          </p15:clr>
        </p15:guide>
        <p15:guide id="5" orient="horz" pos="32176">
          <p15:clr>
            <a:srgbClr val="F26B43"/>
          </p15:clr>
        </p15:guide>
        <p15:guide id="6" pos="9729">
          <p15:clr>
            <a:srgbClr val="F26B43"/>
          </p15:clr>
        </p15:guide>
        <p15:guide id="7" pos="9342">
          <p15:clr>
            <a:srgbClr val="F26B43"/>
          </p15:clr>
        </p15:guide>
        <p15:guide id="8" orient="horz" pos="1891">
          <p15:clr>
            <a:srgbClr val="F26B43"/>
          </p15:clr>
        </p15:guide>
        <p15:guide id="9" orient="horz" pos="1066">
          <p15:clr>
            <a:srgbClr val="F26B43"/>
          </p15:clr>
        </p15:guide>
        <p15:guide id="10" orient="horz" pos="3275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1272143" y="4700655"/>
            <a:ext cx="27730800" cy="979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24"/>
              <a:buFont typeface="Arial"/>
              <a:buNone/>
              <a:defRPr b="0" i="0" sz="1132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1274231" y="15150392"/>
            <a:ext cx="27728700" cy="35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44309" lvl="0" marL="4572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Arial"/>
              <a:buChar char="•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309" lvl="1" marL="9144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309" lvl="2" marL="13716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44309" lvl="3" marL="18288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309" lvl="4" marL="22860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9386" lvl="5" marL="27432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29386" lvl="6" marL="32004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29386" lvl="7" marL="36576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29386" lvl="8" marL="41148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7" name="Google Shape;87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72145" y="1684762"/>
            <a:ext cx="6032427" cy="98381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22681322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4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01">
          <p15:clr>
            <a:srgbClr val="F26B43"/>
          </p15:clr>
        </p15:guide>
        <p15:guide id="2" pos="18270">
          <p15:clr>
            <a:srgbClr val="F26B43"/>
          </p15:clr>
        </p15:guide>
        <p15:guide id="3" orient="horz" pos="2961">
          <p15:clr>
            <a:srgbClr val="F26B43"/>
          </p15:clr>
        </p15:guide>
        <p15:guide id="4" orient="horz" pos="33613">
          <p15:clr>
            <a:srgbClr val="F26B43"/>
          </p15:clr>
        </p15:guide>
        <p15:guide id="5" orient="horz" pos="32176">
          <p15:clr>
            <a:srgbClr val="F26B43"/>
          </p15:clr>
        </p15:guide>
        <p15:guide id="6" pos="9729">
          <p15:clr>
            <a:srgbClr val="F26B43"/>
          </p15:clr>
        </p15:guide>
        <p15:guide id="7" pos="9342">
          <p15:clr>
            <a:srgbClr val="F26B43"/>
          </p15:clr>
        </p15:guide>
        <p15:guide id="8" orient="horz" pos="1891">
          <p15:clr>
            <a:srgbClr val="F26B43"/>
          </p15:clr>
        </p15:guide>
        <p15:guide id="9" orient="horz" pos="1066">
          <p15:clr>
            <a:srgbClr val="F26B43"/>
          </p15:clr>
        </p15:guide>
        <p15:guide id="10" orient="horz" pos="3275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1272143" y="4700655"/>
            <a:ext cx="27730800" cy="979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24"/>
              <a:buFont typeface="Arial"/>
              <a:buNone/>
              <a:defRPr b="0" i="0" sz="1132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1274231" y="15150392"/>
            <a:ext cx="27728700" cy="35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44309" lvl="0" marL="4572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Arial"/>
              <a:buChar char="•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309" lvl="1" marL="9144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309" lvl="2" marL="13716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44309" lvl="3" marL="18288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309" lvl="4" marL="22860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9386" lvl="5" marL="27432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29386" lvl="6" marL="32004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29386" lvl="7" marL="36576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29386" lvl="8" marL="41148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2" name="Google Shape;11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72145" y="1684762"/>
            <a:ext cx="6032427" cy="98381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22681322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4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  <p:sldLayoutId id="2147483657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01">
          <p15:clr>
            <a:srgbClr val="F26B43"/>
          </p15:clr>
        </p15:guide>
        <p15:guide id="2" pos="18270">
          <p15:clr>
            <a:srgbClr val="F26B43"/>
          </p15:clr>
        </p15:guide>
        <p15:guide id="3" orient="horz" pos="2961">
          <p15:clr>
            <a:srgbClr val="F26B43"/>
          </p15:clr>
        </p15:guide>
        <p15:guide id="4" orient="horz" pos="33609">
          <p15:clr>
            <a:srgbClr val="F26B43"/>
          </p15:clr>
        </p15:guide>
        <p15:guide id="5" orient="horz" pos="32176">
          <p15:clr>
            <a:srgbClr val="F26B43"/>
          </p15:clr>
        </p15:guide>
        <p15:guide id="6" pos="9729">
          <p15:clr>
            <a:srgbClr val="F26B43"/>
          </p15:clr>
        </p15:guide>
        <p15:guide id="7" pos="9342">
          <p15:clr>
            <a:srgbClr val="F26B43"/>
          </p15:clr>
        </p15:guide>
        <p15:guide id="8" orient="horz" pos="1891">
          <p15:clr>
            <a:srgbClr val="F26B43"/>
          </p15:clr>
        </p15:guide>
        <p15:guide id="9" orient="horz" pos="1066">
          <p15:clr>
            <a:srgbClr val="F26B43"/>
          </p15:clr>
        </p15:guide>
        <p15:guide id="10" orient="horz" pos="32753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1272143" y="4700655"/>
            <a:ext cx="27730800" cy="979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24"/>
              <a:buFont typeface="Arial"/>
              <a:buNone/>
              <a:defRPr b="0" i="0" sz="1132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1274231" y="15150392"/>
            <a:ext cx="27728700" cy="35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44309" lvl="0" marL="4572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Arial"/>
              <a:buChar char="•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309" lvl="1" marL="9144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309" lvl="2" marL="13716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44309" lvl="3" marL="18288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309" lvl="4" marL="22860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9386" lvl="5" marL="27432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29386" lvl="6" marL="32004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29386" lvl="7" marL="36576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29386" lvl="8" marL="41148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72145" y="1684762"/>
            <a:ext cx="6032427" cy="98381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>
            <p:ph idx="11" type="ftr"/>
          </p:nvPr>
        </p:nvSpPr>
        <p:spPr>
          <a:xfrm>
            <a:off x="22681322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4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01">
          <p15:clr>
            <a:srgbClr val="F26B43"/>
          </p15:clr>
        </p15:guide>
        <p15:guide id="2" pos="18270">
          <p15:clr>
            <a:srgbClr val="F26B43"/>
          </p15:clr>
        </p15:guide>
        <p15:guide id="3" orient="horz" pos="2961">
          <p15:clr>
            <a:srgbClr val="F26B43"/>
          </p15:clr>
        </p15:guide>
        <p15:guide id="4" orient="horz" pos="33609">
          <p15:clr>
            <a:srgbClr val="F26B43"/>
          </p15:clr>
        </p15:guide>
        <p15:guide id="5" orient="horz" pos="32176">
          <p15:clr>
            <a:srgbClr val="F26B43"/>
          </p15:clr>
        </p15:guide>
        <p15:guide id="6" pos="9729">
          <p15:clr>
            <a:srgbClr val="F26B43"/>
          </p15:clr>
        </p15:guide>
        <p15:guide id="7" pos="9342">
          <p15:clr>
            <a:srgbClr val="F26B43"/>
          </p15:clr>
        </p15:guide>
        <p15:guide id="8" orient="horz" pos="1891">
          <p15:clr>
            <a:srgbClr val="F26B43"/>
          </p15:clr>
        </p15:guide>
        <p15:guide id="9" orient="horz" pos="1066">
          <p15:clr>
            <a:srgbClr val="F26B43"/>
          </p15:clr>
        </p15:guide>
        <p15:guide id="10" orient="horz" pos="32753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1272143" y="4700655"/>
            <a:ext cx="27730800" cy="979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360000" lIns="360000" spcFirstLastPara="1" rIns="360000" wrap="square" tIns="36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24"/>
              <a:buFont typeface="Arial"/>
              <a:buNone/>
              <a:defRPr b="0" i="0" sz="1132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1274231" y="15150392"/>
            <a:ext cx="27728700" cy="35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44309" lvl="0" marL="4572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Arial"/>
              <a:buChar char="•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309" lvl="1" marL="9144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44309" lvl="2" marL="13716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44309" lvl="3" marL="18288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44309" lvl="4" marL="2286000" marR="0" rtl="0" algn="l">
              <a:lnSpc>
                <a:spcPct val="129172"/>
              </a:lnSpc>
              <a:spcBef>
                <a:spcPts val="566"/>
              </a:spcBef>
              <a:spcAft>
                <a:spcPts val="0"/>
              </a:spcAft>
              <a:buClr>
                <a:schemeClr val="dk1"/>
              </a:buClr>
              <a:buSzPts val="3397"/>
              <a:buFont typeface="Noto Sans Symbols"/>
              <a:buChar char="−"/>
              <a:defRPr b="0" i="0" sz="33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29386" lvl="5" marL="27432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29386" lvl="6" marL="32004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29386" lvl="7" marL="36576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29386" lvl="8" marL="4114800" marR="0" rtl="0" algn="l">
              <a:lnSpc>
                <a:spcPct val="90000"/>
              </a:lnSpc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ts val="3162"/>
              <a:buFont typeface="Arial"/>
              <a:buChar char="•"/>
              <a:defRPr b="0" i="0" sz="316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72145" y="1684762"/>
            <a:ext cx="6032427" cy="98381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>
            <p:ph idx="11" type="ftr"/>
          </p:nvPr>
        </p:nvSpPr>
        <p:spPr>
          <a:xfrm>
            <a:off x="22681322" y="1508477"/>
            <a:ext cx="6320100" cy="16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4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801">
          <p15:clr>
            <a:srgbClr val="F26B43"/>
          </p15:clr>
        </p15:guide>
        <p15:guide id="2" pos="18270">
          <p15:clr>
            <a:srgbClr val="F26B43"/>
          </p15:clr>
        </p15:guide>
        <p15:guide id="3" orient="horz" pos="2961">
          <p15:clr>
            <a:srgbClr val="F26B43"/>
          </p15:clr>
        </p15:guide>
        <p15:guide id="4" orient="horz" pos="32753">
          <p15:clr>
            <a:srgbClr val="F26B43"/>
          </p15:clr>
        </p15:guide>
        <p15:guide id="5" orient="horz" pos="32176">
          <p15:clr>
            <a:srgbClr val="F26B43"/>
          </p15:clr>
        </p15:guide>
        <p15:guide id="6" pos="9729">
          <p15:clr>
            <a:srgbClr val="F26B43"/>
          </p15:clr>
        </p15:guide>
        <p15:guide id="7" pos="9342">
          <p15:clr>
            <a:srgbClr val="F26B43"/>
          </p15:clr>
        </p15:guide>
        <p15:guide id="8" orient="horz" pos="1891">
          <p15:clr>
            <a:srgbClr val="F26B43"/>
          </p15:clr>
        </p15:guide>
        <p15:guide id="9" orient="horz" pos="1066">
          <p15:clr>
            <a:srgbClr val="F26B43"/>
          </p15:clr>
        </p15:guide>
        <p15:guide id="10" orient="horz" pos="336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4.png"/><Relationship Id="rId13" Type="http://schemas.openxmlformats.org/officeDocument/2006/relationships/image" Target="../media/image14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5" Type="http://schemas.openxmlformats.org/officeDocument/2006/relationships/image" Target="../media/image9.png"/><Relationship Id="rId14" Type="http://schemas.openxmlformats.org/officeDocument/2006/relationships/image" Target="../media/image13.png"/><Relationship Id="rId17" Type="http://schemas.openxmlformats.org/officeDocument/2006/relationships/image" Target="../media/image15.png"/><Relationship Id="rId16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/>
          <p:nvPr/>
        </p:nvSpPr>
        <p:spPr>
          <a:xfrm>
            <a:off x="1139381" y="43952932"/>
            <a:ext cx="5075700" cy="263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42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15563500" y="22572200"/>
            <a:ext cx="13555200" cy="2248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509575" lIns="509575" spcFirstLastPara="1" rIns="509575" wrap="square" tIns="509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1143675" y="19285675"/>
            <a:ext cx="13555200" cy="3106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509575" lIns="509575" spcFirstLastPara="1" rIns="509575" wrap="square" tIns="509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1143688" y="12062025"/>
            <a:ext cx="13555200" cy="63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509575" lIns="509575" spcFirstLastPara="1" rIns="509575" wrap="square" tIns="509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72150" y="4700650"/>
            <a:ext cx="27730800" cy="6155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720000" lIns="720000" spcFirstLastPara="1" rIns="720000" wrap="square" tIns="720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</a:pPr>
            <a:r>
              <a:rPr b="1" lang="en-US" sz="9600"/>
              <a:t>TIME-SERIES MASTERY LEVEL PREDICTION</a:t>
            </a:r>
            <a:endParaRPr b="1" sz="9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</a:pPr>
            <a:r>
              <a:rPr lang="en-US" sz="5600"/>
              <a:t> Lernnavi 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14"/>
              <a:buNone/>
            </a:pPr>
            <a:r>
              <a:t/>
            </a:r>
            <a:endParaRPr sz="3914"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baseline="30000" lang="en-US" sz="4800"/>
              <a:t> </a:t>
            </a:r>
            <a:r>
              <a:rPr baseline="30000" lang="en-US" sz="4800"/>
              <a:t>Team UcluMasa - Gul Ilker, Kirimca Can, Yazici Aybars</a:t>
            </a:r>
            <a:endParaRPr baseline="30000" sz="4800"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 sz="4000"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/>
              <a:t> Machine Learning for Behavioral Data (MLBD) Course, EPFL, 2023</a:t>
            </a:r>
            <a:endParaRPr/>
          </a:p>
        </p:txBody>
      </p:sp>
      <p:sp>
        <p:nvSpPr>
          <p:cNvPr id="193" name="Google Shape;193;p22"/>
          <p:cNvSpPr txBox="1"/>
          <p:nvPr>
            <p:ph idx="11" type="ftr"/>
          </p:nvPr>
        </p:nvSpPr>
        <p:spPr>
          <a:xfrm>
            <a:off x="13398740" y="1819049"/>
            <a:ext cx="156000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Machine Learning for Education Laboratory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/>
              <a:t>ML4ED</a:t>
            </a:r>
            <a:endParaRPr b="1"/>
          </a:p>
        </p:txBody>
      </p:sp>
      <p:sp>
        <p:nvSpPr>
          <p:cNvPr id="194" name="Google Shape;194;p22"/>
          <p:cNvSpPr txBox="1"/>
          <p:nvPr/>
        </p:nvSpPr>
        <p:spPr>
          <a:xfrm>
            <a:off x="15564200" y="46069450"/>
            <a:ext cx="13555200" cy="427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509575" lIns="509575" spcFirstLastPara="1" rIns="509575" wrap="square" tIns="509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7415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15580634" y="21730860"/>
            <a:ext cx="13555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3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 RESULTS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15581367" y="45297489"/>
            <a:ext cx="135537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3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 CONCLUSION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1143737" y="18522801"/>
            <a:ext cx="13555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3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 METHODOLOGY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1143687" y="11245544"/>
            <a:ext cx="135552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8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3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 INTRODUCTION + RESEARCH QUESTION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849" y="805207"/>
            <a:ext cx="6476416" cy="233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4">
            <a:alphaModFix/>
          </a:blip>
          <a:srcRect b="22867" l="11251" r="23072" t="23590"/>
          <a:stretch/>
        </p:blipFill>
        <p:spPr>
          <a:xfrm>
            <a:off x="1139380" y="52833190"/>
            <a:ext cx="2534294" cy="163777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/>
          <p:nvPr/>
        </p:nvSpPr>
        <p:spPr>
          <a:xfrm>
            <a:off x="1797125" y="30425632"/>
            <a:ext cx="12248400" cy="629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42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1488013" y="12369583"/>
            <a:ext cx="127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0850" y="12522639"/>
            <a:ext cx="10020300" cy="308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/>
        </p:nvSpPr>
        <p:spPr>
          <a:xfrm>
            <a:off x="1312838" y="15959940"/>
            <a:ext cx="12747300" cy="209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Can we apply time series forecasting to the multidimensional lernnavi data from weeks 1...N − 1, enriched with additional data features, to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more accurately predict a user’s mastery level in week N? And which predictive model will provide the most reliable results?</a:t>
            </a:r>
            <a:endParaRPr sz="3100"/>
          </a:p>
        </p:txBody>
      </p:sp>
      <p:sp>
        <p:nvSpPr>
          <p:cNvPr id="205" name="Google Shape;205;p22"/>
          <p:cNvSpPr txBox="1"/>
          <p:nvPr/>
        </p:nvSpPr>
        <p:spPr>
          <a:xfrm>
            <a:off x="2044738" y="35655014"/>
            <a:ext cx="100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9614" y="30815382"/>
            <a:ext cx="11503411" cy="551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1797113" y="25922763"/>
            <a:ext cx="12248400" cy="372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699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Dataset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We notice that most of the users only focus on one of the topics, either German or Mathematics: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→ We treat these topics independently,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→ Split our features by topic, ex: # of German questions solved, # of Math questions solved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→ We create 2 DataFrames, one for German - one for </a:t>
            </a:r>
            <a:r>
              <a:rPr lang="en-US" sz="3100"/>
              <a:t>Mathematics</a:t>
            </a:r>
            <a:endParaRPr sz="3100"/>
          </a:p>
        </p:txBody>
      </p:sp>
      <p:sp>
        <p:nvSpPr>
          <p:cNvPr id="208" name="Google Shape;208;p22"/>
          <p:cNvSpPr txBox="1"/>
          <p:nvPr/>
        </p:nvSpPr>
        <p:spPr>
          <a:xfrm>
            <a:off x="1488013" y="19285669"/>
            <a:ext cx="12747300" cy="6502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6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Model Architecture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chemeClr val="dk1"/>
                </a:solidFill>
              </a:rPr>
              <a:t>3 Regression variants: </a:t>
            </a:r>
            <a:r>
              <a:rPr lang="en-US" sz="3100">
                <a:solidFill>
                  <a:schemeClr val="dk1"/>
                </a:solidFill>
              </a:rPr>
              <a:t>Linear, Lasso and Ridge. Grid search for Ridge and Lasso regression to find the optimal alpha.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chemeClr val="dk1"/>
                </a:solidFill>
              </a:rPr>
              <a:t>2 RNN variants:</a:t>
            </a:r>
            <a:r>
              <a:rPr lang="en-US" sz="3100">
                <a:solidFill>
                  <a:schemeClr val="dk1"/>
                </a:solidFill>
              </a:rPr>
              <a:t> LSTM and GRU. Two additional linear layers after LSTM and GRU layers to increase model complexity.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chemeClr val="dk1"/>
                </a:solidFill>
              </a:rPr>
              <a:t>Training and Testing:</a:t>
            </a:r>
            <a:r>
              <a:rPr lang="en-US" sz="3100">
                <a:solidFill>
                  <a:schemeClr val="dk1"/>
                </a:solidFill>
              </a:rPr>
              <a:t> Different approaches for Regression and RNN variants.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dk1"/>
                </a:solidFill>
              </a:rPr>
              <a:t>→ Regression: Training on the first five weeks of user data and testing on the sixth week prediction.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dk1"/>
                </a:solidFill>
              </a:rPr>
              <a:t>→ LSTM and GRU: User based train-test split to prevent data leakage between train-test sets.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15668200" y="22776127"/>
            <a:ext cx="13315800" cy="369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dk1"/>
                </a:solidFill>
                <a:highlight>
                  <a:srgbClr val="F7F7F8"/>
                </a:highlight>
              </a:rPr>
              <a:t>We evaluated our models' performances using the following metrics: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</a:rPr>
              <a:t>→ Mean Squared Error (MSE)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</a:rPr>
              <a:t>→ Root Mean Squared Error (RMSE)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</a:rPr>
              <a:t>→ Mean Absolute Error (MAE)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1424238" y="37177581"/>
            <a:ext cx="6840000" cy="4828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42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00387" y="37510947"/>
            <a:ext cx="6287732" cy="378783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/>
        </p:nvSpPr>
        <p:spPr>
          <a:xfrm>
            <a:off x="8720513" y="39252435"/>
            <a:ext cx="5519100" cy="2093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→ We gathered all subtopics under our two major topics.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→ Mastery level = sum of all sub topic mastery levels</a:t>
            </a:r>
            <a:endParaRPr sz="3100"/>
          </a:p>
        </p:txBody>
      </p:sp>
      <p:sp>
        <p:nvSpPr>
          <p:cNvPr id="213" name="Google Shape;213;p22"/>
          <p:cNvSpPr txBox="1"/>
          <p:nvPr/>
        </p:nvSpPr>
        <p:spPr>
          <a:xfrm>
            <a:off x="15548500" y="12037725"/>
            <a:ext cx="13555200" cy="9363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509575" lIns="509575" spcFirstLastPara="1" rIns="509575" wrap="square" tIns="509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03137" y="42570144"/>
            <a:ext cx="5221871" cy="416843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 txBox="1"/>
          <p:nvPr/>
        </p:nvSpPr>
        <p:spPr>
          <a:xfrm>
            <a:off x="7261838" y="42761961"/>
            <a:ext cx="7143900" cy="352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→ Users’ activity patterns are erratic.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→ Inactivity for several weeks before coming back to use the platform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→ First interaction not in the 0th week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(</a:t>
            </a:r>
            <a:r>
              <a:rPr lang="en-US" sz="3100">
                <a:solidFill>
                  <a:schemeClr val="dk1"/>
                </a:solidFill>
              </a:rPr>
              <a:t>Due to splitting the DFs into two topics)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 u="sng">
                <a:solidFill>
                  <a:schemeClr val="dk1"/>
                </a:solidFill>
              </a:rPr>
              <a:t>Hence, our consideration of active weeks.</a:t>
            </a:r>
            <a:endParaRPr sz="3100">
              <a:solidFill>
                <a:schemeClr val="dk1"/>
              </a:solidFill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668200" y="25342345"/>
            <a:ext cx="6998424" cy="516549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23093575" y="25656070"/>
            <a:ext cx="5696100" cy="4571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</a:rPr>
              <a:t>→ </a:t>
            </a:r>
            <a:r>
              <a:rPr lang="en-US" sz="2400">
                <a:solidFill>
                  <a:schemeClr val="dk1"/>
                </a:solidFill>
                <a:highlight>
                  <a:srgbClr val="F7F7F8"/>
                </a:highlight>
              </a:rPr>
              <a:t>In the Math dataset, Lasso Regression outperformed other models</a:t>
            </a:r>
            <a:endParaRPr sz="2400">
              <a:solidFill>
                <a:schemeClr val="dk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</a:rPr>
              <a:t>→</a:t>
            </a:r>
            <a:r>
              <a:rPr lang="en-US" sz="2400">
                <a:solidFill>
                  <a:schemeClr val="dk1"/>
                </a:solidFill>
                <a:highlight>
                  <a:srgbClr val="F7F7F8"/>
                </a:highlight>
              </a:rPr>
              <a:t>For the German dataset, Linear Regression outshined among others </a:t>
            </a:r>
            <a:endParaRPr sz="2400">
              <a:solidFill>
                <a:schemeClr val="dk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</a:rPr>
              <a:t>→</a:t>
            </a:r>
            <a:r>
              <a:rPr lang="en-US" sz="2400">
                <a:solidFill>
                  <a:schemeClr val="dk1"/>
                </a:solidFill>
                <a:highlight>
                  <a:srgbClr val="F7F7F8"/>
                </a:highlight>
              </a:rPr>
              <a:t>LSTM and GRU notably outdid Linear Regression variants on our data, with GRU slightly leading LSTM, mainly due to their ability to capture our data's temporal patterns.</a:t>
            </a:r>
            <a:endParaRPr sz="2400">
              <a:solidFill>
                <a:schemeClr val="dk1"/>
              </a:solidFill>
              <a:highlight>
                <a:srgbClr val="F7F7F8"/>
              </a:highlight>
            </a:endParaRPr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788827" y="34044929"/>
            <a:ext cx="619340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799138" y="31158777"/>
            <a:ext cx="6172764" cy="257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471950" y="31161791"/>
            <a:ext cx="6172765" cy="25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2471950" y="34051551"/>
            <a:ext cx="6172765" cy="255776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/>
        </p:nvSpPr>
        <p:spPr>
          <a:xfrm>
            <a:off x="15683925" y="46007550"/>
            <a:ext cx="13315800" cy="427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374151"/>
                </a:solidFill>
              </a:rPr>
              <a:t>Our analysis reveals:</a:t>
            </a:r>
            <a:endParaRPr sz="2800">
              <a:solidFill>
                <a:srgbClr val="37415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800"/>
              <a:buFont typeface="Arial"/>
              <a:buChar char="●"/>
            </a:pPr>
            <a:r>
              <a:rPr lang="en-US" sz="2800">
                <a:solidFill>
                  <a:srgbClr val="374151"/>
                </a:solidFill>
              </a:rPr>
              <a:t>LSTM and GRU models show promising performance in predicting mastery levels, yet there's scope for enhancement.</a:t>
            </a:r>
            <a:endParaRPr sz="2800">
              <a:solidFill>
                <a:srgbClr val="37415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800"/>
              <a:buFont typeface="Arial"/>
              <a:buChar char="●"/>
            </a:pPr>
            <a:r>
              <a:rPr lang="en-US" sz="2800">
                <a:solidFill>
                  <a:srgbClr val="374151"/>
                </a:solidFill>
              </a:rPr>
              <a:t>To improve these models, we propose:</a:t>
            </a:r>
            <a:endParaRPr sz="2800">
              <a:solidFill>
                <a:srgbClr val="37415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800"/>
              <a:buFont typeface="Arial"/>
              <a:buChar char="●"/>
            </a:pPr>
            <a:r>
              <a:rPr lang="en-US" sz="2800">
                <a:solidFill>
                  <a:srgbClr val="374151"/>
                </a:solidFill>
              </a:rPr>
              <a:t>Data augmentation, given that LSTM and GRU models typically perform better with larger datasets.</a:t>
            </a:r>
            <a:endParaRPr sz="2800">
              <a:solidFill>
                <a:srgbClr val="37415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800"/>
              <a:buFont typeface="Arial"/>
              <a:buChar char="●"/>
            </a:pPr>
            <a:r>
              <a:rPr lang="en-US" sz="2800">
                <a:solidFill>
                  <a:srgbClr val="374151"/>
                </a:solidFill>
              </a:rPr>
              <a:t>Extraction of additional features for deeper insights into the dataset.</a:t>
            </a:r>
            <a:endParaRPr sz="2800">
              <a:solidFill>
                <a:srgbClr val="37415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rgbClr val="374151"/>
                </a:solidFill>
              </a:rPr>
              <a:t>Investigation based on specific topics inside Math and German</a:t>
            </a:r>
            <a:endParaRPr sz="2800">
              <a:solidFill>
                <a:srgbClr val="374151"/>
              </a:solidFill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1547675" y="47194925"/>
            <a:ext cx="12747300" cy="2913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Clustering the students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dk1"/>
                </a:solidFill>
              </a:rPr>
              <a:t>We perform clustering to further extend our data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dk1"/>
                </a:solidFill>
              </a:rPr>
              <a:t>→ We plot Eigenvalue and Silhouette scores based on different k (number of clusters), gamma (γ) and window size (used for Dynamic Time Warping) values to determine their optimal values.</a:t>
            </a:r>
            <a:endParaRPr sz="3100">
              <a:solidFill>
                <a:schemeClr val="dk1"/>
              </a:solidFill>
            </a:endParaRPr>
          </a:p>
        </p:txBody>
      </p:sp>
      <p:pic>
        <p:nvPicPr>
          <p:cNvPr id="224" name="Google Shape;224;p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7407500" y="13660595"/>
            <a:ext cx="9658348" cy="26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7407488" y="18184792"/>
            <a:ext cx="9658351" cy="28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 txBox="1"/>
          <p:nvPr/>
        </p:nvSpPr>
        <p:spPr>
          <a:xfrm>
            <a:off x="15811500" y="16293396"/>
            <a:ext cx="12248400" cy="1759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</a:rPr>
              <a:t>→ Then we cluster the students and add a </a:t>
            </a:r>
            <a:r>
              <a:rPr b="1" lang="en-US" sz="3100">
                <a:solidFill>
                  <a:schemeClr val="dk1"/>
                </a:solidFill>
              </a:rPr>
              <a:t>cluster</a:t>
            </a:r>
            <a:r>
              <a:rPr lang="en-US" sz="3100">
                <a:solidFill>
                  <a:schemeClr val="dk1"/>
                </a:solidFill>
              </a:rPr>
              <a:t> label to each student.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dk1"/>
                </a:solidFill>
              </a:rPr>
              <a:t>→ Visualization of clusters using k=3 γ=5, window size=1: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16116300" y="12268200"/>
            <a:ext cx="12077700" cy="1210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dk1"/>
                </a:solidFill>
              </a:rPr>
              <a:t>→ Eigenvalue and Silhouette scores of k values for γ=5, window size=1: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15963900" y="37185600"/>
            <a:ext cx="13139700" cy="1759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</a:rPr>
              <a:t>→ Clustering does not improve the overall performance of the models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</a:rPr>
              <a:t>→ Only improvement is on the Math dataset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dk1"/>
                </a:solidFill>
              </a:rPr>
              <a:t>    </a:t>
            </a:r>
            <a:r>
              <a:rPr b="1" lang="en-US" sz="3100">
                <a:solidFill>
                  <a:schemeClr val="dk1"/>
                </a:solidFill>
              </a:rPr>
              <a:t>LSTM Scores for Math:	</a:t>
            </a:r>
            <a:r>
              <a:rPr lang="en-US" sz="3100">
                <a:solidFill>
                  <a:schemeClr val="dk1"/>
                </a:solidFill>
              </a:rPr>
              <a:t>			  </a:t>
            </a:r>
            <a:r>
              <a:rPr b="1" lang="en-US" sz="3100">
                <a:solidFill>
                  <a:schemeClr val="dk1"/>
                </a:solidFill>
              </a:rPr>
              <a:t>GRU Scores for Math:</a:t>
            </a:r>
            <a:endParaRPr b="1" sz="3100">
              <a:solidFill>
                <a:schemeClr val="dk1"/>
              </a:solidFill>
            </a:endParaRPr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6497300" y="39104825"/>
            <a:ext cx="5221875" cy="58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2668036" y="39028636"/>
            <a:ext cx="5221875" cy="5854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TH Petrol">
  <a:themeElements>
    <a:clrScheme name="ETH Petro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894"/>
      </a:accent1>
      <a:accent2>
        <a:srgbClr val="3393A9"/>
      </a:accent2>
      <a:accent3>
        <a:srgbClr val="66AEBF"/>
      </a:accent3>
      <a:accent4>
        <a:srgbClr val="99C9D4"/>
      </a:accent4>
      <a:accent5>
        <a:srgbClr val="CCE4EA"/>
      </a:accent5>
      <a:accent6>
        <a:srgbClr val="E5F1F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ETH Blau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TH Grün">
  <a:themeElements>
    <a:clrScheme name="ETH Grü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27313"/>
      </a:accent1>
      <a:accent2>
        <a:srgbClr val="818F42"/>
      </a:accent2>
      <a:accent3>
        <a:srgbClr val="A1AB71"/>
      </a:accent3>
      <a:accent4>
        <a:srgbClr val="C0C7A1"/>
      </a:accent4>
      <a:accent5>
        <a:srgbClr val="E0E3D0"/>
      </a:accent5>
      <a:accent6>
        <a:srgbClr val="EFF1E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TH Purpur">
  <a:themeElements>
    <a:clrScheme name="ETH Purpu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30774"/>
      </a:accent1>
      <a:accent2>
        <a:srgbClr val="B53990"/>
      </a:accent2>
      <a:accent3>
        <a:srgbClr val="C86AAC"/>
      </a:accent3>
      <a:accent4>
        <a:srgbClr val="DA9CC7"/>
      </a:accent4>
      <a:accent5>
        <a:srgbClr val="EDCDE3"/>
      </a:accent5>
      <a:accent6>
        <a:srgbClr val="F6E6F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TH Rot">
  <a:themeElements>
    <a:clrScheme name="ETH Ro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7352D"/>
      </a:accent1>
      <a:accent2>
        <a:srgbClr val="C55D57"/>
      </a:accent2>
      <a:accent3>
        <a:srgbClr val="D48681"/>
      </a:accent3>
      <a:accent4>
        <a:srgbClr val="E2AEAB"/>
      </a:accent4>
      <a:accent5>
        <a:srgbClr val="F1D7D5"/>
      </a:accent5>
      <a:accent6>
        <a:srgbClr val="F8EAE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TH Grau">
  <a:themeElements>
    <a:clrScheme name="ETH Grau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F6F6F"/>
      </a:accent1>
      <a:accent2>
        <a:srgbClr val="8C8C8C"/>
      </a:accent2>
      <a:accent3>
        <a:srgbClr val="A9A9A9"/>
      </a:accent3>
      <a:accent4>
        <a:srgbClr val="C5C5C5"/>
      </a:accent4>
      <a:accent5>
        <a:srgbClr val="E2E2E2"/>
      </a:accent5>
      <a:accent6>
        <a:srgbClr val="F0F0F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TH Bronze">
  <a:themeElements>
    <a:clrScheme name="ETH Bronz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E6713"/>
      </a:accent1>
      <a:accent2>
        <a:srgbClr val="A58542"/>
      </a:accent2>
      <a:accent3>
        <a:srgbClr val="BBA471"/>
      </a:accent3>
      <a:accent4>
        <a:srgbClr val="D2C2A1"/>
      </a:accent4>
      <a:accent5>
        <a:srgbClr val="E8E1D0"/>
      </a:accent5>
      <a:accent6>
        <a:srgbClr val="F3F0E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ETH Blau">
  <a:themeElements>
    <a:clrScheme name="ETH Blau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