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/>
    <p:restoredTop sz="94694"/>
  </p:normalViewPr>
  <p:slideViewPr>
    <p:cSldViewPr snapToGrid="0" snapToObjects="1">
      <p:cViewPr>
        <p:scale>
          <a:sx n="108" d="100"/>
          <a:sy n="108" d="100"/>
        </p:scale>
        <p:origin x="8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1B76-9A34-E986-42C2-51C1ABB2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8DBD-C4BD-1F7E-0A86-101AF74D0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4A23-BA5D-35F3-65B4-C55DD5F8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7B00-742E-A397-9A70-B8861B6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637E-E1B5-EF0F-6C90-4112E80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9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B1D5-5C0E-43A8-6587-5737DB3F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D9DEB-67C0-8EB7-CF58-167836D3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90B3-4495-90C4-017F-4024A106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5869-6480-BF37-D591-482A8DEC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986C-CA41-5048-B32B-F6D4071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73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E5A4F-5AA1-A658-9EF1-03177031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2039-8BD7-4204-23D0-75CF047F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38CC-FA71-3E83-6EAA-F83B534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AFF3-7C9D-F66A-385E-C3914FAA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95E4-5C3C-15EF-8211-DE91A6DC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84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5E14-0D12-800F-DCEF-E262B80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7C23-EF57-122B-D70D-FC88FA98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48EC-A105-966D-9B05-85CB7CCB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578B-132F-F0F1-5D73-DDAC4303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9A70-2908-ECB7-A1A2-7C7A3ACC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42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D3D-57AE-E6D5-0EC2-F143AC1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C070-0E5D-50E2-1B48-8F370C28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891D-BF74-4760-5827-CA3B17A2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EB1E-2CC2-697F-5537-9246B83A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A561-B398-7A7A-331D-2F24155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89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D7F3-CB8C-FA65-771E-9779DD22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B0F7-3657-0A6B-2B67-AAE9C7C2C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FD55-1FBC-52E7-1382-CCDE9C86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DB48-29FA-9B52-F6BF-B778DC18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37DC-B2B1-0F66-2E75-BD93E570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08B-3621-018F-0FBB-E82E62DA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7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F52B-34C7-FF3C-D1B8-EE89105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3964-24A9-5937-8E5D-C948899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C9DC-586D-7059-C8D1-C69EA49A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48F3-D801-66FA-0DC2-A8A6D53CE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C50E1-57DA-6A02-575A-04F26E64C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04FEB-41A3-CAE5-B85F-91F8A282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60D1-BF02-3DB9-3D71-FA2C2769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B7696-2675-2530-9B5C-988D224F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321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C33F-54AE-9EBF-E953-4C893E5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B9FEF-628A-9498-A0AC-3EA19F63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8E72A-AFAB-2C43-6865-8801754F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99BA6-257C-39F8-4A7C-D9A958F6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62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9F7B0-D13E-3ABF-7A82-0C0BEEC4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4D3AE-E4BA-16A8-F2BC-97DEF1C4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86E29-26A7-759A-9A28-69B9D23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7031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78AC-7BCF-E618-2C5A-295691F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AF03-45C7-E3E7-165B-937983E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8DE73-0629-C6F3-AA27-442E5A85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AD879-EF2B-A815-0462-97709282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4B56-D05B-7174-A5DA-50BE361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93F3-7F7E-F3DA-575E-4F355004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91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A37-87F5-47B8-65F9-EA441C1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297E4-F026-629E-B5BF-96FFC08B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2B78-F74A-FE4B-2E19-590D54CBD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A8222-8939-F114-B763-5DD9404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402E-5D80-1D8C-413A-6908EA1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3C83-C28D-7794-8009-E0E7C18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0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E9A62-A15B-D729-8609-39C67C1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D4BF-2A5D-E396-461F-B341D5DC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A0C8-49FB-A3A0-465A-1A865DB5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6D58-1926-1F76-1ED5-469471F28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86B1-60C8-7F05-960B-E52B4563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03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FD007C-3378-EF8A-786F-70B94EDB6204}"/>
              </a:ext>
            </a:extLst>
          </p:cNvPr>
          <p:cNvSpPr/>
          <p:nvPr/>
        </p:nvSpPr>
        <p:spPr>
          <a:xfrm>
            <a:off x="1481959" y="1051039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505CE-8FF6-0525-DFE0-CE2B6DA73B6B}"/>
              </a:ext>
            </a:extLst>
          </p:cNvPr>
          <p:cNvSpPr txBox="1"/>
          <p:nvPr/>
        </p:nvSpPr>
        <p:spPr>
          <a:xfrm>
            <a:off x="788278" y="9452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777F76-519A-9157-9483-BE75F6AE7255}"/>
              </a:ext>
            </a:extLst>
          </p:cNvPr>
          <p:cNvCxnSpPr>
            <a:stCxn id="7" idx="3"/>
            <a:endCxn id="4" idx="2"/>
          </p:cNvCxnSpPr>
          <p:nvPr/>
        </p:nvCxnSpPr>
        <p:spPr>
          <a:xfrm>
            <a:off x="1150878" y="1129866"/>
            <a:ext cx="331081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003EFEB-7146-C036-43A7-DB476461FE6D}"/>
              </a:ext>
            </a:extLst>
          </p:cNvPr>
          <p:cNvSpPr/>
          <p:nvPr/>
        </p:nvSpPr>
        <p:spPr>
          <a:xfrm>
            <a:off x="1485778" y="1351052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F711D7-FD75-8BB1-B77C-282FA550226C}"/>
              </a:ext>
            </a:extLst>
          </p:cNvPr>
          <p:cNvSpPr txBox="1"/>
          <p:nvPr/>
        </p:nvSpPr>
        <p:spPr>
          <a:xfrm>
            <a:off x="792097" y="124521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582573-1EFD-0400-2E07-94975B5BEBED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>
            <a:off x="1156299" y="1429879"/>
            <a:ext cx="32947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84413F6-D634-BA23-5459-690C7972CED7}"/>
              </a:ext>
            </a:extLst>
          </p:cNvPr>
          <p:cNvSpPr/>
          <p:nvPr/>
        </p:nvSpPr>
        <p:spPr>
          <a:xfrm>
            <a:off x="1487215" y="1644862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7073C-3FB6-21F7-9584-EBBD7C6EC07F}"/>
              </a:ext>
            </a:extLst>
          </p:cNvPr>
          <p:cNvSpPr txBox="1"/>
          <p:nvPr/>
        </p:nvSpPr>
        <p:spPr>
          <a:xfrm>
            <a:off x="793534" y="15390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E56AAF-C98D-890D-D513-41E04B018ED7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>
            <a:off x="1157736" y="1723689"/>
            <a:ext cx="32947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B508B12-32A9-A22A-6BDD-40C9989241D3}"/>
              </a:ext>
            </a:extLst>
          </p:cNvPr>
          <p:cNvSpPr/>
          <p:nvPr/>
        </p:nvSpPr>
        <p:spPr>
          <a:xfrm>
            <a:off x="1491034" y="1944875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8C9E08-7EDF-9198-7645-0425A1652E9A}"/>
              </a:ext>
            </a:extLst>
          </p:cNvPr>
          <p:cNvSpPr txBox="1"/>
          <p:nvPr/>
        </p:nvSpPr>
        <p:spPr>
          <a:xfrm>
            <a:off x="797353" y="18390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D4931D-426D-5B16-0EF7-445EFFFBAFBC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>
            <a:off x="1161555" y="2023702"/>
            <a:ext cx="32947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C309496-34A9-DB01-D780-AFC381E3E855}"/>
              </a:ext>
            </a:extLst>
          </p:cNvPr>
          <p:cNvSpPr/>
          <p:nvPr/>
        </p:nvSpPr>
        <p:spPr>
          <a:xfrm>
            <a:off x="1497725" y="2491867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122E8-C81C-FEFC-C090-7B38C3E1E278}"/>
              </a:ext>
            </a:extLst>
          </p:cNvPr>
          <p:cNvSpPr txBox="1"/>
          <p:nvPr/>
        </p:nvSpPr>
        <p:spPr>
          <a:xfrm>
            <a:off x="804044" y="23860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209F67-6CD3-6036-3DE3-A0790E4FE4EE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>
            <a:off x="1399079" y="2570694"/>
            <a:ext cx="9864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3727938-FDF4-614E-A158-3911517C7A9B}"/>
              </a:ext>
            </a:extLst>
          </p:cNvPr>
          <p:cNvSpPr/>
          <p:nvPr/>
        </p:nvSpPr>
        <p:spPr>
          <a:xfrm>
            <a:off x="1501544" y="2791880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0C7D7-1331-B8E5-232F-387B07E28615}"/>
              </a:ext>
            </a:extLst>
          </p:cNvPr>
          <p:cNvSpPr txBox="1"/>
          <p:nvPr/>
        </p:nvSpPr>
        <p:spPr>
          <a:xfrm>
            <a:off x="807863" y="268604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8F2FAE-7E6A-01A7-DF3E-5176C6519F35}"/>
              </a:ext>
            </a:extLst>
          </p:cNvPr>
          <p:cNvCxnSpPr>
            <a:stCxn id="23" idx="3"/>
            <a:endCxn id="22" idx="2"/>
          </p:cNvCxnSpPr>
          <p:nvPr/>
        </p:nvCxnSpPr>
        <p:spPr>
          <a:xfrm>
            <a:off x="1402898" y="2870707"/>
            <a:ext cx="9864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19881A3-1191-56E0-EBC4-84AC216CD07D}"/>
              </a:ext>
            </a:extLst>
          </p:cNvPr>
          <p:cNvSpPr/>
          <p:nvPr/>
        </p:nvSpPr>
        <p:spPr>
          <a:xfrm>
            <a:off x="1502981" y="3085690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56839-9543-46FD-8D57-C45D7BF84890}"/>
              </a:ext>
            </a:extLst>
          </p:cNvPr>
          <p:cNvSpPr txBox="1"/>
          <p:nvPr/>
        </p:nvSpPr>
        <p:spPr>
          <a:xfrm>
            <a:off x="809300" y="297985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D4FFAC-047F-C8FE-2894-237F61E5B25B}"/>
              </a:ext>
            </a:extLst>
          </p:cNvPr>
          <p:cNvCxnSpPr>
            <a:stCxn id="26" idx="3"/>
            <a:endCxn id="25" idx="2"/>
          </p:cNvCxnSpPr>
          <p:nvPr/>
        </p:nvCxnSpPr>
        <p:spPr>
          <a:xfrm>
            <a:off x="1404335" y="3164517"/>
            <a:ext cx="98646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23208FD-8F39-E81A-70C0-D252E40D9B58}"/>
              </a:ext>
            </a:extLst>
          </p:cNvPr>
          <p:cNvSpPr/>
          <p:nvPr/>
        </p:nvSpPr>
        <p:spPr>
          <a:xfrm>
            <a:off x="1506800" y="3385703"/>
            <a:ext cx="157655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088C49-F9BE-2C47-BDA8-E23E2829A4F1}"/>
              </a:ext>
            </a:extLst>
          </p:cNvPr>
          <p:cNvSpPr txBox="1"/>
          <p:nvPr/>
        </p:nvSpPr>
        <p:spPr>
          <a:xfrm>
            <a:off x="813119" y="3279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E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C50FB7-5B74-0442-74AF-2FFF6F3D7B94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113201" y="3464530"/>
            <a:ext cx="393599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13A9DF-D0CA-F669-00CC-E7A1D0B5243A}"/>
              </a:ext>
            </a:extLst>
          </p:cNvPr>
          <p:cNvCxnSpPr>
            <a:cxnSpLocks/>
            <a:stCxn id="4" idx="6"/>
            <a:endCxn id="40" idx="6"/>
          </p:cNvCxnSpPr>
          <p:nvPr/>
        </p:nvCxnSpPr>
        <p:spPr>
          <a:xfrm>
            <a:off x="1639614" y="1129867"/>
            <a:ext cx="1669816" cy="114275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14873D-18A6-97E2-33F3-DDF205052C82}"/>
              </a:ext>
            </a:extLst>
          </p:cNvPr>
          <p:cNvCxnSpPr>
            <a:cxnSpLocks/>
            <a:stCxn id="10" idx="6"/>
            <a:endCxn id="40" idx="6"/>
          </p:cNvCxnSpPr>
          <p:nvPr/>
        </p:nvCxnSpPr>
        <p:spPr>
          <a:xfrm>
            <a:off x="1643433" y="1429880"/>
            <a:ext cx="1665997" cy="84274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EC9692C-DFD1-312F-FFA1-E71016A5F7AD}"/>
              </a:ext>
            </a:extLst>
          </p:cNvPr>
          <p:cNvSpPr/>
          <p:nvPr/>
        </p:nvSpPr>
        <p:spPr>
          <a:xfrm flipH="1" flipV="1">
            <a:off x="3309430" y="2143636"/>
            <a:ext cx="174156" cy="257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ED59B3-AB05-DD7E-9D34-ECCBE8A50531}"/>
              </a:ext>
            </a:extLst>
          </p:cNvPr>
          <p:cNvCxnSpPr>
            <a:cxnSpLocks/>
            <a:stCxn id="13" idx="6"/>
            <a:endCxn id="40" idx="6"/>
          </p:cNvCxnSpPr>
          <p:nvPr/>
        </p:nvCxnSpPr>
        <p:spPr>
          <a:xfrm>
            <a:off x="1644870" y="1723690"/>
            <a:ext cx="1664560" cy="54893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6A66A-F004-F99F-EC86-397CC61A20D6}"/>
              </a:ext>
            </a:extLst>
          </p:cNvPr>
          <p:cNvCxnSpPr>
            <a:cxnSpLocks/>
            <a:stCxn id="28" idx="6"/>
            <a:endCxn id="40" idx="6"/>
          </p:cNvCxnSpPr>
          <p:nvPr/>
        </p:nvCxnSpPr>
        <p:spPr>
          <a:xfrm flipV="1">
            <a:off x="1664455" y="2272622"/>
            <a:ext cx="1644975" cy="11919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FB5C16-3F94-9CCB-E42C-4129AA5ECF8E}"/>
              </a:ext>
            </a:extLst>
          </p:cNvPr>
          <p:cNvCxnSpPr>
            <a:cxnSpLocks/>
            <a:stCxn id="25" idx="6"/>
            <a:endCxn id="40" idx="6"/>
          </p:cNvCxnSpPr>
          <p:nvPr/>
        </p:nvCxnSpPr>
        <p:spPr>
          <a:xfrm flipV="1">
            <a:off x="1660636" y="2272622"/>
            <a:ext cx="1648794" cy="8918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1FD6-415D-ABE5-E72C-97E702085F37}"/>
              </a:ext>
            </a:extLst>
          </p:cNvPr>
          <p:cNvCxnSpPr>
            <a:cxnSpLocks/>
            <a:stCxn id="22" idx="6"/>
            <a:endCxn id="40" idx="6"/>
          </p:cNvCxnSpPr>
          <p:nvPr/>
        </p:nvCxnSpPr>
        <p:spPr>
          <a:xfrm flipV="1">
            <a:off x="1659199" y="2272622"/>
            <a:ext cx="1650231" cy="59808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CC17AA-33CA-D976-8213-AFFC7E978B75}"/>
              </a:ext>
            </a:extLst>
          </p:cNvPr>
          <p:cNvCxnSpPr>
            <a:cxnSpLocks/>
            <a:stCxn id="19" idx="6"/>
            <a:endCxn id="40" idx="6"/>
          </p:cNvCxnSpPr>
          <p:nvPr/>
        </p:nvCxnSpPr>
        <p:spPr>
          <a:xfrm flipV="1">
            <a:off x="1655380" y="2272622"/>
            <a:ext cx="1654050" cy="2980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61D0A95-1A77-01D7-E0CF-D560A8484E91}"/>
              </a:ext>
            </a:extLst>
          </p:cNvPr>
          <p:cNvCxnSpPr>
            <a:cxnSpLocks/>
            <a:stCxn id="16" idx="6"/>
            <a:endCxn id="40" idx="6"/>
          </p:cNvCxnSpPr>
          <p:nvPr/>
        </p:nvCxnSpPr>
        <p:spPr>
          <a:xfrm>
            <a:off x="1648689" y="2023703"/>
            <a:ext cx="1660741" cy="24891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7E641BE-3AA7-868D-D9DA-A8878B6403D3}"/>
              </a:ext>
            </a:extLst>
          </p:cNvPr>
          <p:cNvSpPr/>
          <p:nvPr/>
        </p:nvSpPr>
        <p:spPr>
          <a:xfrm>
            <a:off x="3114254" y="2087958"/>
            <a:ext cx="369332" cy="36933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400" dirty="0"/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C31C01-466F-DB11-CD89-926FC2D35CDF}"/>
              </a:ext>
            </a:extLst>
          </p:cNvPr>
          <p:cNvSpPr txBox="1"/>
          <p:nvPr/>
        </p:nvSpPr>
        <p:spPr>
          <a:xfrm rot="5400000">
            <a:off x="1451467" y="21009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B6F6565-88E9-5598-7E21-3D8B21866A7A}"/>
              </a:ext>
            </a:extLst>
          </p:cNvPr>
          <p:cNvSpPr txBox="1"/>
          <p:nvPr/>
        </p:nvSpPr>
        <p:spPr>
          <a:xfrm>
            <a:off x="1581807" y="8348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F02D31-FC0B-34D2-9318-F0B2CE7B1695}"/>
              </a:ext>
            </a:extLst>
          </p:cNvPr>
          <p:cNvSpPr txBox="1"/>
          <p:nvPr/>
        </p:nvSpPr>
        <p:spPr>
          <a:xfrm>
            <a:off x="1585626" y="11348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9EBBD08-2AAE-A58E-5149-6A29DFF73181}"/>
              </a:ext>
            </a:extLst>
          </p:cNvPr>
          <p:cNvSpPr txBox="1"/>
          <p:nvPr/>
        </p:nvSpPr>
        <p:spPr>
          <a:xfrm>
            <a:off x="1587063" y="14286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6D909D5-6DAA-9061-AAD0-4AD0B29CB39C}"/>
              </a:ext>
            </a:extLst>
          </p:cNvPr>
          <p:cNvSpPr txBox="1"/>
          <p:nvPr/>
        </p:nvSpPr>
        <p:spPr>
          <a:xfrm>
            <a:off x="1590882" y="172867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392F2A0-60F1-91FF-8304-6ADE6EEE552D}"/>
              </a:ext>
            </a:extLst>
          </p:cNvPr>
          <p:cNvSpPr txBox="1"/>
          <p:nvPr/>
        </p:nvSpPr>
        <p:spPr>
          <a:xfrm>
            <a:off x="1596391" y="22078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4093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161CBC-45F7-5AA9-ED5D-11F8053ED19D}"/>
              </a:ext>
            </a:extLst>
          </p:cNvPr>
          <p:cNvSpPr txBox="1"/>
          <p:nvPr/>
        </p:nvSpPr>
        <p:spPr>
          <a:xfrm>
            <a:off x="1600210" y="250788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4094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1A640B-E5F5-43F0-4FA9-014BAB9AA016}"/>
              </a:ext>
            </a:extLst>
          </p:cNvPr>
          <p:cNvSpPr txBox="1"/>
          <p:nvPr/>
        </p:nvSpPr>
        <p:spPr>
          <a:xfrm>
            <a:off x="1601647" y="28016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4F6A0-4387-2D80-5DB4-389BEEED1592}"/>
              </a:ext>
            </a:extLst>
          </p:cNvPr>
          <p:cNvSpPr txBox="1"/>
          <p:nvPr/>
        </p:nvSpPr>
        <p:spPr>
          <a:xfrm>
            <a:off x="1697223" y="33107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E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3C083E-F4C1-1D53-F11B-19F485673DDF}"/>
              </a:ext>
            </a:extLst>
          </p:cNvPr>
          <p:cNvGrpSpPr/>
          <p:nvPr/>
        </p:nvGrpSpPr>
        <p:grpSpPr>
          <a:xfrm>
            <a:off x="3874796" y="1991803"/>
            <a:ext cx="522292" cy="561000"/>
            <a:chOff x="2792891" y="3625416"/>
            <a:chExt cx="658796" cy="598086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468685-5FAC-CDE3-B788-07866B31F878}"/>
                </a:ext>
              </a:extLst>
            </p:cNvPr>
            <p:cNvSpPr/>
            <p:nvPr/>
          </p:nvSpPr>
          <p:spPr>
            <a:xfrm>
              <a:off x="2792891" y="3625416"/>
              <a:ext cx="658796" cy="5980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54C83CE-10B7-C885-2D79-426ABCF02504}"/>
                </a:ext>
              </a:extLst>
            </p:cNvPr>
            <p:cNvSpPr/>
            <p:nvPr/>
          </p:nvSpPr>
          <p:spPr>
            <a:xfrm>
              <a:off x="2872982" y="3680032"/>
              <a:ext cx="480821" cy="487417"/>
            </a:xfrm>
            <a:custGeom>
              <a:avLst/>
              <a:gdLst>
                <a:gd name="connsiteX0" fmla="*/ 0 w 714703"/>
                <a:gd name="connsiteY0" fmla="*/ 420414 h 427514"/>
                <a:gd name="connsiteX1" fmla="*/ 304800 w 714703"/>
                <a:gd name="connsiteY1" fmla="*/ 378372 h 427514"/>
                <a:gd name="connsiteX2" fmla="*/ 493986 w 714703"/>
                <a:gd name="connsiteY2" fmla="*/ 52552 h 427514"/>
                <a:gd name="connsiteX3" fmla="*/ 714703 w 714703"/>
                <a:gd name="connsiteY3" fmla="*/ 0 h 427514"/>
                <a:gd name="connsiteX0" fmla="*/ 0 w 731719"/>
                <a:gd name="connsiteY0" fmla="*/ 472966 h 474566"/>
                <a:gd name="connsiteX1" fmla="*/ 321816 w 731719"/>
                <a:gd name="connsiteY1" fmla="*/ 378372 h 474566"/>
                <a:gd name="connsiteX2" fmla="*/ 511002 w 731719"/>
                <a:gd name="connsiteY2" fmla="*/ 52552 h 474566"/>
                <a:gd name="connsiteX3" fmla="*/ 731719 w 731719"/>
                <a:gd name="connsiteY3" fmla="*/ 0 h 474566"/>
                <a:gd name="connsiteX0" fmla="*/ 0 w 778471"/>
                <a:gd name="connsiteY0" fmla="*/ 485800 h 487400"/>
                <a:gd name="connsiteX1" fmla="*/ 321816 w 778471"/>
                <a:gd name="connsiteY1" fmla="*/ 391206 h 487400"/>
                <a:gd name="connsiteX2" fmla="*/ 511002 w 778471"/>
                <a:gd name="connsiteY2" fmla="*/ 65386 h 487400"/>
                <a:gd name="connsiteX3" fmla="*/ 778471 w 778471"/>
                <a:gd name="connsiteY3" fmla="*/ 0 h 487400"/>
                <a:gd name="connsiteX0" fmla="*/ 0 w 778471"/>
                <a:gd name="connsiteY0" fmla="*/ 485800 h 487239"/>
                <a:gd name="connsiteX1" fmla="*/ 321816 w 778471"/>
                <a:gd name="connsiteY1" fmla="*/ 391206 h 487239"/>
                <a:gd name="connsiteX2" fmla="*/ 459056 w 778471"/>
                <a:gd name="connsiteY2" fmla="*/ 97470 h 487239"/>
                <a:gd name="connsiteX3" fmla="*/ 778471 w 778471"/>
                <a:gd name="connsiteY3" fmla="*/ 0 h 487239"/>
                <a:gd name="connsiteX0" fmla="*/ 0 w 778471"/>
                <a:gd name="connsiteY0" fmla="*/ 485800 h 487332"/>
                <a:gd name="connsiteX1" fmla="*/ 321816 w 778471"/>
                <a:gd name="connsiteY1" fmla="*/ 391206 h 487332"/>
                <a:gd name="connsiteX2" fmla="*/ 469445 w 778471"/>
                <a:gd name="connsiteY2" fmla="*/ 78219 h 487332"/>
                <a:gd name="connsiteX3" fmla="*/ 778471 w 778471"/>
                <a:gd name="connsiteY3" fmla="*/ 0 h 487332"/>
                <a:gd name="connsiteX0" fmla="*/ 0 w 778471"/>
                <a:gd name="connsiteY0" fmla="*/ 485800 h 487417"/>
                <a:gd name="connsiteX1" fmla="*/ 321816 w 778471"/>
                <a:gd name="connsiteY1" fmla="*/ 391206 h 487417"/>
                <a:gd name="connsiteX2" fmla="*/ 490223 w 778471"/>
                <a:gd name="connsiteY2" fmla="*/ 62177 h 487417"/>
                <a:gd name="connsiteX3" fmla="*/ 778471 w 778471"/>
                <a:gd name="connsiteY3" fmla="*/ 0 h 487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471" h="487417">
                  <a:moveTo>
                    <a:pt x="0" y="485800"/>
                  </a:moveTo>
                  <a:cubicBezTo>
                    <a:pt x="111234" y="495434"/>
                    <a:pt x="240112" y="461810"/>
                    <a:pt x="321816" y="391206"/>
                  </a:cubicBezTo>
                  <a:cubicBezTo>
                    <a:pt x="403520" y="320602"/>
                    <a:pt x="421906" y="125239"/>
                    <a:pt x="490223" y="62177"/>
                  </a:cubicBezTo>
                  <a:cubicBezTo>
                    <a:pt x="558540" y="-885"/>
                    <a:pt x="731175" y="10510"/>
                    <a:pt x="778471" y="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45951AB-FCE7-8829-A31B-266DF219A7BA}"/>
              </a:ext>
            </a:extLst>
          </p:cNvPr>
          <p:cNvCxnSpPr>
            <a:cxnSpLocks/>
            <a:stCxn id="31" idx="6"/>
            <a:endCxn id="124" idx="1"/>
          </p:cNvCxnSpPr>
          <p:nvPr/>
        </p:nvCxnSpPr>
        <p:spPr>
          <a:xfrm flipV="1">
            <a:off x="3483586" y="2272303"/>
            <a:ext cx="391210" cy="32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B2ED183-F33B-DA7C-FFD9-2D86E6FB8CD3}"/>
              </a:ext>
            </a:extLst>
          </p:cNvPr>
          <p:cNvGrpSpPr/>
          <p:nvPr/>
        </p:nvGrpSpPr>
        <p:grpSpPr>
          <a:xfrm>
            <a:off x="4839750" y="1991803"/>
            <a:ext cx="522292" cy="561000"/>
            <a:chOff x="3871140" y="2710751"/>
            <a:chExt cx="522292" cy="561000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C4132BE-D1A0-D057-BDC9-343CE3C9FFD8}"/>
                </a:ext>
              </a:extLst>
            </p:cNvPr>
            <p:cNvSpPr/>
            <p:nvPr/>
          </p:nvSpPr>
          <p:spPr>
            <a:xfrm>
              <a:off x="3871140" y="2710751"/>
              <a:ext cx="522292" cy="561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C0C1F21D-33C0-2143-A2BD-B1F3429E98F5}"/>
                </a:ext>
              </a:extLst>
            </p:cNvPr>
            <p:cNvSpPr/>
            <p:nvPr/>
          </p:nvSpPr>
          <p:spPr>
            <a:xfrm>
              <a:off x="3928532" y="2760136"/>
              <a:ext cx="396240" cy="450427"/>
            </a:xfrm>
            <a:custGeom>
              <a:avLst/>
              <a:gdLst>
                <a:gd name="connsiteX0" fmla="*/ 0 w 396240"/>
                <a:gd name="connsiteY0" fmla="*/ 450427 h 450427"/>
                <a:gd name="connsiteX1" fmla="*/ 193040 w 396240"/>
                <a:gd name="connsiteY1" fmla="*/ 447040 h 450427"/>
                <a:gd name="connsiteX2" fmla="*/ 196426 w 396240"/>
                <a:gd name="connsiteY2" fmla="*/ 3387 h 450427"/>
                <a:gd name="connsiteX3" fmla="*/ 396240 w 396240"/>
                <a:gd name="connsiteY3" fmla="*/ 0 h 45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240" h="450427">
                  <a:moveTo>
                    <a:pt x="0" y="450427"/>
                  </a:moveTo>
                  <a:lnTo>
                    <a:pt x="193040" y="447040"/>
                  </a:lnTo>
                  <a:cubicBezTo>
                    <a:pt x="194169" y="299156"/>
                    <a:pt x="195297" y="151271"/>
                    <a:pt x="196426" y="3387"/>
                  </a:cubicBezTo>
                  <a:lnTo>
                    <a:pt x="396240" y="0"/>
                  </a:lnTo>
                </a:path>
              </a:pathLst>
            </a:cu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A17055C-E813-9EEA-234A-84FCBC8C982C}"/>
              </a:ext>
            </a:extLst>
          </p:cNvPr>
          <p:cNvCxnSpPr>
            <a:cxnSpLocks/>
            <a:stCxn id="124" idx="3"/>
            <a:endCxn id="134" idx="1"/>
          </p:cNvCxnSpPr>
          <p:nvPr/>
        </p:nvCxnSpPr>
        <p:spPr>
          <a:xfrm>
            <a:off x="4397088" y="2272303"/>
            <a:ext cx="442662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EB7F816-6AAA-C390-86AF-F76F8EA06D8F}"/>
              </a:ext>
            </a:extLst>
          </p:cNvPr>
          <p:cNvSpPr txBox="1"/>
          <p:nvPr/>
        </p:nvSpPr>
        <p:spPr>
          <a:xfrm>
            <a:off x="3473395" y="19163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E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27A0761-424C-53AB-A100-9CD285A57D37}"/>
              </a:ext>
            </a:extLst>
          </p:cNvPr>
          <p:cNvSpPr txBox="1"/>
          <p:nvPr/>
        </p:nvSpPr>
        <p:spPr>
          <a:xfrm>
            <a:off x="4476399" y="18986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E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6DEB24C-1347-03DE-0550-14BCD7A0F0C9}"/>
              </a:ext>
            </a:extLst>
          </p:cNvPr>
          <p:cNvCxnSpPr>
            <a:cxnSpLocks/>
            <a:stCxn id="134" idx="3"/>
            <a:endCxn id="152" idx="1"/>
          </p:cNvCxnSpPr>
          <p:nvPr/>
        </p:nvCxnSpPr>
        <p:spPr>
          <a:xfrm>
            <a:off x="5362042" y="2272303"/>
            <a:ext cx="375710" cy="21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2A1143-A282-F52D-74C2-D3724FB1A8CF}"/>
                  </a:ext>
                </a:extLst>
              </p:cNvPr>
              <p:cNvSpPr txBox="1"/>
              <p:nvPr/>
            </p:nvSpPr>
            <p:spPr>
              <a:xfrm>
                <a:off x="5737752" y="213596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E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2A1143-A282-F52D-74C2-D3724FB1A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752" y="2135961"/>
                <a:ext cx="186718" cy="276999"/>
              </a:xfrm>
              <a:prstGeom prst="rect">
                <a:avLst/>
              </a:prstGeom>
              <a:blipFill>
                <a:blip r:embed="rId2"/>
                <a:stretch>
                  <a:fillRect l="-25000" t="-13043" r="-25000" b="-21739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68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964" y="3011706"/>
            <a:ext cx="4906006" cy="1817822"/>
            <a:chOff x="838964" y="3011706"/>
            <a:chExt cx="4906006" cy="1817822"/>
          </a:xfrm>
        </p:grpSpPr>
        <p:grpSp>
          <p:nvGrpSpPr>
            <p:cNvPr id="87" name="Group 86"/>
            <p:cNvGrpSpPr/>
            <p:nvPr/>
          </p:nvGrpSpPr>
          <p:grpSpPr>
            <a:xfrm>
              <a:off x="838964" y="3011706"/>
              <a:ext cx="3453636" cy="1728922"/>
              <a:chOff x="858014" y="990121"/>
              <a:chExt cx="3453636" cy="1728922"/>
            </a:xfrm>
          </p:grpSpPr>
          <p:sp>
            <p:nvSpPr>
              <p:cNvPr id="88" name="Can 87"/>
              <p:cNvSpPr/>
              <p:nvPr/>
            </p:nvSpPr>
            <p:spPr>
              <a:xfrm>
                <a:off x="1252481" y="1047735"/>
                <a:ext cx="506469" cy="50166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ple Chancery" charset="0"/>
                  </a:rPr>
                  <a:t>D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2419351" y="990121"/>
                <a:ext cx="1892299" cy="61642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Parametric model estimation</a:t>
                </a:r>
              </a:p>
            </p:txBody>
          </p:sp>
          <p:cxnSp>
            <p:nvCxnSpPr>
              <p:cNvPr id="90" name="Elbow Connector 89"/>
              <p:cNvCxnSpPr/>
              <p:nvPr/>
            </p:nvCxnSpPr>
            <p:spPr>
              <a:xfrm flipV="1">
                <a:off x="1758950" y="1298336"/>
                <a:ext cx="660401" cy="23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858014" y="1544422"/>
                <a:ext cx="143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Training Data</a:t>
                </a:r>
                <a:endParaRPr lang="en-US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70149" y="2133601"/>
                <a:ext cx="1219199" cy="5854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Decision Maker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1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oMath>
                      </m:oMathPara>
                    </a14:m>
                    <a:endParaRPr lang="en-US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Elbow Connector 93"/>
              <p:cNvCxnSpPr/>
              <p:nvPr/>
            </p:nvCxnSpPr>
            <p:spPr>
              <a:xfrm flipV="1">
                <a:off x="2180843" y="2428876"/>
                <a:ext cx="289306" cy="369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flipV="1">
                <a:off x="3689348" y="2426217"/>
                <a:ext cx="352806" cy="2659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16200000" flipH="1">
                <a:off x="2815622" y="1869473"/>
                <a:ext cx="527051" cy="1204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𝐰</m:t>
                              </m:r>
                            </m:e>
                          </m:acc>
                        </m:oMath>
                      </m:oMathPara>
                    </a14:m>
                    <a:endParaRPr lang="en-US" i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63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024" y="3989196"/>
              <a:ext cx="1710946" cy="84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31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Jesus Cid-Sueiro</cp:lastModifiedBy>
  <cp:revision>1</cp:revision>
  <dcterms:created xsi:type="dcterms:W3CDTF">2022-10-31T08:45:12Z</dcterms:created>
  <dcterms:modified xsi:type="dcterms:W3CDTF">2022-10-31T09:25:22Z</dcterms:modified>
</cp:coreProperties>
</file>