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2"/>
    <p:restoredTop sz="94673"/>
  </p:normalViewPr>
  <p:slideViewPr>
    <p:cSldViewPr snapToGrid="0" snapToObjects="1">
      <p:cViewPr>
        <p:scale>
          <a:sx n="93" d="100"/>
          <a:sy n="93" d="100"/>
        </p:scale>
        <p:origin x="181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6056D-B14F-A942-A7C2-0125A1FC21B0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254A8-7D1A-E447-86C5-838A28EBE46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2338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54A8-7D1A-E447-86C5-838A28EBE46F}" type="slidenum">
              <a:rPr lang="en-ES" smtClean="0"/>
              <a:t>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6663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1B76-9A34-E986-42C2-51C1ABB2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98DBD-C4BD-1F7E-0A86-101AF74D0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44A23-BA5D-35F3-65B4-C55DD5F8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7B00-742E-A397-9A70-B8861B6F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637E-E1B5-EF0F-6C90-4112E806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9496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B1D5-5C0E-43A8-6587-5737DB3F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D9DEB-67C0-8EB7-CF58-167836D3B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90B3-4495-90C4-017F-4024A106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B5869-6480-BF37-D591-482A8DEC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986C-CA41-5048-B32B-F6D40710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5730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E5A4F-5AA1-A658-9EF1-031770313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72039-8BD7-4204-23D0-75CF047F9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38CC-FA71-3E83-6EAA-F83B534A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6AFF3-7C9D-F66A-385E-C3914FAA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95E4-5C3C-15EF-8211-DE91A6DC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4847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5E14-0D12-800F-DCEF-E262B803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7C23-EF57-122B-D70D-FC88FA980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A48EC-A105-966D-9B05-85CB7CCB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578B-132F-F0F1-5D73-DDAC4303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9A70-2908-ECB7-A1A2-7C7A3ACC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1421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1D3D-57AE-E6D5-0EC2-F143AC19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3C070-0E5D-50E2-1B48-8F370C289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891D-BF74-4760-5827-CA3B17A2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8EB1E-2CC2-697F-5537-9246B83A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EA561-B398-7A7A-331D-2F241557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7891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D7F3-CB8C-FA65-771E-9779DD22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B0F7-3657-0A6B-2B67-AAE9C7C2C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DFD55-1FBC-52E7-1382-CCDE9C86C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3DB48-29FA-9B52-F6BF-B778DC18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737DC-B2B1-0F66-2E75-BD93E570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2808B-3621-018F-0FBB-E82E62DA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8674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F52B-34C7-FF3C-D1B8-EE891054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13964-24A9-5937-8E5D-C948899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DC9DC-586D-7059-C8D1-C69EA49A1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648F3-D801-66FA-0DC2-A8A6D53CE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C50E1-57DA-6A02-575A-04F26E64C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04FEB-41A3-CAE5-B85F-91F8A282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160D1-BF02-3DB9-3D71-FA2C2769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B7696-2675-2530-9B5C-988D224F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3216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C33F-54AE-9EBF-E953-4C893E55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B9FEF-628A-9498-A0AC-3EA19F63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8E72A-AFAB-2C43-6865-8801754F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99BA6-257C-39F8-4A7C-D9A958F6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5624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9F7B0-D13E-3ABF-7A82-0C0BEEC4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4D3AE-E4BA-16A8-F2BC-97DEF1C4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86E29-26A7-759A-9A28-69B9D23F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7031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78AC-7BCF-E618-2C5A-295691F7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BAF03-45C7-E3E7-165B-937983EB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8DE73-0629-C6F3-AA27-442E5A85F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AD879-EF2B-A815-0462-97709282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54B56-D05B-7174-A5DA-50BE361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993F3-7F7E-F3DA-575E-4F355004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9912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7A37-87F5-47B8-65F9-EA441C18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297E4-F026-629E-B5BF-96FFC08BB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B2B78-F74A-FE4B-2E19-590D54CBD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A8222-8939-F114-B763-5DD94044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8402E-5D80-1D8C-413A-6908EA10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53C83-C28D-7794-8009-E0E7C18D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4708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E9A62-A15B-D729-8609-39C67C1E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1D4BF-2A5D-E396-461F-B341D5DC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5A0C8-49FB-A3A0-465A-1A865DB5F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36D58-1926-1F76-1ED5-469471F28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86B1-60C8-7F05-960B-E52B4563F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034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tiff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5DAD90C-1DED-CF60-C9E8-8373BD35F65B}"/>
              </a:ext>
            </a:extLst>
          </p:cNvPr>
          <p:cNvGrpSpPr/>
          <p:nvPr/>
        </p:nvGrpSpPr>
        <p:grpSpPr>
          <a:xfrm>
            <a:off x="788278" y="834843"/>
            <a:ext cx="5136192" cy="2845189"/>
            <a:chOff x="788278" y="834843"/>
            <a:chExt cx="5136192" cy="28451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5FD007C-3378-EF8A-786F-70B94EDB6204}"/>
                </a:ext>
              </a:extLst>
            </p:cNvPr>
            <p:cNvSpPr/>
            <p:nvPr/>
          </p:nvSpPr>
          <p:spPr>
            <a:xfrm>
              <a:off x="1481959" y="1051039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2505CE-8FF6-0525-DFE0-CE2B6DA73B6B}"/>
                </a:ext>
              </a:extLst>
            </p:cNvPr>
            <p:cNvSpPr txBox="1"/>
            <p:nvPr/>
          </p:nvSpPr>
          <p:spPr>
            <a:xfrm>
              <a:off x="788278" y="9452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777F76-519A-9157-9483-BE75F6AE7255}"/>
                </a:ext>
              </a:extLst>
            </p:cNvPr>
            <p:cNvCxnSpPr>
              <a:stCxn id="7" idx="3"/>
              <a:endCxn id="4" idx="2"/>
            </p:cNvCxnSpPr>
            <p:nvPr/>
          </p:nvCxnSpPr>
          <p:spPr>
            <a:xfrm>
              <a:off x="1150878" y="1129866"/>
              <a:ext cx="331081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03EFEB-7146-C036-43A7-DB476461FE6D}"/>
                </a:ext>
              </a:extLst>
            </p:cNvPr>
            <p:cNvSpPr/>
            <p:nvPr/>
          </p:nvSpPr>
          <p:spPr>
            <a:xfrm>
              <a:off x="1485778" y="1351052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F711D7-FD75-8BB1-B77C-282FA550226C}"/>
                </a:ext>
              </a:extLst>
            </p:cNvPr>
            <p:cNvSpPr txBox="1"/>
            <p:nvPr/>
          </p:nvSpPr>
          <p:spPr>
            <a:xfrm>
              <a:off x="792097" y="124521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582573-1EFD-0400-2E07-94975B5BEBED}"/>
                </a:ext>
              </a:extLst>
            </p:cNvPr>
            <p:cNvCxnSpPr>
              <a:stCxn id="11" idx="3"/>
              <a:endCxn id="10" idx="2"/>
            </p:cNvCxnSpPr>
            <p:nvPr/>
          </p:nvCxnSpPr>
          <p:spPr>
            <a:xfrm>
              <a:off x="1156299" y="1429879"/>
              <a:ext cx="329479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4413F6-D634-BA23-5459-690C7972CED7}"/>
                </a:ext>
              </a:extLst>
            </p:cNvPr>
            <p:cNvSpPr/>
            <p:nvPr/>
          </p:nvSpPr>
          <p:spPr>
            <a:xfrm>
              <a:off x="1487215" y="1644862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27073C-3FB6-21F7-9584-EBBD7C6EC07F}"/>
                </a:ext>
              </a:extLst>
            </p:cNvPr>
            <p:cNvSpPr txBox="1"/>
            <p:nvPr/>
          </p:nvSpPr>
          <p:spPr>
            <a:xfrm>
              <a:off x="793534" y="153902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E56AAF-C98D-890D-D513-41E04B018ED7}"/>
                </a:ext>
              </a:extLst>
            </p:cNvPr>
            <p:cNvCxnSpPr>
              <a:stCxn id="14" idx="3"/>
              <a:endCxn id="13" idx="2"/>
            </p:cNvCxnSpPr>
            <p:nvPr/>
          </p:nvCxnSpPr>
          <p:spPr>
            <a:xfrm>
              <a:off x="1157736" y="1723689"/>
              <a:ext cx="329479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508B12-32A9-A22A-6BDD-40C9989241D3}"/>
                </a:ext>
              </a:extLst>
            </p:cNvPr>
            <p:cNvSpPr/>
            <p:nvPr/>
          </p:nvSpPr>
          <p:spPr>
            <a:xfrm>
              <a:off x="1491034" y="1944875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8C9E08-7EDF-9198-7645-0425A1652E9A}"/>
                </a:ext>
              </a:extLst>
            </p:cNvPr>
            <p:cNvSpPr txBox="1"/>
            <p:nvPr/>
          </p:nvSpPr>
          <p:spPr>
            <a:xfrm>
              <a:off x="797353" y="183903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D4931D-426D-5B16-0EF7-445EFFFBAFBC}"/>
                </a:ext>
              </a:extLst>
            </p:cNvPr>
            <p:cNvCxnSpPr>
              <a:stCxn id="17" idx="3"/>
              <a:endCxn id="16" idx="2"/>
            </p:cNvCxnSpPr>
            <p:nvPr/>
          </p:nvCxnSpPr>
          <p:spPr>
            <a:xfrm>
              <a:off x="1161555" y="2023702"/>
              <a:ext cx="329479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C309496-34A9-DB01-D780-AFC381E3E855}"/>
                </a:ext>
              </a:extLst>
            </p:cNvPr>
            <p:cNvSpPr/>
            <p:nvPr/>
          </p:nvSpPr>
          <p:spPr>
            <a:xfrm>
              <a:off x="1497725" y="2491867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3122E8-C81C-FEFC-C090-7B38C3E1E278}"/>
                </a:ext>
              </a:extLst>
            </p:cNvPr>
            <p:cNvSpPr txBox="1"/>
            <p:nvPr/>
          </p:nvSpPr>
          <p:spPr>
            <a:xfrm>
              <a:off x="804044" y="238602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4093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D209F67-6CD3-6036-3DE3-A0790E4FE4EE}"/>
                </a:ext>
              </a:extLst>
            </p:cNvPr>
            <p:cNvCxnSpPr>
              <a:cxnSpLocks/>
              <a:stCxn id="20" idx="3"/>
              <a:endCxn id="19" idx="2"/>
            </p:cNvCxnSpPr>
            <p:nvPr/>
          </p:nvCxnSpPr>
          <p:spPr>
            <a:xfrm>
              <a:off x="1399079" y="2570694"/>
              <a:ext cx="98646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3727938-FDF4-614E-A158-3911517C7A9B}"/>
                </a:ext>
              </a:extLst>
            </p:cNvPr>
            <p:cNvSpPr/>
            <p:nvPr/>
          </p:nvSpPr>
          <p:spPr>
            <a:xfrm>
              <a:off x="1501544" y="2791880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A0C7D7-1331-B8E5-232F-387B07E28615}"/>
                </a:ext>
              </a:extLst>
            </p:cNvPr>
            <p:cNvSpPr txBox="1"/>
            <p:nvPr/>
          </p:nvSpPr>
          <p:spPr>
            <a:xfrm>
              <a:off x="807863" y="2686041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4094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8F2FAE-7E6A-01A7-DF3E-5176C6519F35}"/>
                </a:ext>
              </a:extLst>
            </p:cNvPr>
            <p:cNvCxnSpPr>
              <a:stCxn id="23" idx="3"/>
              <a:endCxn id="22" idx="2"/>
            </p:cNvCxnSpPr>
            <p:nvPr/>
          </p:nvCxnSpPr>
          <p:spPr>
            <a:xfrm>
              <a:off x="1402898" y="2870707"/>
              <a:ext cx="98646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19881A3-1191-56E0-EBC4-84AC216CD07D}"/>
                </a:ext>
              </a:extLst>
            </p:cNvPr>
            <p:cNvSpPr/>
            <p:nvPr/>
          </p:nvSpPr>
          <p:spPr>
            <a:xfrm>
              <a:off x="1502981" y="3085690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156839-9543-46FD-8D57-C45D7BF84890}"/>
                </a:ext>
              </a:extLst>
            </p:cNvPr>
            <p:cNvSpPr txBox="1"/>
            <p:nvPr/>
          </p:nvSpPr>
          <p:spPr>
            <a:xfrm>
              <a:off x="809300" y="2979851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4095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CD4FFAC-047F-C8FE-2894-237F61E5B25B}"/>
                </a:ext>
              </a:extLst>
            </p:cNvPr>
            <p:cNvCxnSpPr>
              <a:stCxn id="26" idx="3"/>
              <a:endCxn id="25" idx="2"/>
            </p:cNvCxnSpPr>
            <p:nvPr/>
          </p:nvCxnSpPr>
          <p:spPr>
            <a:xfrm>
              <a:off x="1404335" y="3164517"/>
              <a:ext cx="98646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3208FD-8F39-E81A-70C0-D252E40D9B58}"/>
                </a:ext>
              </a:extLst>
            </p:cNvPr>
            <p:cNvSpPr/>
            <p:nvPr/>
          </p:nvSpPr>
          <p:spPr>
            <a:xfrm>
              <a:off x="1506800" y="3385703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088C49-F9BE-2C47-BDA8-E23E2829A4F1}"/>
                </a:ext>
              </a:extLst>
            </p:cNvPr>
            <p:cNvSpPr txBox="1"/>
            <p:nvPr/>
          </p:nvSpPr>
          <p:spPr>
            <a:xfrm>
              <a:off x="813119" y="32798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C50FB7-5B74-0442-74AF-2FFF6F3D7B94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1113201" y="3464530"/>
              <a:ext cx="393599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013A9DF-D0CA-F669-00CC-E7A1D0B5243A}"/>
                </a:ext>
              </a:extLst>
            </p:cNvPr>
            <p:cNvCxnSpPr>
              <a:cxnSpLocks/>
              <a:stCxn id="4" idx="6"/>
              <a:endCxn id="40" idx="6"/>
            </p:cNvCxnSpPr>
            <p:nvPr/>
          </p:nvCxnSpPr>
          <p:spPr>
            <a:xfrm>
              <a:off x="1639614" y="1129867"/>
              <a:ext cx="1669816" cy="114275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814873D-18A6-97E2-33F3-DDF205052C82}"/>
                </a:ext>
              </a:extLst>
            </p:cNvPr>
            <p:cNvCxnSpPr>
              <a:cxnSpLocks/>
              <a:stCxn id="10" idx="6"/>
              <a:endCxn id="40" idx="6"/>
            </p:cNvCxnSpPr>
            <p:nvPr/>
          </p:nvCxnSpPr>
          <p:spPr>
            <a:xfrm>
              <a:off x="1643433" y="1429880"/>
              <a:ext cx="1665997" cy="84274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EC9692C-DFD1-312F-FFA1-E71016A5F7AD}"/>
                </a:ext>
              </a:extLst>
            </p:cNvPr>
            <p:cNvSpPr/>
            <p:nvPr/>
          </p:nvSpPr>
          <p:spPr>
            <a:xfrm flipH="1" flipV="1">
              <a:off x="3309430" y="2143636"/>
              <a:ext cx="174156" cy="2579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9ED59B3-AB05-DD7E-9D34-ECCBE8A50531}"/>
                </a:ext>
              </a:extLst>
            </p:cNvPr>
            <p:cNvCxnSpPr>
              <a:cxnSpLocks/>
              <a:stCxn id="13" idx="6"/>
              <a:endCxn id="40" idx="6"/>
            </p:cNvCxnSpPr>
            <p:nvPr/>
          </p:nvCxnSpPr>
          <p:spPr>
            <a:xfrm>
              <a:off x="1644870" y="1723690"/>
              <a:ext cx="1664560" cy="54893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756A66A-F004-F99F-EC86-397CC61A20D6}"/>
                </a:ext>
              </a:extLst>
            </p:cNvPr>
            <p:cNvCxnSpPr>
              <a:cxnSpLocks/>
              <a:stCxn id="28" idx="6"/>
              <a:endCxn id="40" idx="6"/>
            </p:cNvCxnSpPr>
            <p:nvPr/>
          </p:nvCxnSpPr>
          <p:spPr>
            <a:xfrm flipV="1">
              <a:off x="1664455" y="2272622"/>
              <a:ext cx="1644975" cy="1191909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0FB5C16-3F94-9CCB-E42C-4129AA5ECF8E}"/>
                </a:ext>
              </a:extLst>
            </p:cNvPr>
            <p:cNvCxnSpPr>
              <a:cxnSpLocks/>
              <a:stCxn id="25" idx="6"/>
              <a:endCxn id="40" idx="6"/>
            </p:cNvCxnSpPr>
            <p:nvPr/>
          </p:nvCxnSpPr>
          <p:spPr>
            <a:xfrm flipV="1">
              <a:off x="1660636" y="2272622"/>
              <a:ext cx="1648794" cy="89189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F101FD6-415D-ABE5-E72C-97E702085F37}"/>
                </a:ext>
              </a:extLst>
            </p:cNvPr>
            <p:cNvCxnSpPr>
              <a:cxnSpLocks/>
              <a:stCxn id="22" idx="6"/>
              <a:endCxn id="40" idx="6"/>
            </p:cNvCxnSpPr>
            <p:nvPr/>
          </p:nvCxnSpPr>
          <p:spPr>
            <a:xfrm flipV="1">
              <a:off x="1659199" y="2272622"/>
              <a:ext cx="1650231" cy="59808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8CC17AA-33CA-D976-8213-AFFC7E978B75}"/>
                </a:ext>
              </a:extLst>
            </p:cNvPr>
            <p:cNvCxnSpPr>
              <a:cxnSpLocks/>
              <a:stCxn id="19" idx="6"/>
              <a:endCxn id="40" idx="6"/>
            </p:cNvCxnSpPr>
            <p:nvPr/>
          </p:nvCxnSpPr>
          <p:spPr>
            <a:xfrm flipV="1">
              <a:off x="1655380" y="2272622"/>
              <a:ext cx="1654050" cy="29807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61D0A95-1A77-01D7-E0CF-D560A8484E91}"/>
                </a:ext>
              </a:extLst>
            </p:cNvPr>
            <p:cNvCxnSpPr>
              <a:cxnSpLocks/>
              <a:stCxn id="16" idx="6"/>
              <a:endCxn id="40" idx="6"/>
            </p:cNvCxnSpPr>
            <p:nvPr/>
          </p:nvCxnSpPr>
          <p:spPr>
            <a:xfrm>
              <a:off x="1648689" y="2023703"/>
              <a:ext cx="1660741" cy="248919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E641BE-3AA7-868D-D9DA-A8878B6403D3}"/>
                </a:ext>
              </a:extLst>
            </p:cNvPr>
            <p:cNvSpPr/>
            <p:nvPr/>
          </p:nvSpPr>
          <p:spPr>
            <a:xfrm>
              <a:off x="3114254" y="2087958"/>
              <a:ext cx="369332" cy="3693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2400" dirty="0"/>
                <a:t>+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7C31C01-466F-DB11-CD89-926FC2D35CDF}"/>
                </a:ext>
              </a:extLst>
            </p:cNvPr>
            <p:cNvSpPr txBox="1"/>
            <p:nvPr/>
          </p:nvSpPr>
          <p:spPr>
            <a:xfrm rot="5400000">
              <a:off x="1451467" y="210099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…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B6F6565-88E9-5598-7E21-3D8B21866A7A}"/>
                </a:ext>
              </a:extLst>
            </p:cNvPr>
            <p:cNvSpPr txBox="1"/>
            <p:nvPr/>
          </p:nvSpPr>
          <p:spPr>
            <a:xfrm>
              <a:off x="1581807" y="8348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2F02D31-FC0B-34D2-9318-F0B2CE7B1695}"/>
                </a:ext>
              </a:extLst>
            </p:cNvPr>
            <p:cNvSpPr txBox="1"/>
            <p:nvPr/>
          </p:nvSpPr>
          <p:spPr>
            <a:xfrm>
              <a:off x="1585626" y="11348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9EBBD08-2AAE-A58E-5149-6A29DFF73181}"/>
                </a:ext>
              </a:extLst>
            </p:cNvPr>
            <p:cNvSpPr txBox="1"/>
            <p:nvPr/>
          </p:nvSpPr>
          <p:spPr>
            <a:xfrm>
              <a:off x="1587063" y="142866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6D909D5-6DAA-9061-AAD0-4AD0B29CB39C}"/>
                </a:ext>
              </a:extLst>
            </p:cNvPr>
            <p:cNvSpPr txBox="1"/>
            <p:nvPr/>
          </p:nvSpPr>
          <p:spPr>
            <a:xfrm>
              <a:off x="1590882" y="172867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392F2A0-60F1-91FF-8304-6ADE6EEE552D}"/>
                </a:ext>
              </a:extLst>
            </p:cNvPr>
            <p:cNvSpPr txBox="1"/>
            <p:nvPr/>
          </p:nvSpPr>
          <p:spPr>
            <a:xfrm>
              <a:off x="1596391" y="22078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1161CBC-45F7-5AA9-ED5D-11F8053ED19D}"/>
                </a:ext>
              </a:extLst>
            </p:cNvPr>
            <p:cNvSpPr txBox="1"/>
            <p:nvPr/>
          </p:nvSpPr>
          <p:spPr>
            <a:xfrm>
              <a:off x="1600210" y="250788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C1A640B-E5F5-43F0-4FA9-014BAB9AA016}"/>
                </a:ext>
              </a:extLst>
            </p:cNvPr>
            <p:cNvSpPr txBox="1"/>
            <p:nvPr/>
          </p:nvSpPr>
          <p:spPr>
            <a:xfrm>
              <a:off x="1601647" y="280169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4095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894F6A0-4387-2D80-5DB4-389BEEED1592}"/>
                </a:ext>
              </a:extLst>
            </p:cNvPr>
            <p:cNvSpPr txBox="1"/>
            <p:nvPr/>
          </p:nvSpPr>
          <p:spPr>
            <a:xfrm>
              <a:off x="1697223" y="33107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A3C083E-F4C1-1D53-F11B-19F485673DDF}"/>
                </a:ext>
              </a:extLst>
            </p:cNvPr>
            <p:cNvGrpSpPr/>
            <p:nvPr/>
          </p:nvGrpSpPr>
          <p:grpSpPr>
            <a:xfrm>
              <a:off x="3874796" y="1991803"/>
              <a:ext cx="522292" cy="561000"/>
              <a:chOff x="2792891" y="3625416"/>
              <a:chExt cx="658796" cy="598086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9468685-5FAC-CDE3-B788-07866B31F878}"/>
                  </a:ext>
                </a:extLst>
              </p:cNvPr>
              <p:cNvSpPr/>
              <p:nvPr/>
            </p:nvSpPr>
            <p:spPr>
              <a:xfrm>
                <a:off x="2792891" y="3625416"/>
                <a:ext cx="658796" cy="5980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C54C83CE-10B7-C885-2D79-426ABCF02504}"/>
                  </a:ext>
                </a:extLst>
              </p:cNvPr>
              <p:cNvSpPr/>
              <p:nvPr/>
            </p:nvSpPr>
            <p:spPr>
              <a:xfrm>
                <a:off x="2872982" y="3680032"/>
                <a:ext cx="480821" cy="487417"/>
              </a:xfrm>
              <a:custGeom>
                <a:avLst/>
                <a:gdLst>
                  <a:gd name="connsiteX0" fmla="*/ 0 w 714703"/>
                  <a:gd name="connsiteY0" fmla="*/ 420414 h 427514"/>
                  <a:gd name="connsiteX1" fmla="*/ 304800 w 714703"/>
                  <a:gd name="connsiteY1" fmla="*/ 378372 h 427514"/>
                  <a:gd name="connsiteX2" fmla="*/ 493986 w 714703"/>
                  <a:gd name="connsiteY2" fmla="*/ 52552 h 427514"/>
                  <a:gd name="connsiteX3" fmla="*/ 714703 w 714703"/>
                  <a:gd name="connsiteY3" fmla="*/ 0 h 427514"/>
                  <a:gd name="connsiteX0" fmla="*/ 0 w 731719"/>
                  <a:gd name="connsiteY0" fmla="*/ 472966 h 474566"/>
                  <a:gd name="connsiteX1" fmla="*/ 321816 w 731719"/>
                  <a:gd name="connsiteY1" fmla="*/ 378372 h 474566"/>
                  <a:gd name="connsiteX2" fmla="*/ 511002 w 731719"/>
                  <a:gd name="connsiteY2" fmla="*/ 52552 h 474566"/>
                  <a:gd name="connsiteX3" fmla="*/ 731719 w 731719"/>
                  <a:gd name="connsiteY3" fmla="*/ 0 h 474566"/>
                  <a:gd name="connsiteX0" fmla="*/ 0 w 778471"/>
                  <a:gd name="connsiteY0" fmla="*/ 485800 h 487400"/>
                  <a:gd name="connsiteX1" fmla="*/ 321816 w 778471"/>
                  <a:gd name="connsiteY1" fmla="*/ 391206 h 487400"/>
                  <a:gd name="connsiteX2" fmla="*/ 511002 w 778471"/>
                  <a:gd name="connsiteY2" fmla="*/ 65386 h 487400"/>
                  <a:gd name="connsiteX3" fmla="*/ 778471 w 778471"/>
                  <a:gd name="connsiteY3" fmla="*/ 0 h 487400"/>
                  <a:gd name="connsiteX0" fmla="*/ 0 w 778471"/>
                  <a:gd name="connsiteY0" fmla="*/ 485800 h 487239"/>
                  <a:gd name="connsiteX1" fmla="*/ 321816 w 778471"/>
                  <a:gd name="connsiteY1" fmla="*/ 391206 h 487239"/>
                  <a:gd name="connsiteX2" fmla="*/ 459056 w 778471"/>
                  <a:gd name="connsiteY2" fmla="*/ 97470 h 487239"/>
                  <a:gd name="connsiteX3" fmla="*/ 778471 w 778471"/>
                  <a:gd name="connsiteY3" fmla="*/ 0 h 487239"/>
                  <a:gd name="connsiteX0" fmla="*/ 0 w 778471"/>
                  <a:gd name="connsiteY0" fmla="*/ 485800 h 487332"/>
                  <a:gd name="connsiteX1" fmla="*/ 321816 w 778471"/>
                  <a:gd name="connsiteY1" fmla="*/ 391206 h 487332"/>
                  <a:gd name="connsiteX2" fmla="*/ 469445 w 778471"/>
                  <a:gd name="connsiteY2" fmla="*/ 78219 h 487332"/>
                  <a:gd name="connsiteX3" fmla="*/ 778471 w 778471"/>
                  <a:gd name="connsiteY3" fmla="*/ 0 h 487332"/>
                  <a:gd name="connsiteX0" fmla="*/ 0 w 778471"/>
                  <a:gd name="connsiteY0" fmla="*/ 485800 h 487417"/>
                  <a:gd name="connsiteX1" fmla="*/ 321816 w 778471"/>
                  <a:gd name="connsiteY1" fmla="*/ 391206 h 487417"/>
                  <a:gd name="connsiteX2" fmla="*/ 490223 w 778471"/>
                  <a:gd name="connsiteY2" fmla="*/ 62177 h 487417"/>
                  <a:gd name="connsiteX3" fmla="*/ 778471 w 778471"/>
                  <a:gd name="connsiteY3" fmla="*/ 0 h 48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8471" h="487417">
                    <a:moveTo>
                      <a:pt x="0" y="485800"/>
                    </a:moveTo>
                    <a:cubicBezTo>
                      <a:pt x="111234" y="495434"/>
                      <a:pt x="240112" y="461810"/>
                      <a:pt x="321816" y="391206"/>
                    </a:cubicBezTo>
                    <a:cubicBezTo>
                      <a:pt x="403520" y="320602"/>
                      <a:pt x="421906" y="125239"/>
                      <a:pt x="490223" y="62177"/>
                    </a:cubicBezTo>
                    <a:cubicBezTo>
                      <a:pt x="558540" y="-885"/>
                      <a:pt x="731175" y="10510"/>
                      <a:pt x="778471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 dirty="0"/>
              </a:p>
            </p:txBody>
          </p:sp>
        </p:grp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45951AB-FCE7-8829-A31B-266DF219A7BA}"/>
                </a:ext>
              </a:extLst>
            </p:cNvPr>
            <p:cNvCxnSpPr>
              <a:cxnSpLocks/>
              <a:stCxn id="31" idx="6"/>
              <a:endCxn id="124" idx="1"/>
            </p:cNvCxnSpPr>
            <p:nvPr/>
          </p:nvCxnSpPr>
          <p:spPr>
            <a:xfrm flipV="1">
              <a:off x="3483586" y="2272303"/>
              <a:ext cx="391210" cy="32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EB2ED183-F33B-DA7C-FFD9-2D86E6FB8CD3}"/>
                </a:ext>
              </a:extLst>
            </p:cNvPr>
            <p:cNvGrpSpPr/>
            <p:nvPr/>
          </p:nvGrpSpPr>
          <p:grpSpPr>
            <a:xfrm>
              <a:off x="4839750" y="1991803"/>
              <a:ext cx="522292" cy="561000"/>
              <a:chOff x="3871140" y="2710751"/>
              <a:chExt cx="522292" cy="5610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C4132BE-D1A0-D057-BDC9-343CE3C9FFD8}"/>
                  </a:ext>
                </a:extLst>
              </p:cNvPr>
              <p:cNvSpPr/>
              <p:nvPr/>
            </p:nvSpPr>
            <p:spPr>
              <a:xfrm>
                <a:off x="3871140" y="2710751"/>
                <a:ext cx="522292" cy="561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C0C1F21D-33C0-2143-A2BD-B1F3429E98F5}"/>
                  </a:ext>
                </a:extLst>
              </p:cNvPr>
              <p:cNvSpPr/>
              <p:nvPr/>
            </p:nvSpPr>
            <p:spPr>
              <a:xfrm>
                <a:off x="3928532" y="2760136"/>
                <a:ext cx="396240" cy="450427"/>
              </a:xfrm>
              <a:custGeom>
                <a:avLst/>
                <a:gdLst>
                  <a:gd name="connsiteX0" fmla="*/ 0 w 396240"/>
                  <a:gd name="connsiteY0" fmla="*/ 450427 h 450427"/>
                  <a:gd name="connsiteX1" fmla="*/ 193040 w 396240"/>
                  <a:gd name="connsiteY1" fmla="*/ 447040 h 450427"/>
                  <a:gd name="connsiteX2" fmla="*/ 196426 w 396240"/>
                  <a:gd name="connsiteY2" fmla="*/ 3387 h 450427"/>
                  <a:gd name="connsiteX3" fmla="*/ 396240 w 396240"/>
                  <a:gd name="connsiteY3" fmla="*/ 0 h 450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6240" h="450427">
                    <a:moveTo>
                      <a:pt x="0" y="450427"/>
                    </a:moveTo>
                    <a:lnTo>
                      <a:pt x="193040" y="447040"/>
                    </a:lnTo>
                    <a:cubicBezTo>
                      <a:pt x="194169" y="299156"/>
                      <a:pt x="195297" y="151271"/>
                      <a:pt x="196426" y="3387"/>
                    </a:cubicBezTo>
                    <a:lnTo>
                      <a:pt x="396240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</p:grp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A17055C-E813-9EEA-234A-84FCBC8C982C}"/>
                </a:ext>
              </a:extLst>
            </p:cNvPr>
            <p:cNvCxnSpPr>
              <a:cxnSpLocks/>
              <a:stCxn id="124" idx="3"/>
              <a:endCxn id="134" idx="1"/>
            </p:cNvCxnSpPr>
            <p:nvPr/>
          </p:nvCxnSpPr>
          <p:spPr>
            <a:xfrm>
              <a:off x="4397088" y="2272303"/>
              <a:ext cx="442662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EB7F816-6AAA-C390-86AF-F76F8EA06D8F}"/>
                </a:ext>
              </a:extLst>
            </p:cNvPr>
            <p:cNvSpPr txBox="1"/>
            <p:nvPr/>
          </p:nvSpPr>
          <p:spPr>
            <a:xfrm>
              <a:off x="3473395" y="19163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27A0761-424C-53AB-A100-9CD285A57D37}"/>
                </a:ext>
              </a:extLst>
            </p:cNvPr>
            <p:cNvSpPr txBox="1"/>
            <p:nvPr/>
          </p:nvSpPr>
          <p:spPr>
            <a:xfrm>
              <a:off x="4476399" y="18986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6DEB24C-1347-03DE-0550-14BCD7A0F0C9}"/>
                </a:ext>
              </a:extLst>
            </p:cNvPr>
            <p:cNvCxnSpPr>
              <a:cxnSpLocks/>
              <a:stCxn id="134" idx="3"/>
              <a:endCxn id="152" idx="1"/>
            </p:cNvCxnSpPr>
            <p:nvPr/>
          </p:nvCxnSpPr>
          <p:spPr>
            <a:xfrm>
              <a:off x="5362042" y="2272303"/>
              <a:ext cx="375710" cy="215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C2A1143-A282-F52D-74C2-D3724FB1A8CF}"/>
                    </a:ext>
                  </a:extLst>
                </p:cNvPr>
                <p:cNvSpPr txBox="1"/>
                <p:nvPr/>
              </p:nvSpPr>
              <p:spPr>
                <a:xfrm>
                  <a:off x="5737752" y="2135961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ES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C2A1143-A282-F52D-74C2-D3724FB1A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7752" y="2135961"/>
                  <a:ext cx="18671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5000" t="-13043" r="-25000" b="-21739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6368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301D243-0087-B543-D42F-EFF5894EA7EE}"/>
              </a:ext>
            </a:extLst>
          </p:cNvPr>
          <p:cNvGrpSpPr/>
          <p:nvPr/>
        </p:nvGrpSpPr>
        <p:grpSpPr>
          <a:xfrm>
            <a:off x="788278" y="945200"/>
            <a:ext cx="6575883" cy="2703996"/>
            <a:chOff x="788278" y="945200"/>
            <a:chExt cx="6575883" cy="270399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5FD007C-3378-EF8A-786F-70B94EDB6204}"/>
                </a:ext>
              </a:extLst>
            </p:cNvPr>
            <p:cNvSpPr/>
            <p:nvPr/>
          </p:nvSpPr>
          <p:spPr>
            <a:xfrm>
              <a:off x="1481959" y="1051039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2505CE-8FF6-0525-DFE0-CE2B6DA73B6B}"/>
                </a:ext>
              </a:extLst>
            </p:cNvPr>
            <p:cNvSpPr txBox="1"/>
            <p:nvPr/>
          </p:nvSpPr>
          <p:spPr>
            <a:xfrm>
              <a:off x="788278" y="9452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777F76-519A-9157-9483-BE75F6AE7255}"/>
                </a:ext>
              </a:extLst>
            </p:cNvPr>
            <p:cNvCxnSpPr>
              <a:stCxn id="7" idx="3"/>
              <a:endCxn id="4" idx="2"/>
            </p:cNvCxnSpPr>
            <p:nvPr/>
          </p:nvCxnSpPr>
          <p:spPr>
            <a:xfrm>
              <a:off x="1150878" y="1129866"/>
              <a:ext cx="331081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03EFEB-7146-C036-43A7-DB476461FE6D}"/>
                </a:ext>
              </a:extLst>
            </p:cNvPr>
            <p:cNvSpPr/>
            <p:nvPr/>
          </p:nvSpPr>
          <p:spPr>
            <a:xfrm>
              <a:off x="1485778" y="1351052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F711D7-FD75-8BB1-B77C-282FA550226C}"/>
                </a:ext>
              </a:extLst>
            </p:cNvPr>
            <p:cNvSpPr txBox="1"/>
            <p:nvPr/>
          </p:nvSpPr>
          <p:spPr>
            <a:xfrm>
              <a:off x="792097" y="124521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582573-1EFD-0400-2E07-94975B5BEBED}"/>
                </a:ext>
              </a:extLst>
            </p:cNvPr>
            <p:cNvCxnSpPr>
              <a:stCxn id="11" idx="3"/>
              <a:endCxn id="10" idx="2"/>
            </p:cNvCxnSpPr>
            <p:nvPr/>
          </p:nvCxnSpPr>
          <p:spPr>
            <a:xfrm>
              <a:off x="1156299" y="1429879"/>
              <a:ext cx="329479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4413F6-D634-BA23-5459-690C7972CED7}"/>
                </a:ext>
              </a:extLst>
            </p:cNvPr>
            <p:cNvSpPr/>
            <p:nvPr/>
          </p:nvSpPr>
          <p:spPr>
            <a:xfrm>
              <a:off x="1487215" y="1644862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27073C-3FB6-21F7-9584-EBBD7C6EC07F}"/>
                </a:ext>
              </a:extLst>
            </p:cNvPr>
            <p:cNvSpPr txBox="1"/>
            <p:nvPr/>
          </p:nvSpPr>
          <p:spPr>
            <a:xfrm>
              <a:off x="793534" y="153902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E56AAF-C98D-890D-D513-41E04B018ED7}"/>
                </a:ext>
              </a:extLst>
            </p:cNvPr>
            <p:cNvCxnSpPr>
              <a:stCxn id="14" idx="3"/>
              <a:endCxn id="13" idx="2"/>
            </p:cNvCxnSpPr>
            <p:nvPr/>
          </p:nvCxnSpPr>
          <p:spPr>
            <a:xfrm>
              <a:off x="1157736" y="1723689"/>
              <a:ext cx="329479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508B12-32A9-A22A-6BDD-40C9989241D3}"/>
                </a:ext>
              </a:extLst>
            </p:cNvPr>
            <p:cNvSpPr/>
            <p:nvPr/>
          </p:nvSpPr>
          <p:spPr>
            <a:xfrm>
              <a:off x="1491034" y="1944875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8C9E08-7EDF-9198-7645-0425A1652E9A}"/>
                </a:ext>
              </a:extLst>
            </p:cNvPr>
            <p:cNvSpPr txBox="1"/>
            <p:nvPr/>
          </p:nvSpPr>
          <p:spPr>
            <a:xfrm>
              <a:off x="797353" y="183903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D4931D-426D-5B16-0EF7-445EFFFBAFBC}"/>
                </a:ext>
              </a:extLst>
            </p:cNvPr>
            <p:cNvCxnSpPr>
              <a:stCxn id="17" idx="3"/>
              <a:endCxn id="16" idx="2"/>
            </p:cNvCxnSpPr>
            <p:nvPr/>
          </p:nvCxnSpPr>
          <p:spPr>
            <a:xfrm>
              <a:off x="1161555" y="2023702"/>
              <a:ext cx="329479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C309496-34A9-DB01-D780-AFC381E3E855}"/>
                </a:ext>
              </a:extLst>
            </p:cNvPr>
            <p:cNvSpPr/>
            <p:nvPr/>
          </p:nvSpPr>
          <p:spPr>
            <a:xfrm>
              <a:off x="1497725" y="2491867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3122E8-C81C-FEFC-C090-7B38C3E1E278}"/>
                </a:ext>
              </a:extLst>
            </p:cNvPr>
            <p:cNvSpPr txBox="1"/>
            <p:nvPr/>
          </p:nvSpPr>
          <p:spPr>
            <a:xfrm>
              <a:off x="804044" y="238602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4093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D209F67-6CD3-6036-3DE3-A0790E4FE4EE}"/>
                </a:ext>
              </a:extLst>
            </p:cNvPr>
            <p:cNvCxnSpPr>
              <a:cxnSpLocks/>
              <a:stCxn id="20" idx="3"/>
              <a:endCxn id="19" idx="2"/>
            </p:cNvCxnSpPr>
            <p:nvPr/>
          </p:nvCxnSpPr>
          <p:spPr>
            <a:xfrm>
              <a:off x="1399079" y="2570694"/>
              <a:ext cx="98646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3727938-FDF4-614E-A158-3911517C7A9B}"/>
                </a:ext>
              </a:extLst>
            </p:cNvPr>
            <p:cNvSpPr/>
            <p:nvPr/>
          </p:nvSpPr>
          <p:spPr>
            <a:xfrm>
              <a:off x="1501544" y="2791880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A0C7D7-1331-B8E5-232F-387B07E28615}"/>
                </a:ext>
              </a:extLst>
            </p:cNvPr>
            <p:cNvSpPr txBox="1"/>
            <p:nvPr/>
          </p:nvSpPr>
          <p:spPr>
            <a:xfrm>
              <a:off x="807863" y="2686041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4094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8F2FAE-7E6A-01A7-DF3E-5176C6519F35}"/>
                </a:ext>
              </a:extLst>
            </p:cNvPr>
            <p:cNvCxnSpPr>
              <a:stCxn id="23" idx="3"/>
              <a:endCxn id="22" idx="2"/>
            </p:cNvCxnSpPr>
            <p:nvPr/>
          </p:nvCxnSpPr>
          <p:spPr>
            <a:xfrm>
              <a:off x="1402898" y="2870707"/>
              <a:ext cx="98646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19881A3-1191-56E0-EBC4-84AC216CD07D}"/>
                </a:ext>
              </a:extLst>
            </p:cNvPr>
            <p:cNvSpPr/>
            <p:nvPr/>
          </p:nvSpPr>
          <p:spPr>
            <a:xfrm>
              <a:off x="1502981" y="3085690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156839-9543-46FD-8D57-C45D7BF84890}"/>
                </a:ext>
              </a:extLst>
            </p:cNvPr>
            <p:cNvSpPr txBox="1"/>
            <p:nvPr/>
          </p:nvSpPr>
          <p:spPr>
            <a:xfrm>
              <a:off x="809300" y="2979851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4095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CD4FFAC-047F-C8FE-2894-237F61E5B25B}"/>
                </a:ext>
              </a:extLst>
            </p:cNvPr>
            <p:cNvCxnSpPr>
              <a:stCxn id="26" idx="3"/>
              <a:endCxn id="25" idx="2"/>
            </p:cNvCxnSpPr>
            <p:nvPr/>
          </p:nvCxnSpPr>
          <p:spPr>
            <a:xfrm>
              <a:off x="1404335" y="3164517"/>
              <a:ext cx="98646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3208FD-8F39-E81A-70C0-D252E40D9B58}"/>
                </a:ext>
              </a:extLst>
            </p:cNvPr>
            <p:cNvSpPr/>
            <p:nvPr/>
          </p:nvSpPr>
          <p:spPr>
            <a:xfrm>
              <a:off x="1506800" y="3385703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088C49-F9BE-2C47-BDA8-E23E2829A4F1}"/>
                </a:ext>
              </a:extLst>
            </p:cNvPr>
            <p:cNvSpPr txBox="1"/>
            <p:nvPr/>
          </p:nvSpPr>
          <p:spPr>
            <a:xfrm>
              <a:off x="813119" y="32798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C50FB7-5B74-0442-74AF-2FFF6F3D7B94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1113201" y="3464530"/>
              <a:ext cx="393599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013A9DF-D0CA-F669-00CC-E7A1D0B5243A}"/>
                </a:ext>
              </a:extLst>
            </p:cNvPr>
            <p:cNvCxnSpPr>
              <a:cxnSpLocks/>
              <a:stCxn id="4" idx="6"/>
              <a:endCxn id="40" idx="6"/>
            </p:cNvCxnSpPr>
            <p:nvPr/>
          </p:nvCxnSpPr>
          <p:spPr>
            <a:xfrm>
              <a:off x="1639614" y="1129867"/>
              <a:ext cx="876835" cy="40564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814873D-18A6-97E2-33F3-DDF205052C82}"/>
                </a:ext>
              </a:extLst>
            </p:cNvPr>
            <p:cNvCxnSpPr>
              <a:cxnSpLocks/>
              <a:stCxn id="10" idx="6"/>
              <a:endCxn id="40" idx="6"/>
            </p:cNvCxnSpPr>
            <p:nvPr/>
          </p:nvCxnSpPr>
          <p:spPr>
            <a:xfrm>
              <a:off x="1643433" y="1429880"/>
              <a:ext cx="873016" cy="10563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EC9692C-DFD1-312F-FFA1-E71016A5F7AD}"/>
                </a:ext>
              </a:extLst>
            </p:cNvPr>
            <p:cNvSpPr/>
            <p:nvPr/>
          </p:nvSpPr>
          <p:spPr>
            <a:xfrm flipV="1">
              <a:off x="2429023" y="1470762"/>
              <a:ext cx="87426" cy="129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9ED59B3-AB05-DD7E-9D34-ECCBE8A50531}"/>
                </a:ext>
              </a:extLst>
            </p:cNvPr>
            <p:cNvCxnSpPr>
              <a:cxnSpLocks/>
              <a:stCxn id="13" idx="6"/>
              <a:endCxn id="40" idx="6"/>
            </p:cNvCxnSpPr>
            <p:nvPr/>
          </p:nvCxnSpPr>
          <p:spPr>
            <a:xfrm flipV="1">
              <a:off x="1644870" y="1535513"/>
              <a:ext cx="871579" cy="18817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756A66A-F004-F99F-EC86-397CC61A20D6}"/>
                </a:ext>
              </a:extLst>
            </p:cNvPr>
            <p:cNvCxnSpPr>
              <a:cxnSpLocks/>
              <a:stCxn id="28" idx="6"/>
              <a:endCxn id="40" idx="6"/>
            </p:cNvCxnSpPr>
            <p:nvPr/>
          </p:nvCxnSpPr>
          <p:spPr>
            <a:xfrm flipV="1">
              <a:off x="1664455" y="1535513"/>
              <a:ext cx="851994" cy="192901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0FB5C16-3F94-9CCB-E42C-4129AA5ECF8E}"/>
                </a:ext>
              </a:extLst>
            </p:cNvPr>
            <p:cNvCxnSpPr>
              <a:cxnSpLocks/>
              <a:stCxn id="25" idx="6"/>
              <a:endCxn id="40" idx="6"/>
            </p:cNvCxnSpPr>
            <p:nvPr/>
          </p:nvCxnSpPr>
          <p:spPr>
            <a:xfrm flipV="1">
              <a:off x="1660636" y="1535513"/>
              <a:ext cx="855813" cy="162900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F101FD6-415D-ABE5-E72C-97E702085F37}"/>
                </a:ext>
              </a:extLst>
            </p:cNvPr>
            <p:cNvCxnSpPr>
              <a:cxnSpLocks/>
              <a:stCxn id="22" idx="6"/>
              <a:endCxn id="40" idx="6"/>
            </p:cNvCxnSpPr>
            <p:nvPr/>
          </p:nvCxnSpPr>
          <p:spPr>
            <a:xfrm flipV="1">
              <a:off x="1659199" y="1535513"/>
              <a:ext cx="857250" cy="133519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8CC17AA-33CA-D976-8213-AFFC7E978B75}"/>
                </a:ext>
              </a:extLst>
            </p:cNvPr>
            <p:cNvCxnSpPr>
              <a:cxnSpLocks/>
              <a:stCxn id="19" idx="6"/>
              <a:endCxn id="40" idx="6"/>
            </p:cNvCxnSpPr>
            <p:nvPr/>
          </p:nvCxnSpPr>
          <p:spPr>
            <a:xfrm flipV="1">
              <a:off x="1655380" y="1535513"/>
              <a:ext cx="861069" cy="103518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61D0A95-1A77-01D7-E0CF-D560A8484E91}"/>
                </a:ext>
              </a:extLst>
            </p:cNvPr>
            <p:cNvCxnSpPr>
              <a:cxnSpLocks/>
              <a:stCxn id="16" idx="6"/>
              <a:endCxn id="40" idx="6"/>
            </p:cNvCxnSpPr>
            <p:nvPr/>
          </p:nvCxnSpPr>
          <p:spPr>
            <a:xfrm flipV="1">
              <a:off x="1648689" y="1535513"/>
              <a:ext cx="867760" cy="4881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E641BE-3AA7-868D-D9DA-A8878B6403D3}"/>
                </a:ext>
              </a:extLst>
            </p:cNvPr>
            <p:cNvSpPr/>
            <p:nvPr/>
          </p:nvSpPr>
          <p:spPr>
            <a:xfrm>
              <a:off x="2382144" y="1406527"/>
              <a:ext cx="257976" cy="2579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2400" dirty="0"/>
                <a:t>+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7C31C01-466F-DB11-CD89-926FC2D35CDF}"/>
                </a:ext>
              </a:extLst>
            </p:cNvPr>
            <p:cNvSpPr txBox="1"/>
            <p:nvPr/>
          </p:nvSpPr>
          <p:spPr>
            <a:xfrm rot="5400000">
              <a:off x="1451467" y="210099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…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468685-5FAC-CDE3-B788-07866B31F878}"/>
                </a:ext>
              </a:extLst>
            </p:cNvPr>
            <p:cNvSpPr/>
            <p:nvPr/>
          </p:nvSpPr>
          <p:spPr>
            <a:xfrm>
              <a:off x="4739172" y="1470762"/>
              <a:ext cx="522292" cy="1288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45951AB-FCE7-8829-A31B-266DF219A7BA}"/>
                </a:ext>
              </a:extLst>
            </p:cNvPr>
            <p:cNvCxnSpPr>
              <a:cxnSpLocks/>
              <a:stCxn id="31" idx="6"/>
              <a:endCxn id="124" idx="1"/>
            </p:cNvCxnSpPr>
            <p:nvPr/>
          </p:nvCxnSpPr>
          <p:spPr>
            <a:xfrm flipV="1">
              <a:off x="2640120" y="1535196"/>
              <a:ext cx="2099052" cy="319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C4132BE-D1A0-D057-BDC9-343CE3C9FFD8}"/>
                </a:ext>
              </a:extLst>
            </p:cNvPr>
            <p:cNvSpPr/>
            <p:nvPr/>
          </p:nvSpPr>
          <p:spPr>
            <a:xfrm>
              <a:off x="5912407" y="1429879"/>
              <a:ext cx="522292" cy="2106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A17055C-E813-9EEA-234A-84FCBC8C982C}"/>
                </a:ext>
              </a:extLst>
            </p:cNvPr>
            <p:cNvCxnSpPr>
              <a:cxnSpLocks/>
              <a:stCxn id="124" idx="3"/>
              <a:endCxn id="134" idx="1"/>
            </p:cNvCxnSpPr>
            <p:nvPr/>
          </p:nvCxnSpPr>
          <p:spPr>
            <a:xfrm flipV="1">
              <a:off x="5261464" y="1535194"/>
              <a:ext cx="650943" cy="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EB7F816-6AAA-C390-86AF-F76F8EA06D8F}"/>
                    </a:ext>
                  </a:extLst>
                </p:cNvPr>
                <p:cNvSpPr txBox="1"/>
                <p:nvPr/>
              </p:nvSpPr>
              <p:spPr>
                <a:xfrm>
                  <a:off x="2532818" y="1214778"/>
                  <a:ext cx="1514004" cy="3435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s-ES" sz="16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s-ES" sz="16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E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EB7F816-6AAA-C390-86AF-F76F8EA06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2818" y="1214778"/>
                  <a:ext cx="1514004" cy="343556"/>
                </a:xfrm>
                <a:prstGeom prst="rect">
                  <a:avLst/>
                </a:prstGeom>
                <a:blipFill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527A0761-424C-53AB-A100-9CD285A57D37}"/>
                    </a:ext>
                  </a:extLst>
                </p:cNvPr>
                <p:cNvSpPr txBox="1"/>
                <p:nvPr/>
              </p:nvSpPr>
              <p:spPr>
                <a:xfrm>
                  <a:off x="5251683" y="1161494"/>
                  <a:ext cx="451021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E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527A0761-424C-53AB-A100-9CD285A57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683" y="1161494"/>
                  <a:ext cx="451021" cy="362984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6DEB24C-1347-03DE-0550-14BCD7A0F0C9}"/>
                </a:ext>
              </a:extLst>
            </p:cNvPr>
            <p:cNvCxnSpPr>
              <a:cxnSpLocks/>
              <a:stCxn id="134" idx="3"/>
              <a:endCxn id="152" idx="1"/>
            </p:cNvCxnSpPr>
            <p:nvPr/>
          </p:nvCxnSpPr>
          <p:spPr>
            <a:xfrm>
              <a:off x="6434699" y="1535194"/>
              <a:ext cx="375710" cy="215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C2A1143-A282-F52D-74C2-D3724FB1A8CF}"/>
                    </a:ext>
                  </a:extLst>
                </p:cNvPr>
                <p:cNvSpPr txBox="1"/>
                <p:nvPr/>
              </p:nvSpPr>
              <p:spPr>
                <a:xfrm>
                  <a:off x="6810409" y="1398852"/>
                  <a:ext cx="2830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ES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C2A1143-A282-F52D-74C2-D3724FB1A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09" y="1398852"/>
                  <a:ext cx="28309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739" t="-8696" r="-4348" b="-26087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E936647-E1DD-3053-A4C7-58B865D4CFD2}"/>
                </a:ext>
              </a:extLst>
            </p:cNvPr>
            <p:cNvCxnSpPr>
              <a:cxnSpLocks/>
              <a:stCxn id="4" idx="6"/>
              <a:endCxn id="52" idx="6"/>
            </p:cNvCxnSpPr>
            <p:nvPr/>
          </p:nvCxnSpPr>
          <p:spPr>
            <a:xfrm>
              <a:off x="1639614" y="1129867"/>
              <a:ext cx="874492" cy="79720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5A3BD27-48C3-712C-81EC-74954390C172}"/>
                </a:ext>
              </a:extLst>
            </p:cNvPr>
            <p:cNvCxnSpPr>
              <a:cxnSpLocks/>
              <a:stCxn id="10" idx="6"/>
              <a:endCxn id="52" idx="6"/>
            </p:cNvCxnSpPr>
            <p:nvPr/>
          </p:nvCxnSpPr>
          <p:spPr>
            <a:xfrm>
              <a:off x="1643433" y="1429880"/>
              <a:ext cx="870673" cy="49718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99A7D08-B79C-AE79-3BDA-998C5DB7D142}"/>
                </a:ext>
              </a:extLst>
            </p:cNvPr>
            <p:cNvSpPr/>
            <p:nvPr/>
          </p:nvSpPr>
          <p:spPr>
            <a:xfrm flipV="1">
              <a:off x="2426680" y="1862317"/>
              <a:ext cx="87426" cy="129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161B60-8BC3-3A68-6928-C98020D1D65C}"/>
                </a:ext>
              </a:extLst>
            </p:cNvPr>
            <p:cNvCxnSpPr>
              <a:cxnSpLocks/>
              <a:stCxn id="13" idx="6"/>
              <a:endCxn id="52" idx="6"/>
            </p:cNvCxnSpPr>
            <p:nvPr/>
          </p:nvCxnSpPr>
          <p:spPr>
            <a:xfrm>
              <a:off x="1644870" y="1723690"/>
              <a:ext cx="869236" cy="2033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E432E12-9B24-6E39-D67A-B2641F1683AC}"/>
                </a:ext>
              </a:extLst>
            </p:cNvPr>
            <p:cNvCxnSpPr>
              <a:cxnSpLocks/>
              <a:stCxn id="28" idx="6"/>
              <a:endCxn id="52" idx="6"/>
            </p:cNvCxnSpPr>
            <p:nvPr/>
          </p:nvCxnSpPr>
          <p:spPr>
            <a:xfrm flipV="1">
              <a:off x="1664455" y="1927068"/>
              <a:ext cx="849651" cy="153746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4BE1968-D078-D88C-4AD0-0C37B576B059}"/>
                </a:ext>
              </a:extLst>
            </p:cNvPr>
            <p:cNvCxnSpPr>
              <a:cxnSpLocks/>
              <a:stCxn id="25" idx="6"/>
              <a:endCxn id="52" idx="6"/>
            </p:cNvCxnSpPr>
            <p:nvPr/>
          </p:nvCxnSpPr>
          <p:spPr>
            <a:xfrm flipV="1">
              <a:off x="1660636" y="1927068"/>
              <a:ext cx="853470" cy="123745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32988F7-B509-3DE7-236B-4718C7D74801}"/>
                </a:ext>
              </a:extLst>
            </p:cNvPr>
            <p:cNvCxnSpPr>
              <a:cxnSpLocks/>
              <a:stCxn id="22" idx="6"/>
              <a:endCxn id="52" idx="6"/>
            </p:cNvCxnSpPr>
            <p:nvPr/>
          </p:nvCxnSpPr>
          <p:spPr>
            <a:xfrm flipV="1">
              <a:off x="1659199" y="1927068"/>
              <a:ext cx="854907" cy="94364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EFCA30C-57EC-D1A6-2E98-6EC05C47FCB5}"/>
                </a:ext>
              </a:extLst>
            </p:cNvPr>
            <p:cNvCxnSpPr>
              <a:cxnSpLocks/>
              <a:stCxn id="19" idx="6"/>
              <a:endCxn id="52" idx="6"/>
            </p:cNvCxnSpPr>
            <p:nvPr/>
          </p:nvCxnSpPr>
          <p:spPr>
            <a:xfrm flipV="1">
              <a:off x="1655380" y="1927068"/>
              <a:ext cx="858726" cy="6436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CB314CC-3F73-531E-D184-227CFC75B312}"/>
                </a:ext>
              </a:extLst>
            </p:cNvPr>
            <p:cNvCxnSpPr>
              <a:cxnSpLocks/>
              <a:stCxn id="16" idx="6"/>
              <a:endCxn id="52" idx="6"/>
            </p:cNvCxnSpPr>
            <p:nvPr/>
          </p:nvCxnSpPr>
          <p:spPr>
            <a:xfrm flipV="1">
              <a:off x="1648689" y="1927068"/>
              <a:ext cx="865417" cy="9663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ECA24B3-CDEE-D440-05A4-C55067F5D9F8}"/>
                </a:ext>
              </a:extLst>
            </p:cNvPr>
            <p:cNvSpPr/>
            <p:nvPr/>
          </p:nvSpPr>
          <p:spPr>
            <a:xfrm>
              <a:off x="2379801" y="1798082"/>
              <a:ext cx="257976" cy="2579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2400" dirty="0"/>
                <a:t>+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647185-EAD1-0456-A5DD-90EB3DCD8E3E}"/>
                </a:ext>
              </a:extLst>
            </p:cNvPr>
            <p:cNvSpPr/>
            <p:nvPr/>
          </p:nvSpPr>
          <p:spPr>
            <a:xfrm>
              <a:off x="4736830" y="1860801"/>
              <a:ext cx="522292" cy="1318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0212764-EBC8-B936-F673-7D08859517E5}"/>
                </a:ext>
              </a:extLst>
            </p:cNvPr>
            <p:cNvCxnSpPr>
              <a:cxnSpLocks/>
              <a:stCxn id="62" idx="6"/>
              <a:endCxn id="65" idx="1"/>
            </p:cNvCxnSpPr>
            <p:nvPr/>
          </p:nvCxnSpPr>
          <p:spPr>
            <a:xfrm flipV="1">
              <a:off x="2637777" y="1926749"/>
              <a:ext cx="2099053" cy="32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03E8C8B-3916-FBAE-E052-307D7B29CDAA}"/>
                </a:ext>
              </a:extLst>
            </p:cNvPr>
            <p:cNvSpPr/>
            <p:nvPr/>
          </p:nvSpPr>
          <p:spPr>
            <a:xfrm>
              <a:off x="5910064" y="1821434"/>
              <a:ext cx="522292" cy="2106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31AF5A3-8B60-2337-0727-AE3DCB253439}"/>
                </a:ext>
              </a:extLst>
            </p:cNvPr>
            <p:cNvCxnSpPr>
              <a:cxnSpLocks/>
              <a:stCxn id="65" idx="3"/>
              <a:endCxn id="69" idx="1"/>
            </p:cNvCxnSpPr>
            <p:nvPr/>
          </p:nvCxnSpPr>
          <p:spPr>
            <a:xfrm>
              <a:off x="5259122" y="1926749"/>
              <a:ext cx="650942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FEEBC72-6921-BF70-87F5-2CEE1AF6B10E}"/>
                    </a:ext>
                  </a:extLst>
                </p:cNvPr>
                <p:cNvSpPr txBox="1"/>
                <p:nvPr/>
              </p:nvSpPr>
              <p:spPr>
                <a:xfrm>
                  <a:off x="2530475" y="1606333"/>
                  <a:ext cx="1504514" cy="3415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s-ES" sz="16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s-ES" sz="16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E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FEEBC72-6921-BF70-87F5-2CEE1AF6B1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475" y="1606333"/>
                  <a:ext cx="1504514" cy="3415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1465948-2268-CB07-9E94-43930CEB5B04}"/>
                    </a:ext>
                  </a:extLst>
                </p:cNvPr>
                <p:cNvSpPr txBox="1"/>
                <p:nvPr/>
              </p:nvSpPr>
              <p:spPr>
                <a:xfrm>
                  <a:off x="5249340" y="1553049"/>
                  <a:ext cx="445699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E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1465948-2268-CB07-9E94-43930CEB5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340" y="1553049"/>
                  <a:ext cx="445699" cy="362984"/>
                </a:xfrm>
                <a:prstGeom prst="rect">
                  <a:avLst/>
                </a:prstGeom>
                <a:blipFill>
                  <a:blip r:embed="rId7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4E90BA-6592-5873-F935-D32A76AF2D8C}"/>
                </a:ext>
              </a:extLst>
            </p:cNvPr>
            <p:cNvCxnSpPr>
              <a:cxnSpLocks/>
              <a:stCxn id="69" idx="3"/>
              <a:endCxn id="75" idx="1"/>
            </p:cNvCxnSpPr>
            <p:nvPr/>
          </p:nvCxnSpPr>
          <p:spPr>
            <a:xfrm>
              <a:off x="6432356" y="1926749"/>
              <a:ext cx="375710" cy="215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3F5394F-6A54-45F1-CE5A-F04E702B78DE}"/>
                    </a:ext>
                  </a:extLst>
                </p:cNvPr>
                <p:cNvSpPr txBox="1"/>
                <p:nvPr/>
              </p:nvSpPr>
              <p:spPr>
                <a:xfrm>
                  <a:off x="6808066" y="1790407"/>
                  <a:ext cx="2777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ES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3F5394F-6A54-45F1-CE5A-F04E702B7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8066" y="1790407"/>
                  <a:ext cx="27776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727" t="-18182" r="-9091" b="-27273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FE5BA11-F376-6E73-C2EA-33B4067AA013}"/>
                </a:ext>
              </a:extLst>
            </p:cNvPr>
            <p:cNvCxnSpPr>
              <a:cxnSpLocks/>
              <a:stCxn id="4" idx="6"/>
              <a:endCxn id="86" idx="6"/>
            </p:cNvCxnSpPr>
            <p:nvPr/>
          </p:nvCxnSpPr>
          <p:spPr>
            <a:xfrm>
              <a:off x="1639614" y="1129867"/>
              <a:ext cx="874492" cy="120200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6AF7436-00F5-3241-5A6F-17759AA0B271}"/>
                </a:ext>
              </a:extLst>
            </p:cNvPr>
            <p:cNvCxnSpPr>
              <a:cxnSpLocks/>
              <a:stCxn id="10" idx="6"/>
              <a:endCxn id="86" idx="6"/>
            </p:cNvCxnSpPr>
            <p:nvPr/>
          </p:nvCxnSpPr>
          <p:spPr>
            <a:xfrm>
              <a:off x="1643433" y="1429880"/>
              <a:ext cx="870673" cy="90199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7BF1C6E-A0F7-2BE9-F218-A35EEF66F00B}"/>
                </a:ext>
              </a:extLst>
            </p:cNvPr>
            <p:cNvSpPr/>
            <p:nvPr/>
          </p:nvSpPr>
          <p:spPr>
            <a:xfrm flipV="1">
              <a:off x="2426680" y="2267123"/>
              <a:ext cx="87426" cy="129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BC231A8-865E-1CDD-E115-22C3219A589B}"/>
                </a:ext>
              </a:extLst>
            </p:cNvPr>
            <p:cNvCxnSpPr>
              <a:cxnSpLocks/>
              <a:stCxn id="16" idx="6"/>
              <a:endCxn id="86" idx="6"/>
            </p:cNvCxnSpPr>
            <p:nvPr/>
          </p:nvCxnSpPr>
          <p:spPr>
            <a:xfrm>
              <a:off x="1648689" y="2023703"/>
              <a:ext cx="865417" cy="30817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BBCBD67-8841-B7B1-8B3E-B73CF547D17E}"/>
                </a:ext>
              </a:extLst>
            </p:cNvPr>
            <p:cNvCxnSpPr>
              <a:cxnSpLocks/>
              <a:stCxn id="28" idx="6"/>
              <a:endCxn id="86" idx="6"/>
            </p:cNvCxnSpPr>
            <p:nvPr/>
          </p:nvCxnSpPr>
          <p:spPr>
            <a:xfrm flipV="1">
              <a:off x="1664455" y="2331874"/>
              <a:ext cx="849651" cy="113265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471AC36-E431-FD61-91C4-E9A7FC93DF4A}"/>
                </a:ext>
              </a:extLst>
            </p:cNvPr>
            <p:cNvCxnSpPr>
              <a:cxnSpLocks/>
              <a:stCxn id="25" idx="6"/>
              <a:endCxn id="86" idx="6"/>
            </p:cNvCxnSpPr>
            <p:nvPr/>
          </p:nvCxnSpPr>
          <p:spPr>
            <a:xfrm flipV="1">
              <a:off x="1660636" y="2331874"/>
              <a:ext cx="853470" cy="83264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6E95AA4-1C86-B109-25FB-48BCC4B89708}"/>
                </a:ext>
              </a:extLst>
            </p:cNvPr>
            <p:cNvCxnSpPr>
              <a:cxnSpLocks/>
              <a:stCxn id="22" idx="6"/>
              <a:endCxn id="86" idx="6"/>
            </p:cNvCxnSpPr>
            <p:nvPr/>
          </p:nvCxnSpPr>
          <p:spPr>
            <a:xfrm flipV="1">
              <a:off x="1659199" y="2331874"/>
              <a:ext cx="854907" cy="53883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0E184AC-778A-F81E-16B0-67F86ACB01C7}"/>
                </a:ext>
              </a:extLst>
            </p:cNvPr>
            <p:cNvCxnSpPr>
              <a:cxnSpLocks/>
              <a:stCxn id="13" idx="6"/>
              <a:endCxn id="86" idx="6"/>
            </p:cNvCxnSpPr>
            <p:nvPr/>
          </p:nvCxnSpPr>
          <p:spPr>
            <a:xfrm>
              <a:off x="1644870" y="1723690"/>
              <a:ext cx="869236" cy="60818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8F6CC68-78B9-1835-F781-59F19ED78304}"/>
                </a:ext>
              </a:extLst>
            </p:cNvPr>
            <p:cNvCxnSpPr>
              <a:cxnSpLocks/>
              <a:stCxn id="19" idx="6"/>
              <a:endCxn id="86" idx="6"/>
            </p:cNvCxnSpPr>
            <p:nvPr/>
          </p:nvCxnSpPr>
          <p:spPr>
            <a:xfrm flipV="1">
              <a:off x="1655380" y="2331874"/>
              <a:ext cx="858726" cy="23882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7B3A110-36F5-78C8-B411-59FEAE902ED8}"/>
                </a:ext>
              </a:extLst>
            </p:cNvPr>
            <p:cNvSpPr/>
            <p:nvPr/>
          </p:nvSpPr>
          <p:spPr>
            <a:xfrm>
              <a:off x="2379801" y="2202888"/>
              <a:ext cx="257976" cy="2579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2400" dirty="0"/>
                <a:t>+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A77827E-467B-3CB2-A1D3-043349C70E7F}"/>
                </a:ext>
              </a:extLst>
            </p:cNvPr>
            <p:cNvSpPr/>
            <p:nvPr/>
          </p:nvSpPr>
          <p:spPr>
            <a:xfrm>
              <a:off x="4736830" y="2286450"/>
              <a:ext cx="522292" cy="902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86CBFB2-BAAF-AC8A-CAA5-99BA170D0CCA}"/>
                </a:ext>
              </a:extLst>
            </p:cNvPr>
            <p:cNvCxnSpPr>
              <a:cxnSpLocks/>
              <a:stCxn id="93" idx="6"/>
              <a:endCxn id="95" idx="1"/>
            </p:cNvCxnSpPr>
            <p:nvPr/>
          </p:nvCxnSpPr>
          <p:spPr>
            <a:xfrm flipV="1">
              <a:off x="2637777" y="2331555"/>
              <a:ext cx="2099053" cy="32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EB59133-9A04-460A-B4B4-7BDF4900E50D}"/>
                </a:ext>
              </a:extLst>
            </p:cNvPr>
            <p:cNvSpPr/>
            <p:nvPr/>
          </p:nvSpPr>
          <p:spPr>
            <a:xfrm>
              <a:off x="5910064" y="2226240"/>
              <a:ext cx="522292" cy="2106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BB31C19-FED3-E955-A94D-11151092EC58}"/>
                </a:ext>
              </a:extLst>
            </p:cNvPr>
            <p:cNvCxnSpPr>
              <a:cxnSpLocks/>
              <a:stCxn id="95" idx="3"/>
              <a:endCxn id="99" idx="1"/>
            </p:cNvCxnSpPr>
            <p:nvPr/>
          </p:nvCxnSpPr>
          <p:spPr>
            <a:xfrm>
              <a:off x="5259122" y="2331555"/>
              <a:ext cx="650942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93DC07D-0FB2-02DC-B6EA-96AA2380027B}"/>
                    </a:ext>
                  </a:extLst>
                </p:cNvPr>
                <p:cNvSpPr txBox="1"/>
                <p:nvPr/>
              </p:nvSpPr>
              <p:spPr>
                <a:xfrm>
                  <a:off x="2530475" y="2011139"/>
                  <a:ext cx="1514004" cy="342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s-ES" sz="16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s-ES" sz="16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E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93DC07D-0FB2-02DC-B6EA-96AA238002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475" y="2011139"/>
                  <a:ext cx="1514004" cy="34201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860A168-6ADF-2181-51E5-BC316BA02983}"/>
                    </a:ext>
                  </a:extLst>
                </p:cNvPr>
                <p:cNvSpPr txBox="1"/>
                <p:nvPr/>
              </p:nvSpPr>
              <p:spPr>
                <a:xfrm>
                  <a:off x="5249340" y="1957855"/>
                  <a:ext cx="451021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E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860A168-6ADF-2181-51E5-BC316BA029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340" y="1957855"/>
                  <a:ext cx="451021" cy="362984"/>
                </a:xfrm>
                <a:prstGeom prst="rect">
                  <a:avLst/>
                </a:prstGeom>
                <a:blipFill>
                  <a:blip r:embed="rId10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7A01EEE-15EA-60DC-FA96-E7D5BD5ADA82}"/>
                </a:ext>
              </a:extLst>
            </p:cNvPr>
            <p:cNvCxnSpPr>
              <a:cxnSpLocks/>
              <a:stCxn id="99" idx="3"/>
              <a:endCxn id="105" idx="1"/>
            </p:cNvCxnSpPr>
            <p:nvPr/>
          </p:nvCxnSpPr>
          <p:spPr>
            <a:xfrm>
              <a:off x="6432356" y="2331555"/>
              <a:ext cx="375710" cy="215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3278C6E-F07E-88EA-5A1C-21B1472A8923}"/>
                    </a:ext>
                  </a:extLst>
                </p:cNvPr>
                <p:cNvSpPr txBox="1"/>
                <p:nvPr/>
              </p:nvSpPr>
              <p:spPr>
                <a:xfrm>
                  <a:off x="6808066" y="2195213"/>
                  <a:ext cx="2830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ES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3278C6E-F07E-88EA-5A1C-21B1472A8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8066" y="2195213"/>
                  <a:ext cx="28309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1739" t="-13043" r="-4348" b="-26087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62A571B-4D00-E28C-5F55-59B7E2BA1FDA}"/>
                </a:ext>
              </a:extLst>
            </p:cNvPr>
            <p:cNvCxnSpPr>
              <a:cxnSpLocks/>
              <a:stCxn id="4" idx="6"/>
              <a:endCxn id="129" idx="6"/>
            </p:cNvCxnSpPr>
            <p:nvPr/>
          </p:nvCxnSpPr>
          <p:spPr>
            <a:xfrm>
              <a:off x="1639614" y="1129867"/>
              <a:ext cx="874088" cy="192469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4637371-010A-D529-EAE0-44C92162A54D}"/>
                </a:ext>
              </a:extLst>
            </p:cNvPr>
            <p:cNvCxnSpPr>
              <a:cxnSpLocks/>
              <a:stCxn id="10" idx="6"/>
              <a:endCxn id="129" idx="6"/>
            </p:cNvCxnSpPr>
            <p:nvPr/>
          </p:nvCxnSpPr>
          <p:spPr>
            <a:xfrm>
              <a:off x="1643433" y="1429880"/>
              <a:ext cx="870269" cy="16246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DFF4810-5A14-7889-E2D9-263A36E6F252}"/>
                </a:ext>
              </a:extLst>
            </p:cNvPr>
            <p:cNvSpPr/>
            <p:nvPr/>
          </p:nvSpPr>
          <p:spPr>
            <a:xfrm flipV="1">
              <a:off x="2426276" y="2989807"/>
              <a:ext cx="87426" cy="129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C3D21FE-DCF5-2BD0-5395-CE4E248B7BFB}"/>
                </a:ext>
              </a:extLst>
            </p:cNvPr>
            <p:cNvCxnSpPr>
              <a:cxnSpLocks/>
              <a:stCxn id="19" idx="6"/>
              <a:endCxn id="129" idx="6"/>
            </p:cNvCxnSpPr>
            <p:nvPr/>
          </p:nvCxnSpPr>
          <p:spPr>
            <a:xfrm>
              <a:off x="1655380" y="2570695"/>
              <a:ext cx="858322" cy="48386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E0BED4A-2831-6AB4-F8A0-5E34ABF9139B}"/>
                </a:ext>
              </a:extLst>
            </p:cNvPr>
            <p:cNvCxnSpPr>
              <a:cxnSpLocks/>
              <a:stCxn id="13" idx="6"/>
              <a:endCxn id="129" idx="6"/>
            </p:cNvCxnSpPr>
            <p:nvPr/>
          </p:nvCxnSpPr>
          <p:spPr>
            <a:xfrm>
              <a:off x="1644870" y="1723690"/>
              <a:ext cx="868832" cy="133086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67FD6DC3-EEF3-90BA-7728-40BAFF74020C}"/>
                </a:ext>
              </a:extLst>
            </p:cNvPr>
            <p:cNvCxnSpPr>
              <a:cxnSpLocks/>
              <a:stCxn id="28" idx="6"/>
              <a:endCxn id="129" idx="6"/>
            </p:cNvCxnSpPr>
            <p:nvPr/>
          </p:nvCxnSpPr>
          <p:spPr>
            <a:xfrm flipV="1">
              <a:off x="1664455" y="3054558"/>
              <a:ext cx="849247" cy="40997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7FAE975-E67D-D31D-27D2-4FD823AB46B1}"/>
                </a:ext>
              </a:extLst>
            </p:cNvPr>
            <p:cNvCxnSpPr>
              <a:cxnSpLocks/>
              <a:stCxn id="25" idx="6"/>
              <a:endCxn id="129" idx="6"/>
            </p:cNvCxnSpPr>
            <p:nvPr/>
          </p:nvCxnSpPr>
          <p:spPr>
            <a:xfrm flipV="1">
              <a:off x="1660636" y="3054558"/>
              <a:ext cx="853066" cy="10996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B749BB1-6DDF-A34D-2F22-2D0F904645F8}"/>
                </a:ext>
              </a:extLst>
            </p:cNvPr>
            <p:cNvCxnSpPr>
              <a:cxnSpLocks/>
              <a:stCxn id="22" idx="6"/>
              <a:endCxn id="129" idx="6"/>
            </p:cNvCxnSpPr>
            <p:nvPr/>
          </p:nvCxnSpPr>
          <p:spPr>
            <a:xfrm>
              <a:off x="1659199" y="2870708"/>
              <a:ext cx="854503" cy="18385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9FB75705-E142-3620-20A2-1409D32CA993}"/>
                </a:ext>
              </a:extLst>
            </p:cNvPr>
            <p:cNvCxnSpPr>
              <a:cxnSpLocks/>
              <a:stCxn id="16" idx="6"/>
              <a:endCxn id="129" idx="6"/>
            </p:cNvCxnSpPr>
            <p:nvPr/>
          </p:nvCxnSpPr>
          <p:spPr>
            <a:xfrm>
              <a:off x="1648689" y="2023703"/>
              <a:ext cx="865013" cy="103085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7C30486-ECF5-6536-65BC-D9AC52FFDED0}"/>
                </a:ext>
              </a:extLst>
            </p:cNvPr>
            <p:cNvSpPr/>
            <p:nvPr/>
          </p:nvSpPr>
          <p:spPr>
            <a:xfrm>
              <a:off x="2379397" y="2925572"/>
              <a:ext cx="257976" cy="2579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2400" dirty="0"/>
                <a:t>+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A884AB4-D92B-A950-6B93-FABD3B24241F}"/>
                </a:ext>
              </a:extLst>
            </p:cNvPr>
            <p:cNvSpPr/>
            <p:nvPr/>
          </p:nvSpPr>
          <p:spPr>
            <a:xfrm>
              <a:off x="4736426" y="2989807"/>
              <a:ext cx="522292" cy="1288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810730B9-1C2B-B7FA-DA07-4B8B3A8464A0}"/>
                </a:ext>
              </a:extLst>
            </p:cNvPr>
            <p:cNvCxnSpPr>
              <a:cxnSpLocks/>
              <a:stCxn id="138" idx="6"/>
              <a:endCxn id="140" idx="1"/>
            </p:cNvCxnSpPr>
            <p:nvPr/>
          </p:nvCxnSpPr>
          <p:spPr>
            <a:xfrm flipV="1">
              <a:off x="2637373" y="3054239"/>
              <a:ext cx="2099053" cy="32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9458361-B3A1-C996-F834-838575DC027D}"/>
                </a:ext>
              </a:extLst>
            </p:cNvPr>
            <p:cNvSpPr/>
            <p:nvPr/>
          </p:nvSpPr>
          <p:spPr>
            <a:xfrm>
              <a:off x="5909660" y="2948924"/>
              <a:ext cx="522292" cy="2106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D06FE20-70CC-408C-72B6-0FABBD3D0A8F}"/>
                </a:ext>
              </a:extLst>
            </p:cNvPr>
            <p:cNvCxnSpPr>
              <a:cxnSpLocks/>
              <a:stCxn id="140" idx="3"/>
              <a:endCxn id="150" idx="1"/>
            </p:cNvCxnSpPr>
            <p:nvPr/>
          </p:nvCxnSpPr>
          <p:spPr>
            <a:xfrm>
              <a:off x="5258718" y="3054239"/>
              <a:ext cx="650942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4F306F6-0184-9E9E-D9DC-9066AED8F386}"/>
                    </a:ext>
                  </a:extLst>
                </p:cNvPr>
                <p:cNvSpPr txBox="1"/>
                <p:nvPr/>
              </p:nvSpPr>
              <p:spPr>
                <a:xfrm>
                  <a:off x="2530071" y="2733823"/>
                  <a:ext cx="2220929" cy="3421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s-ES" sz="16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s-ES" sz="16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E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4F306F6-0184-9E9E-D9DC-9066AED8F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071" y="2733823"/>
                  <a:ext cx="2220929" cy="34214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78354F2F-3102-83D0-5FF4-9DA01807261F}"/>
                    </a:ext>
                  </a:extLst>
                </p:cNvPr>
                <p:cNvSpPr txBox="1"/>
                <p:nvPr/>
              </p:nvSpPr>
              <p:spPr>
                <a:xfrm>
                  <a:off x="5248936" y="2680539"/>
                  <a:ext cx="724429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E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78354F2F-3102-83D0-5FF4-9DA018072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936" y="2680539"/>
                  <a:ext cx="724429" cy="362984"/>
                </a:xfrm>
                <a:prstGeom prst="rect">
                  <a:avLst/>
                </a:prstGeom>
                <a:blipFill>
                  <a:blip r:embed="rId13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84D3DAAD-2587-D367-BDF4-9F9C3CF4B7CE}"/>
                </a:ext>
              </a:extLst>
            </p:cNvPr>
            <p:cNvCxnSpPr>
              <a:cxnSpLocks/>
              <a:stCxn id="150" idx="3"/>
              <a:endCxn id="158" idx="1"/>
            </p:cNvCxnSpPr>
            <p:nvPr/>
          </p:nvCxnSpPr>
          <p:spPr>
            <a:xfrm>
              <a:off x="6431952" y="3054239"/>
              <a:ext cx="375710" cy="215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2A02844-D17C-BF6B-8203-11DEBE2914E2}"/>
                    </a:ext>
                  </a:extLst>
                </p:cNvPr>
                <p:cNvSpPr txBox="1"/>
                <p:nvPr/>
              </p:nvSpPr>
              <p:spPr>
                <a:xfrm>
                  <a:off x="6807662" y="2917897"/>
                  <a:ext cx="556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ES" dirty="0"/>
                </a:p>
              </p:txBody>
            </p:sp>
          </mc:Choice>
          <mc:Fallback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2A02844-D17C-BF6B-8203-11DEBE291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7662" y="2917897"/>
                  <a:ext cx="55649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364" t="-13043" r="-4545" b="-26087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727D583-7FA7-59D8-EFA6-725C74D88AFD}"/>
                </a:ext>
              </a:extLst>
            </p:cNvPr>
            <p:cNvSpPr/>
            <p:nvPr/>
          </p:nvSpPr>
          <p:spPr>
            <a:xfrm>
              <a:off x="4736830" y="1258479"/>
              <a:ext cx="522292" cy="207497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dirty="0"/>
                <a:t>s</a:t>
              </a:r>
              <a:r>
                <a:rPr lang="en-ES" dirty="0"/>
                <a:t>oftmax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8988C4E-6B38-C78B-5958-9FBCEEFE0EC4}"/>
                </a:ext>
              </a:extLst>
            </p:cNvPr>
            <p:cNvSpPr/>
            <p:nvPr/>
          </p:nvSpPr>
          <p:spPr>
            <a:xfrm>
              <a:off x="5909141" y="1258478"/>
              <a:ext cx="522292" cy="207497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dirty="0"/>
                <a:t>hard</a:t>
              </a:r>
              <a:r>
                <a:rPr lang="en-ES" dirty="0"/>
                <a:t>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67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8964" y="3011706"/>
            <a:ext cx="4906006" cy="1817822"/>
            <a:chOff x="838964" y="3011706"/>
            <a:chExt cx="4906006" cy="1817822"/>
          </a:xfrm>
        </p:grpSpPr>
        <p:grpSp>
          <p:nvGrpSpPr>
            <p:cNvPr id="87" name="Group 86"/>
            <p:cNvGrpSpPr/>
            <p:nvPr/>
          </p:nvGrpSpPr>
          <p:grpSpPr>
            <a:xfrm>
              <a:off x="838964" y="3011706"/>
              <a:ext cx="3453636" cy="1728922"/>
              <a:chOff x="858014" y="990121"/>
              <a:chExt cx="3453636" cy="1728922"/>
            </a:xfrm>
          </p:grpSpPr>
          <p:sp>
            <p:nvSpPr>
              <p:cNvPr id="88" name="Can 87"/>
              <p:cNvSpPr/>
              <p:nvPr/>
            </p:nvSpPr>
            <p:spPr>
              <a:xfrm>
                <a:off x="1252481" y="1047735"/>
                <a:ext cx="506469" cy="501665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pple Chancery" charset="0"/>
                  </a:rPr>
                  <a:t>D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2419351" y="990121"/>
                <a:ext cx="1892299" cy="61642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Parametric model estimation</a:t>
                </a:r>
              </a:p>
            </p:txBody>
          </p:sp>
          <p:cxnSp>
            <p:nvCxnSpPr>
              <p:cNvPr id="90" name="Elbow Connector 89"/>
              <p:cNvCxnSpPr/>
              <p:nvPr/>
            </p:nvCxnSpPr>
            <p:spPr>
              <a:xfrm flipV="1">
                <a:off x="1758950" y="1298336"/>
                <a:ext cx="660401" cy="232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858014" y="1544422"/>
                <a:ext cx="1434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Training Data</a:t>
                </a:r>
                <a:endParaRPr lang="en-US" dirty="0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2470149" y="2133601"/>
                <a:ext cx="1219199" cy="585442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Decision Maker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806957" y="2216151"/>
                    <a:ext cx="373886" cy="369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1" i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𝐱</m:t>
                          </m:r>
                        </m:oMath>
                      </m:oMathPara>
                    </a14:m>
                    <a:endParaRPr lang="en-US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6957" y="2216151"/>
                    <a:ext cx="373886" cy="3693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Elbow Connector 93"/>
              <p:cNvCxnSpPr/>
              <p:nvPr/>
            </p:nvCxnSpPr>
            <p:spPr>
              <a:xfrm flipV="1">
                <a:off x="2180843" y="2428876"/>
                <a:ext cx="289306" cy="3692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Elbow Connector 95"/>
              <p:cNvCxnSpPr/>
              <p:nvPr/>
            </p:nvCxnSpPr>
            <p:spPr>
              <a:xfrm flipV="1">
                <a:off x="3689348" y="2426217"/>
                <a:ext cx="352806" cy="2659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Elbow Connector 96"/>
              <p:cNvCxnSpPr/>
              <p:nvPr/>
            </p:nvCxnSpPr>
            <p:spPr>
              <a:xfrm rot="16200000" flipH="1">
                <a:off x="2815622" y="1869473"/>
                <a:ext cx="527051" cy="1204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7628" y="1612126"/>
                    <a:ext cx="3738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accPr>
                            <m:e>
                              <m:r>
                                <a:rPr lang="es-ES" b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𝐰</m:t>
                              </m:r>
                            </m:e>
                          </m:acc>
                        </m:oMath>
                      </m:oMathPara>
                    </a14:m>
                    <a:endParaRPr lang="en-US" i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628" y="1612126"/>
                    <a:ext cx="37388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1639" r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024" y="3989196"/>
              <a:ext cx="1710946" cy="840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72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81</Words>
  <Application>Microsoft Macintosh PowerPoint</Application>
  <PresentationFormat>Widescreen</PresentationFormat>
  <Paragraphs>55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Apple Chancery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Cid-Sueiro</dc:creator>
  <cp:lastModifiedBy>Jesus Cid-Sueiro</cp:lastModifiedBy>
  <cp:revision>2</cp:revision>
  <dcterms:created xsi:type="dcterms:W3CDTF">2022-10-31T08:45:12Z</dcterms:created>
  <dcterms:modified xsi:type="dcterms:W3CDTF">2022-11-01T18:33:20Z</dcterms:modified>
</cp:coreProperties>
</file>