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496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3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90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88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3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1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10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7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1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48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9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677A-9E83-B94E-8452-0E871BD0565F}" type="datetimeFigureOut">
              <a:rPr lang="es-ES" smtClean="0"/>
              <a:t>16/03/16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7B1D-BB3F-F24A-8CFA-827C4D6279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9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7787" y="2188591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981835" y="2188591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1345875" y="2188603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7" name="Rectángulo 6"/>
          <p:cNvSpPr/>
          <p:nvPr/>
        </p:nvSpPr>
        <p:spPr>
          <a:xfrm>
            <a:off x="1709923" y="2188603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2</a:t>
            </a:r>
            <a:endParaRPr lang="es-ES" sz="2400" dirty="0"/>
          </a:p>
        </p:txBody>
      </p:sp>
      <p:sp>
        <p:nvSpPr>
          <p:cNvPr id="8" name="Rectángulo 7"/>
          <p:cNvSpPr/>
          <p:nvPr/>
        </p:nvSpPr>
        <p:spPr>
          <a:xfrm>
            <a:off x="2073951" y="2188603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9" name="Rectángulo 8"/>
          <p:cNvSpPr/>
          <p:nvPr/>
        </p:nvSpPr>
        <p:spPr>
          <a:xfrm>
            <a:off x="2437999" y="2188603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2802039" y="2188615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11" name="Rectángulo 10"/>
          <p:cNvSpPr/>
          <p:nvPr/>
        </p:nvSpPr>
        <p:spPr>
          <a:xfrm>
            <a:off x="3166087" y="2188615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12" name="Rectángulo 11"/>
          <p:cNvSpPr/>
          <p:nvPr/>
        </p:nvSpPr>
        <p:spPr>
          <a:xfrm>
            <a:off x="3523248" y="2188603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13" name="Rectángulo 12"/>
          <p:cNvSpPr/>
          <p:nvPr/>
        </p:nvSpPr>
        <p:spPr>
          <a:xfrm>
            <a:off x="3887296" y="2188603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7</a:t>
            </a:r>
            <a:endParaRPr lang="es-ES" sz="2400" dirty="0"/>
          </a:p>
        </p:txBody>
      </p:sp>
      <p:sp>
        <p:nvSpPr>
          <p:cNvPr id="14" name="Rectángulo 13"/>
          <p:cNvSpPr/>
          <p:nvPr/>
        </p:nvSpPr>
        <p:spPr>
          <a:xfrm>
            <a:off x="4251336" y="2188615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4615384" y="2188615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0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41976" y="1283976"/>
            <a:ext cx="21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DenseVector:</a:t>
            </a:r>
            <a:endParaRPr lang="es-ES" sz="28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733535" y="1257704"/>
            <a:ext cx="2263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SparseVector:</a:t>
            </a:r>
            <a:endParaRPr lang="es-ES" sz="2800" b="1" dirty="0"/>
          </a:p>
        </p:txBody>
      </p:sp>
      <p:sp>
        <p:nvSpPr>
          <p:cNvPr id="19" name="Rectángulo 18"/>
          <p:cNvSpPr/>
          <p:nvPr/>
        </p:nvSpPr>
        <p:spPr>
          <a:xfrm>
            <a:off x="5783165" y="2185601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 smtClean="0"/>
              <a:t>12</a:t>
            </a:r>
            <a:endParaRPr lang="es-ES" sz="1400" dirty="0"/>
          </a:p>
        </p:txBody>
      </p:sp>
      <p:sp>
        <p:nvSpPr>
          <p:cNvPr id="20" name="Rectángulo 19"/>
          <p:cNvSpPr/>
          <p:nvPr/>
        </p:nvSpPr>
        <p:spPr>
          <a:xfrm>
            <a:off x="5783165" y="2776151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3</a:t>
            </a:r>
            <a:endParaRPr lang="es-ES" sz="2400" dirty="0"/>
          </a:p>
        </p:txBody>
      </p:sp>
      <p:sp>
        <p:nvSpPr>
          <p:cNvPr id="21" name="Rectángulo 20"/>
          <p:cNvSpPr/>
          <p:nvPr/>
        </p:nvSpPr>
        <p:spPr>
          <a:xfrm>
            <a:off x="6147213" y="2776151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9</a:t>
            </a:r>
            <a:endParaRPr lang="es-ES" sz="2400" dirty="0"/>
          </a:p>
        </p:txBody>
      </p:sp>
      <p:sp>
        <p:nvSpPr>
          <p:cNvPr id="22" name="Rectángulo 21"/>
          <p:cNvSpPr/>
          <p:nvPr/>
        </p:nvSpPr>
        <p:spPr>
          <a:xfrm>
            <a:off x="5783165" y="3373051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2</a:t>
            </a:r>
            <a:endParaRPr lang="es-ES" sz="2400" dirty="0"/>
          </a:p>
        </p:txBody>
      </p:sp>
      <p:sp>
        <p:nvSpPr>
          <p:cNvPr id="23" name="Rectángulo 22"/>
          <p:cNvSpPr/>
          <p:nvPr/>
        </p:nvSpPr>
        <p:spPr>
          <a:xfrm>
            <a:off x="6147213" y="3373051"/>
            <a:ext cx="357161" cy="370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7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3787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Macintosh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Carlos III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 Arenas García</dc:creator>
  <cp:lastModifiedBy>Jerónimo Arenas García</cp:lastModifiedBy>
  <cp:revision>2</cp:revision>
  <cp:lastPrinted>2016-03-16T19:22:24Z</cp:lastPrinted>
  <dcterms:created xsi:type="dcterms:W3CDTF">2016-03-16T19:10:55Z</dcterms:created>
  <dcterms:modified xsi:type="dcterms:W3CDTF">2016-03-16T19:22:44Z</dcterms:modified>
</cp:coreProperties>
</file>