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5"/>
    <p:restoredTop sz="94666"/>
  </p:normalViewPr>
  <p:slideViewPr>
    <p:cSldViewPr snapToGrid="0" snapToObjects="1">
      <p:cViewPr>
        <p:scale>
          <a:sx n="200" d="100"/>
          <a:sy n="200" d="100"/>
        </p:scale>
        <p:origin x="-58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D5C7-A9AF-F84A-990C-55E12C39753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68450" y="1092184"/>
            <a:ext cx="2470149" cy="814820"/>
            <a:chOff x="1568450" y="1079484"/>
            <a:chExt cx="2470149" cy="814820"/>
          </a:xfrm>
        </p:grpSpPr>
        <p:sp>
          <p:nvSpPr>
            <p:cNvPr id="2" name="Can 1"/>
            <p:cNvSpPr/>
            <p:nvPr/>
          </p:nvSpPr>
          <p:spPr>
            <a:xfrm>
              <a:off x="3447222" y="1079484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58950" y="1079500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latin typeface="Times New Roman" charset="0"/>
                </a:rPr>
                <a:t>p</a:t>
              </a:r>
              <a:r>
                <a:rPr lang="en-US" dirty="0" smtClean="0">
                  <a:latin typeface="Times New Roman" charset="0"/>
                </a:rPr>
                <a:t>(</a:t>
              </a:r>
              <a:r>
                <a:rPr lang="en-US" b="1" dirty="0" smtClean="0">
                  <a:latin typeface="Times New Roman" charset="0"/>
                </a:rPr>
                <a:t>x</a:t>
              </a:r>
              <a:r>
                <a:rPr lang="en-US" dirty="0" smtClean="0">
                  <a:latin typeface="Times New Roman" charset="0"/>
                </a:rPr>
                <a:t>, </a:t>
              </a:r>
              <a:r>
                <a:rPr lang="en-US" i="1" dirty="0" smtClean="0">
                  <a:latin typeface="Times New Roman" charset="0"/>
                </a:rPr>
                <a:t>s</a:t>
              </a:r>
              <a:r>
                <a:rPr lang="en-US" dirty="0" smtClean="0">
                  <a:latin typeface="Times New Roman" charset="0"/>
                </a:rPr>
                <a:t>)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16" name="Elbow Connector 15"/>
            <p:cNvCxnSpPr>
              <a:stCxn id="3" idx="3"/>
              <a:endCxn id="2" idx="2"/>
            </p:cNvCxnSpPr>
            <p:nvPr/>
          </p:nvCxnSpPr>
          <p:spPr>
            <a:xfrm flipV="1">
              <a:off x="2978149" y="1330317"/>
              <a:ext cx="469073" cy="8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568450" y="1555750"/>
              <a:ext cx="1822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Unknown </a:t>
              </a:r>
              <a:r>
                <a:rPr lang="en-US" sz="1600" dirty="0" smtClean="0"/>
                <a:t>model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5500" y="1549400"/>
              <a:ext cx="673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Data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38964" y="964721"/>
            <a:ext cx="3510785" cy="1645129"/>
            <a:chOff x="858014" y="990121"/>
            <a:chExt cx="3510785" cy="1645129"/>
          </a:xfrm>
        </p:grpSpPr>
        <p:sp>
          <p:nvSpPr>
            <p:cNvPr id="29" name="Can 28"/>
            <p:cNvSpPr/>
            <p:nvPr/>
          </p:nvSpPr>
          <p:spPr>
            <a:xfrm>
              <a:off x="1252481" y="1047735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419351" y="990121"/>
              <a:ext cx="1318387" cy="6164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estimation</a:t>
              </a:r>
              <a:endParaRPr lang="en-US" dirty="0"/>
            </a:p>
          </p:txBody>
        </p:sp>
        <p:cxnSp>
          <p:nvCxnSpPr>
            <p:cNvPr id="31" name="Elbow Connector 30"/>
            <p:cNvCxnSpPr>
              <a:stCxn id="29" idx="4"/>
              <a:endCxn id="30" idx="1"/>
            </p:cNvCxnSpPr>
            <p:nvPr/>
          </p:nvCxnSpPr>
          <p:spPr>
            <a:xfrm flipV="1">
              <a:off x="1758950" y="1298336"/>
              <a:ext cx="660401" cy="23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8014" y="1544422"/>
              <a:ext cx="143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Training Data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70149" y="2133601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Predictor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Elbow Connector 36"/>
            <p:cNvCxnSpPr>
              <a:stCxn id="36" idx="3"/>
              <a:endCxn id="35" idx="1"/>
            </p:cNvCxnSpPr>
            <p:nvPr/>
          </p:nvCxnSpPr>
          <p:spPr>
            <a:xfrm flipV="1">
              <a:off x="2180843" y="2384426"/>
              <a:ext cx="289306" cy="369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2154" y="2197101"/>
                  <a:ext cx="3266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154" y="2197101"/>
                  <a:ext cx="3266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639" r="-31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Elbow Connector 40"/>
            <p:cNvCxnSpPr>
              <a:stCxn id="35" idx="3"/>
              <a:endCxn id="40" idx="1"/>
            </p:cNvCxnSpPr>
            <p:nvPr/>
          </p:nvCxnSpPr>
          <p:spPr>
            <a:xfrm flipV="1">
              <a:off x="3689348" y="2381767"/>
              <a:ext cx="352806" cy="2659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0" idx="2"/>
              <a:endCxn id="35" idx="0"/>
            </p:cNvCxnSpPr>
            <p:nvPr/>
          </p:nvCxnSpPr>
          <p:spPr>
            <a:xfrm rot="16200000" flipH="1">
              <a:off x="2815622" y="1869473"/>
              <a:ext cx="527051" cy="1204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087627" y="1612126"/>
                  <a:ext cx="777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|</m:t>
                            </m:r>
                            <m:r>
                              <a:rPr lang="es-ES" b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627" y="1612126"/>
                  <a:ext cx="7771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8964" y="3011706"/>
            <a:ext cx="4342636" cy="1645129"/>
            <a:chOff x="858014" y="990121"/>
            <a:chExt cx="4342636" cy="1645129"/>
          </a:xfrm>
        </p:grpSpPr>
        <p:sp>
          <p:nvSpPr>
            <p:cNvPr id="88" name="Can 87"/>
            <p:cNvSpPr/>
            <p:nvPr/>
          </p:nvSpPr>
          <p:spPr>
            <a:xfrm>
              <a:off x="1252481" y="1047735"/>
              <a:ext cx="506469" cy="501665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pple Chancery" charset="0"/>
                </a:rPr>
                <a:t>D</a:t>
              </a:r>
              <a:endParaRPr lang="en-US" dirty="0">
                <a:latin typeface="Apple Chancery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419351" y="990121"/>
              <a:ext cx="1892299" cy="6164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Parametric m</a:t>
              </a:r>
              <a:r>
                <a:rPr lang="en-US" dirty="0" smtClean="0"/>
                <a:t>odel estimation</a:t>
              </a:r>
              <a:endParaRPr lang="en-US" dirty="0"/>
            </a:p>
          </p:txBody>
        </p:sp>
        <p:cxnSp>
          <p:nvCxnSpPr>
            <p:cNvPr id="90" name="Elbow Connector 89"/>
            <p:cNvCxnSpPr/>
            <p:nvPr/>
          </p:nvCxnSpPr>
          <p:spPr>
            <a:xfrm flipV="1">
              <a:off x="1758950" y="1298336"/>
              <a:ext cx="660401" cy="23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858014" y="1544422"/>
              <a:ext cx="143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Training Data</a:t>
              </a:r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470149" y="2133601"/>
              <a:ext cx="1219199" cy="5016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Predictor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957" y="2203451"/>
                  <a:ext cx="373886" cy="3693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Elbow Connector 93"/>
            <p:cNvCxnSpPr/>
            <p:nvPr/>
          </p:nvCxnSpPr>
          <p:spPr>
            <a:xfrm flipV="1">
              <a:off x="2180843" y="2384426"/>
              <a:ext cx="289306" cy="3692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042154" y="2197101"/>
                  <a:ext cx="11584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e>
                        </m:acc>
                        <m:r>
                          <a:rPr lang="es-ES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𝐰</m:t>
                            </m:r>
                          </m:sub>
                        </m:sSub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s-ES" b="1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154" y="2197101"/>
                  <a:ext cx="115849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Elbow Connector 95"/>
            <p:cNvCxnSpPr/>
            <p:nvPr/>
          </p:nvCxnSpPr>
          <p:spPr>
            <a:xfrm flipV="1">
              <a:off x="3689348" y="2381767"/>
              <a:ext cx="352806" cy="2659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H="1">
              <a:off x="2815622" y="1869473"/>
              <a:ext cx="527051" cy="1204"/>
            </a:xfrm>
            <a:prstGeom prst="bentConnector3">
              <a:avLst>
                <a:gd name="adj1" fmla="val 50000"/>
              </a:avLst>
            </a:prstGeom>
            <a:ln w="25400" cap="flat" cmpd="sng">
              <a:prstDash val="solid"/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087628" y="1612126"/>
                  <a:ext cx="3738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" b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𝐰</m:t>
                            </m:r>
                          </m:e>
                        </m:acc>
                      </m:oMath>
                    </m:oMathPara>
                  </a14:m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628" y="1612126"/>
                  <a:ext cx="3738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3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Jesus Cid-Sueiro</cp:lastModifiedBy>
  <cp:revision>17</cp:revision>
  <dcterms:created xsi:type="dcterms:W3CDTF">2016-09-10T12:32:10Z</dcterms:created>
  <dcterms:modified xsi:type="dcterms:W3CDTF">2016-09-24T16:35:12Z</dcterms:modified>
</cp:coreProperties>
</file>