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3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D5C7-A9AF-F84A-990C-55E12C3975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28870" y="768627"/>
            <a:ext cx="3576430" cy="1593970"/>
            <a:chOff x="728870" y="768627"/>
            <a:chExt cx="3576430" cy="1593970"/>
          </a:xfrm>
        </p:grpSpPr>
        <p:sp>
          <p:nvSpPr>
            <p:cNvPr id="6" name="TextBox 5"/>
            <p:cNvSpPr txBox="1"/>
            <p:nvPr/>
          </p:nvSpPr>
          <p:spPr>
            <a:xfrm>
              <a:off x="976973" y="1993265"/>
              <a:ext cx="25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54573" y="1991753"/>
                  <a:ext cx="1050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l-GR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e>
                        </m:acc>
                        <m:r>
                          <a:rPr lang="es-ES" b="0" i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  <m:d>
                          <m:dPr>
                            <m:ctrlPr>
                              <a:rPr lang="is-IS" b="1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s-ES" b="1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573" y="1991753"/>
                  <a:ext cx="105072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66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Elbow Connector 8"/>
            <p:cNvCxnSpPr>
              <a:stCxn id="6" idx="3"/>
              <a:endCxn id="47" idx="1"/>
            </p:cNvCxnSpPr>
            <p:nvPr/>
          </p:nvCxnSpPr>
          <p:spPr>
            <a:xfrm flipV="1">
              <a:off x="1235339" y="2175058"/>
              <a:ext cx="368476" cy="2873"/>
            </a:xfrm>
            <a:prstGeom prst="bentConnector3">
              <a:avLst/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7" idx="3"/>
              <a:endCxn id="7" idx="1"/>
            </p:cNvCxnSpPr>
            <p:nvPr/>
          </p:nvCxnSpPr>
          <p:spPr>
            <a:xfrm>
              <a:off x="2870201" y="2175058"/>
              <a:ext cx="384372" cy="1361"/>
            </a:xfrm>
            <a:prstGeom prst="bentConnector3">
              <a:avLst/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Can 1"/>
            <p:cNvSpPr/>
            <p:nvPr/>
          </p:nvSpPr>
          <p:spPr>
            <a:xfrm>
              <a:off x="728870" y="768627"/>
              <a:ext cx="506469" cy="79513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pple Chancery" charset="0"/>
                </a:rPr>
                <a:t>D</a:t>
              </a:r>
              <a:endParaRPr lang="en-US" dirty="0">
                <a:latin typeface="Apple Chancery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03815" y="817041"/>
              <a:ext cx="1266386" cy="70236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Regression algorithm</a:t>
              </a:r>
              <a:endParaRPr lang="en-US"/>
            </a:p>
          </p:txBody>
        </p:sp>
        <p:cxnSp>
          <p:nvCxnSpPr>
            <p:cNvPr id="16" name="Elbow Connector 15"/>
            <p:cNvCxnSpPr>
              <a:stCxn id="2" idx="4"/>
              <a:endCxn id="3" idx="1"/>
            </p:cNvCxnSpPr>
            <p:nvPr/>
          </p:nvCxnSpPr>
          <p:spPr>
            <a:xfrm>
              <a:off x="1235339" y="1166192"/>
              <a:ext cx="368476" cy="2032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3" idx="2"/>
              <a:endCxn id="47" idx="0"/>
            </p:cNvCxnSpPr>
            <p:nvPr/>
          </p:nvCxnSpPr>
          <p:spPr>
            <a:xfrm rot="5400000">
              <a:off x="1989534" y="1766881"/>
              <a:ext cx="494949" cy="12700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215020" y="1517750"/>
                  <a:ext cx="244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oMath>
                    </m:oMathPara>
                  </a14:m>
                  <a:endParaRPr lang="en-US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020" y="1517750"/>
                  <a:ext cx="24488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317" r="-3170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ounded Rectangle 46"/>
            <p:cNvSpPr/>
            <p:nvPr/>
          </p:nvSpPr>
          <p:spPr>
            <a:xfrm>
              <a:off x="1603815" y="2014356"/>
              <a:ext cx="1266386" cy="32140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6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277608" y="630105"/>
            <a:ext cx="6802090" cy="2465006"/>
            <a:chOff x="1277608" y="630105"/>
            <a:chExt cx="6802090" cy="2465006"/>
          </a:xfrm>
        </p:grpSpPr>
        <p:sp>
          <p:nvSpPr>
            <p:cNvPr id="6" name="Rectangle 5"/>
            <p:cNvSpPr/>
            <p:nvPr/>
          </p:nvSpPr>
          <p:spPr>
            <a:xfrm>
              <a:off x="4842135" y="927113"/>
              <a:ext cx="1068137" cy="2738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Sensor 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42135" y="1288082"/>
              <a:ext cx="1068137" cy="2711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Sensor 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42135" y="2557684"/>
              <a:ext cx="1068137" cy="2650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Sensor </a:t>
              </a:r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N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9" name="Straight Arrow Connector 8"/>
            <p:cNvCxnSpPr>
              <a:endCxn id="6" idx="1"/>
            </p:cNvCxnSpPr>
            <p:nvPr/>
          </p:nvCxnSpPr>
          <p:spPr>
            <a:xfrm flipV="1">
              <a:off x="4130930" y="1064057"/>
              <a:ext cx="711205" cy="122428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7" idx="1"/>
            </p:cNvCxnSpPr>
            <p:nvPr/>
          </p:nvCxnSpPr>
          <p:spPr>
            <a:xfrm flipV="1">
              <a:off x="4319616" y="1423643"/>
              <a:ext cx="522519" cy="198268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1"/>
            </p:cNvCxnSpPr>
            <p:nvPr/>
          </p:nvCxnSpPr>
          <p:spPr>
            <a:xfrm>
              <a:off x="3896139" y="2072257"/>
              <a:ext cx="945996" cy="61794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36567" y="1874017"/>
              <a:ext cx="58057" cy="5080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336570" y="2026416"/>
              <a:ext cx="58057" cy="5080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336570" y="2164300"/>
              <a:ext cx="58057" cy="5080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93339" y="927113"/>
              <a:ext cx="660400" cy="19684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/>
                <a:t>Prediction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916825" y="1061371"/>
              <a:ext cx="776514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16825" y="1487651"/>
              <a:ext cx="776514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916825" y="2696758"/>
              <a:ext cx="776514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353739" y="1933969"/>
              <a:ext cx="420914" cy="1088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774657" y="1697272"/>
              <a:ext cx="305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ŝ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371951" y="714768"/>
              <a:ext cx="0" cy="238034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90996" y="63010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0996" y="104786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0996" y="2254050"/>
              <a:ext cx="457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n-US" sz="24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N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466294" y="1933967"/>
              <a:ext cx="754430" cy="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ultiply 25"/>
            <p:cNvSpPr/>
            <p:nvPr/>
          </p:nvSpPr>
          <p:spPr>
            <a:xfrm>
              <a:off x="1277608" y="1186482"/>
              <a:ext cx="188686" cy="1669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0812" y="984395"/>
              <a:ext cx="305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  <p:sp>
          <p:nvSpPr>
            <p:cNvPr id="5" name="Cloud 4"/>
            <p:cNvSpPr/>
            <p:nvPr/>
          </p:nvSpPr>
          <p:spPr>
            <a:xfrm>
              <a:off x="2244076" y="968766"/>
              <a:ext cx="2134923" cy="179251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“Measurable” World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57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Cid-Sueiro</dc:creator>
  <cp:lastModifiedBy>Jesus Cid-Sueiro</cp:lastModifiedBy>
  <cp:revision>8</cp:revision>
  <dcterms:created xsi:type="dcterms:W3CDTF">2016-09-10T12:32:10Z</dcterms:created>
  <dcterms:modified xsi:type="dcterms:W3CDTF">2016-09-12T08:12:57Z</dcterms:modified>
</cp:coreProperties>
</file>