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96"/>
    <p:restoredTop sz="94666"/>
  </p:normalViewPr>
  <p:slideViewPr>
    <p:cSldViewPr snapToGrid="0" snapToObjects="1">
      <p:cViewPr>
        <p:scale>
          <a:sx n="200" d="100"/>
          <a:sy n="200" d="100"/>
        </p:scale>
        <p:origin x="144" y="-3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9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9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5C7-A9AF-F84A-990C-55E12C397535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9D5C7-A9AF-F84A-990C-55E12C397535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E6429-86E0-0741-829F-E6032BED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7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8964" y="3011706"/>
            <a:ext cx="4906006" cy="1817822"/>
            <a:chOff x="838964" y="3011706"/>
            <a:chExt cx="4906006" cy="1817822"/>
          </a:xfrm>
        </p:grpSpPr>
        <p:grpSp>
          <p:nvGrpSpPr>
            <p:cNvPr id="87" name="Group 86"/>
            <p:cNvGrpSpPr/>
            <p:nvPr/>
          </p:nvGrpSpPr>
          <p:grpSpPr>
            <a:xfrm>
              <a:off x="838964" y="3011706"/>
              <a:ext cx="3453636" cy="1728922"/>
              <a:chOff x="858014" y="990121"/>
              <a:chExt cx="3453636" cy="1728922"/>
            </a:xfrm>
          </p:grpSpPr>
          <p:sp>
            <p:nvSpPr>
              <p:cNvPr id="88" name="Can 87"/>
              <p:cNvSpPr/>
              <p:nvPr/>
            </p:nvSpPr>
            <p:spPr>
              <a:xfrm>
                <a:off x="1252481" y="1047735"/>
                <a:ext cx="506469" cy="501665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Apple Chancery" charset="0"/>
                  </a:rPr>
                  <a:t>D</a:t>
                </a:r>
                <a:endParaRPr lang="en-US" dirty="0">
                  <a:latin typeface="Apple Chancery" charset="0"/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2419351" y="990121"/>
                <a:ext cx="1892299" cy="61642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Parametric model estimation</a:t>
                </a:r>
                <a:endParaRPr lang="en-US" dirty="0"/>
              </a:p>
            </p:txBody>
          </p:sp>
          <p:cxnSp>
            <p:nvCxnSpPr>
              <p:cNvPr id="90" name="Elbow Connector 89"/>
              <p:cNvCxnSpPr/>
              <p:nvPr/>
            </p:nvCxnSpPr>
            <p:spPr>
              <a:xfrm flipV="1">
                <a:off x="1758950" y="1298336"/>
                <a:ext cx="660401" cy="232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858014" y="1544422"/>
                <a:ext cx="1434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Training Data</a:t>
                </a:r>
                <a:endParaRPr lang="en-US" dirty="0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2470149" y="2133601"/>
                <a:ext cx="1219199" cy="58544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Decision Maker</a:t>
                </a:r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806957" y="2216151"/>
                    <a:ext cx="373886" cy="369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1" i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𝐱</m:t>
                          </m:r>
                        </m:oMath>
                      </m:oMathPara>
                    </a14:m>
                    <a:endParaRPr lang="en-US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6957" y="2216151"/>
                    <a:ext cx="373886" cy="3693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Elbow Connector 93"/>
              <p:cNvCxnSpPr/>
              <p:nvPr/>
            </p:nvCxnSpPr>
            <p:spPr>
              <a:xfrm flipV="1">
                <a:off x="2180843" y="2428876"/>
                <a:ext cx="289306" cy="3692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Elbow Connector 95"/>
              <p:cNvCxnSpPr/>
              <p:nvPr/>
            </p:nvCxnSpPr>
            <p:spPr>
              <a:xfrm flipV="1">
                <a:off x="3689348" y="2426217"/>
                <a:ext cx="352806" cy="2659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lbow Connector 96"/>
              <p:cNvCxnSpPr/>
              <p:nvPr/>
            </p:nvCxnSpPr>
            <p:spPr>
              <a:xfrm rot="16200000" flipH="1">
                <a:off x="2815622" y="1869473"/>
                <a:ext cx="527051" cy="1204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7628" y="1612126"/>
                    <a:ext cx="3738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s-ES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accPr>
                            <m:e>
                              <m:r>
                                <a:rPr lang="es-ES" b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𝐰</m:t>
                              </m:r>
                            </m:e>
                          </m:acc>
                        </m:oMath>
                      </m:oMathPara>
                    </a14:m>
                    <a:endParaRPr lang="en-US" i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628" y="1612126"/>
                    <a:ext cx="37388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1639" r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024" y="3989196"/>
              <a:ext cx="1710946" cy="840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72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Apple Chancery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Cid-Sueiro</dc:creator>
  <cp:lastModifiedBy>Jerónimo Arenas García</cp:lastModifiedBy>
  <cp:revision>21</cp:revision>
  <dcterms:created xsi:type="dcterms:W3CDTF">2016-09-10T12:32:10Z</dcterms:created>
  <dcterms:modified xsi:type="dcterms:W3CDTF">2017-10-20T13:33:45Z</dcterms:modified>
</cp:coreProperties>
</file>