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90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2843" y="1214592"/>
            <a:ext cx="4872714" cy="2686470"/>
            <a:chOff x="502843" y="1214592"/>
            <a:chExt cx="4872714" cy="26864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843" y="1214592"/>
              <a:ext cx="3829441" cy="268647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923666" y="1907995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8064" y="2291283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ultiply 12"/>
            <p:cNvSpPr/>
            <p:nvPr/>
          </p:nvSpPr>
          <p:spPr>
            <a:xfrm>
              <a:off x="1877718" y="2479417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057356" y="2533869"/>
              <a:ext cx="881130" cy="61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y 13"/>
            <p:cNvSpPr/>
            <p:nvPr/>
          </p:nvSpPr>
          <p:spPr>
            <a:xfrm>
              <a:off x="996588" y="3099209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9440000">
              <a:off x="999027" y="2645915"/>
              <a:ext cx="633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x</a:t>
              </a:r>
              <a:r>
                <a:rPr lang="en-US" sz="14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400" dirty="0" smtClean="0">
                  <a:latin typeface="Times New Roman"/>
                  <a:cs typeface="Times New Roman"/>
                </a:rPr>
                <a:t> - </a:t>
              </a:r>
              <a:r>
                <a:rPr lang="en-US" sz="1400" b="1" dirty="0" smtClean="0">
                  <a:latin typeface="Times New Roman"/>
                  <a:cs typeface="Times New Roman"/>
                </a:rPr>
                <a:t>x</a:t>
              </a:r>
              <a:r>
                <a:rPr lang="en-US" sz="1400" baseline="-25000" dirty="0" smtClean="0">
                  <a:latin typeface="Times New Roman"/>
                  <a:cs typeface="Times New Roman"/>
                </a:rPr>
                <a:t>2</a:t>
              </a:r>
              <a:endParaRPr lang="en-US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0612" y="1506952"/>
              <a:ext cx="100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/>
                  <a:cs typeface="Times New Roman"/>
                </a:rPr>
                <a:t>w</a:t>
              </a:r>
              <a:r>
                <a:rPr lang="en-US" sz="1400" baseline="30000" dirty="0" err="1" smtClean="0"/>
                <a:t>T</a:t>
              </a:r>
              <a:r>
                <a:rPr lang="en-US" sz="1400" b="1" dirty="0" err="1" smtClean="0">
                  <a:latin typeface="Times New Roman"/>
                  <a:cs typeface="Times New Roman"/>
                </a:rPr>
                <a:t>x</a:t>
              </a:r>
              <a:r>
                <a:rPr lang="en-US" sz="1400" dirty="0" smtClean="0"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latin typeface="Times New Roman"/>
                  <a:cs typeface="Times New Roman"/>
                </a:rPr>
                <a:t>- </a:t>
              </a:r>
              <a:r>
                <a:rPr lang="en-US" sz="1400" i="1" dirty="0" smtClean="0">
                  <a:latin typeface="Times New Roman"/>
                  <a:cs typeface="Times New Roman"/>
                </a:rPr>
                <a:t>b</a:t>
              </a:r>
              <a:r>
                <a:rPr lang="en-US" sz="1400" dirty="0" smtClean="0">
                  <a:latin typeface="Times New Roman"/>
                  <a:cs typeface="Times New Roman"/>
                </a:rPr>
                <a:t> = 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7595" y="2171089"/>
              <a:ext cx="1067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/>
                  <a:cs typeface="Times New Roman"/>
                </a:rPr>
                <a:t>w</a:t>
              </a:r>
              <a:r>
                <a:rPr lang="en-US" sz="1400" baseline="30000" dirty="0" err="1" smtClean="0"/>
                <a:t>T</a:t>
              </a:r>
              <a:r>
                <a:rPr lang="en-US" sz="1400" b="1" dirty="0" err="1" smtClean="0">
                  <a:latin typeface="Times New Roman"/>
                  <a:cs typeface="Times New Roman"/>
                </a:rPr>
                <a:t>x</a:t>
              </a:r>
              <a:r>
                <a:rPr lang="en-US" sz="1400" dirty="0" smtClean="0"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latin typeface="Times New Roman"/>
                  <a:cs typeface="Times New Roman"/>
                </a:rPr>
                <a:t>- </a:t>
              </a:r>
              <a:r>
                <a:rPr lang="en-US" sz="1400" i="1" dirty="0" smtClean="0">
                  <a:latin typeface="Times New Roman"/>
                  <a:cs typeface="Times New Roman"/>
                </a:rPr>
                <a:t>b</a:t>
              </a:r>
              <a:r>
                <a:rPr lang="en-US" sz="1400" dirty="0" smtClean="0">
                  <a:latin typeface="Times New Roman"/>
                  <a:cs typeface="Times New Roman"/>
                </a:rPr>
                <a:t> = </a:t>
              </a:r>
              <a:r>
                <a:rPr lang="en-US" sz="1400" dirty="0" smtClean="0">
                  <a:latin typeface="Times New Roman"/>
                  <a:cs typeface="Times New Roman"/>
                </a:rPr>
                <a:t>-</a:t>
              </a:r>
              <a:r>
                <a:rPr lang="en-US" sz="1400" dirty="0" smtClean="0">
                  <a:latin typeface="Times New Roman"/>
                  <a:cs typeface="Times New Roman"/>
                </a:rPr>
                <a:t>1 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99146" y="1606682"/>
              <a:ext cx="778300" cy="455960"/>
            </a:xfrm>
            <a:custGeom>
              <a:avLst/>
              <a:gdLst>
                <a:gd name="connsiteX0" fmla="*/ 941897 w 941897"/>
                <a:gd name="connsiteY0" fmla="*/ 67069 h 455960"/>
                <a:gd name="connsiteX1" fmla="*/ 346375 w 941897"/>
                <a:gd name="connsiteY1" fmla="*/ 30611 h 455960"/>
                <a:gd name="connsiteX2" fmla="*/ 0 w 941897"/>
                <a:gd name="connsiteY2" fmla="*/ 455960 h 45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97" h="455960">
                  <a:moveTo>
                    <a:pt x="941897" y="67069"/>
                  </a:moveTo>
                  <a:cubicBezTo>
                    <a:pt x="722627" y="16432"/>
                    <a:pt x="503358" y="-34204"/>
                    <a:pt x="346375" y="30611"/>
                  </a:cubicBezTo>
                  <a:cubicBezTo>
                    <a:pt x="189392" y="95426"/>
                    <a:pt x="0" y="455960"/>
                    <a:pt x="0" y="45596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814291" y="2423671"/>
              <a:ext cx="954050" cy="310719"/>
            </a:xfrm>
            <a:custGeom>
              <a:avLst/>
              <a:gdLst>
                <a:gd name="connsiteX0" fmla="*/ 954050 w 954050"/>
                <a:gd name="connsiteY0" fmla="*/ 72917 h 310719"/>
                <a:gd name="connsiteX1" fmla="*/ 619829 w 954050"/>
                <a:gd name="connsiteY1" fmla="*/ 309897 h 310719"/>
                <a:gd name="connsiteX2" fmla="*/ 0 w 954050"/>
                <a:gd name="connsiteY2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4050" h="310719">
                  <a:moveTo>
                    <a:pt x="954050" y="72917"/>
                  </a:moveTo>
                  <a:cubicBezTo>
                    <a:pt x="866443" y="197483"/>
                    <a:pt x="778837" y="322050"/>
                    <a:pt x="619829" y="309897"/>
                  </a:cubicBezTo>
                  <a:cubicBezTo>
                    <a:pt x="460821" y="297744"/>
                    <a:pt x="105330" y="32407"/>
                    <a:pt x="0" y="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5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Macintosh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>DTSC-UC3M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Jerónimo Arenas</dc:creator>
  <cp:lastModifiedBy>Jesus Cid Sueiro</cp:lastModifiedBy>
  <cp:revision>5</cp:revision>
  <dcterms:created xsi:type="dcterms:W3CDTF">2016-10-27T10:40:55Z</dcterms:created>
  <dcterms:modified xsi:type="dcterms:W3CDTF">2018-02-06T15:14:36Z</dcterms:modified>
</cp:coreProperties>
</file>