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279-A9F3-0E46-A7DD-7A68BC79D5D8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FA4F-01F8-174F-B8B2-9039E96E6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279-A9F3-0E46-A7DD-7A68BC79D5D8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FA4F-01F8-174F-B8B2-9039E96E6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4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279-A9F3-0E46-A7DD-7A68BC79D5D8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FA4F-01F8-174F-B8B2-9039E96E6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279-A9F3-0E46-A7DD-7A68BC79D5D8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FA4F-01F8-174F-B8B2-9039E96E6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2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279-A9F3-0E46-A7DD-7A68BC79D5D8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FA4F-01F8-174F-B8B2-9039E96E6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9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279-A9F3-0E46-A7DD-7A68BC79D5D8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FA4F-01F8-174F-B8B2-9039E96E6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7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279-A9F3-0E46-A7DD-7A68BC79D5D8}" type="datetimeFigureOut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FA4F-01F8-174F-B8B2-9039E96E6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279-A9F3-0E46-A7DD-7A68BC79D5D8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FA4F-01F8-174F-B8B2-9039E96E6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4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279-A9F3-0E46-A7DD-7A68BC79D5D8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FA4F-01F8-174F-B8B2-9039E96E6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5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279-A9F3-0E46-A7DD-7A68BC79D5D8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FA4F-01F8-174F-B8B2-9039E96E6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0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279-A9F3-0E46-A7DD-7A68BC79D5D8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FA4F-01F8-174F-B8B2-9039E96E6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6279-A9F3-0E46-A7DD-7A68BC79D5D8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2FA4F-01F8-174F-B8B2-9039E96E6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3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3587" y="567047"/>
            <a:ext cx="3038752" cy="4867436"/>
            <a:chOff x="913587" y="567047"/>
            <a:chExt cx="3038752" cy="4867436"/>
          </a:xfrm>
        </p:grpSpPr>
        <p:sp>
          <p:nvSpPr>
            <p:cNvPr id="4" name="Rectangle 3"/>
            <p:cNvSpPr/>
            <p:nvPr/>
          </p:nvSpPr>
          <p:spPr>
            <a:xfrm>
              <a:off x="924098" y="567047"/>
              <a:ext cx="3024337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Corpus Acquisition</a:t>
              </a:r>
              <a:endParaRPr lang="en-US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13587" y="1877491"/>
              <a:ext cx="303875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Corpus Processing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24099" y="3187935"/>
              <a:ext cx="3024336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Semantic Analysis</a:t>
              </a:r>
              <a:endParaRPr lang="en-US" sz="2400" dirty="0"/>
            </a:p>
          </p:txBody>
        </p:sp>
        <p:cxnSp>
          <p:nvCxnSpPr>
            <p:cNvPr id="7" name="Elbow Connector 6"/>
            <p:cNvCxnSpPr>
              <a:stCxn id="6" idx="2"/>
              <a:endCxn id="7" idx="0"/>
            </p:cNvCxnSpPr>
            <p:nvPr/>
          </p:nvCxnSpPr>
          <p:spPr>
            <a:xfrm rot="5400000">
              <a:off x="2247445" y="1688669"/>
              <a:ext cx="374340" cy="3304"/>
            </a:xfrm>
            <a:prstGeom prst="bentConnector3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7" idx="2"/>
              <a:endCxn id="8" idx="0"/>
            </p:cNvCxnSpPr>
            <p:nvPr/>
          </p:nvCxnSpPr>
          <p:spPr>
            <a:xfrm rot="16200000" flipH="1">
              <a:off x="2247445" y="2999113"/>
              <a:ext cx="374340" cy="3304"/>
            </a:xfrm>
            <a:prstGeom prst="bentConnector3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13587" y="4498379"/>
              <a:ext cx="3024336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Graph Analysis</a:t>
              </a:r>
              <a:endParaRPr lang="en-US" sz="2400" dirty="0"/>
            </a:p>
          </p:txBody>
        </p:sp>
        <p:cxnSp>
          <p:nvCxnSpPr>
            <p:cNvPr id="10" name="Elbow Connector 9"/>
            <p:cNvCxnSpPr/>
            <p:nvPr/>
          </p:nvCxnSpPr>
          <p:spPr>
            <a:xfrm rot="16200000" flipH="1">
              <a:off x="2236933" y="4309557"/>
              <a:ext cx="374340" cy="3304"/>
            </a:xfrm>
            <a:prstGeom prst="bentConnector3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712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Jerónimo Arenas García</dc:creator>
  <cp:lastModifiedBy>Jerónimo Arenas García</cp:lastModifiedBy>
  <cp:revision>2</cp:revision>
  <dcterms:created xsi:type="dcterms:W3CDTF">2017-08-30T08:29:32Z</dcterms:created>
  <dcterms:modified xsi:type="dcterms:W3CDTF">2017-08-30T09:31:04Z</dcterms:modified>
</cp:coreProperties>
</file>