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63"/>
    <p:restoredTop sz="94673"/>
  </p:normalViewPr>
  <p:slideViewPr>
    <p:cSldViewPr snapToGrid="0" snapToObjects="1">
      <p:cViewPr>
        <p:scale>
          <a:sx n="160" d="100"/>
          <a:sy n="16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26056D-B14F-A942-A7C2-0125A1FC21B0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254A8-7D1A-E447-86C5-838A28EBE46F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23382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254A8-7D1A-E447-86C5-838A28EBE46F}" type="slidenum">
              <a:rPr lang="en-ES" smtClean="0"/>
              <a:t>2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66631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1B76-9A34-E986-42C2-51C1ABB2E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798DBD-C4BD-1F7E-0A86-101AF74D0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44A23-BA5D-35F3-65B4-C55DD5F82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E7B00-742E-A397-9A70-B8861B6FB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8637E-E1B5-EF0F-6C90-4112E806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94969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B1D5-5C0E-43A8-6587-5737DB3FC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D9DEB-67C0-8EB7-CF58-167836D3B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3790B3-4495-90C4-017F-4024A106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B5869-6480-BF37-D591-482A8DECE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0986C-CA41-5048-B32B-F6D40710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957308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BE5A4F-5AA1-A658-9EF1-031770313B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72039-8BD7-4204-23D0-75CF047F9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38CC-FA71-3E83-6EAA-F83B534A7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6AFF3-7C9D-F66A-385E-C3914FAA6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E95E4-5C3C-15EF-8211-DE91A6DCD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548479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5E14-0D12-800F-DCEF-E262B803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37C23-EF57-122B-D70D-FC88FA980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A48EC-A105-966D-9B05-85CB7CCBD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D578B-132F-F0F1-5D73-DDAC4303D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F9A70-2908-ECB7-A1A2-7C7A3ACC5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314217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81D3D-57AE-E6D5-0EC2-F143AC191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3C070-0E5D-50E2-1B48-8F370C289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D891D-BF74-4760-5827-CA3B17A2D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8EB1E-2CC2-697F-5537-9246B83A7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EA561-B398-7A7A-331D-2F2415579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778910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9D7F3-CB8C-FA65-771E-9779DD220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8B0F7-3657-0A6B-2B67-AAE9C7C2C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DFD55-1FBC-52E7-1382-CCDE9C86C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3DB48-29FA-9B52-F6BF-B778DC183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737DC-B2B1-0F66-2E75-BD93E570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08B-3621-018F-0FBB-E82E62DA1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68674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F52B-34C7-FF3C-D1B8-EE8910547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13964-24A9-5937-8E5D-C9488999A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FDC9DC-586D-7059-C8D1-C69EA49A1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9648F3-D801-66FA-0DC2-A8A6D53CE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C50E1-57DA-6A02-575A-04F26E64CD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704FEB-41A3-CAE5-B85F-91F8A282A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4160D1-BF02-3DB9-3D71-FA2C2769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FB7696-2675-2530-9B5C-988D224F2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3216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DC33F-54AE-9EBF-E953-4C893E559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8B9FEF-628A-9498-A0AC-3EA19F63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D8E72A-AFAB-2C43-6865-8801754F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99BA6-257C-39F8-4A7C-D9A958F6D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56241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C9F7B0-D13E-3ABF-7A82-0C0BEEC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4D3AE-E4BA-16A8-F2BC-97DEF1C4C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86E29-26A7-759A-9A28-69B9D23F5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770311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F78AC-7BCF-E618-2C5A-295691F72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BAF03-45C7-E3E7-165B-937983EBE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58DE73-0629-C6F3-AA27-442E5A85F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AD879-EF2B-A815-0462-977092828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54B56-D05B-7174-A5DA-50BE361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993F3-7F7E-F3DA-575E-4F355004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991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07A37-87F5-47B8-65F9-EA441C18E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E297E4-F026-629E-B5BF-96FFC08BB1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B2B78-F74A-FE4B-2E19-590D54CBD5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A8222-8939-F114-B763-5DD94044C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68402E-5D80-1D8C-413A-6908EA10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53C83-C28D-7794-8009-E0E7C18D3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47089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7E9A62-A15B-D729-8609-39C67C1E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1D4BF-2A5D-E396-461F-B341D5DCD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5A0C8-49FB-A3A0-465A-1A865DB5F7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F43C3-F848-9F49-8CD5-A15663FDF892}" type="datetimeFigureOut">
              <a:rPr lang="en-ES" smtClean="0"/>
              <a:t>31/10/22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6D58-1926-1F76-1ED5-469471F28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86B1-60C8-7F05-960B-E52B4563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41834-CCDB-6543-B29A-E16B8D825C6B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03440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image" Target="../media/image15.tiff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roup 153">
            <a:extLst>
              <a:ext uri="{FF2B5EF4-FFF2-40B4-BE49-F238E27FC236}">
                <a16:creationId xmlns:a16="http://schemas.microsoft.com/office/drawing/2014/main" id="{65DAD90C-1DED-CF60-C9E8-8373BD35F65B}"/>
              </a:ext>
            </a:extLst>
          </p:cNvPr>
          <p:cNvGrpSpPr/>
          <p:nvPr/>
        </p:nvGrpSpPr>
        <p:grpSpPr>
          <a:xfrm>
            <a:off x="788278" y="834843"/>
            <a:ext cx="5136192" cy="2845189"/>
            <a:chOff x="788278" y="834843"/>
            <a:chExt cx="5136192" cy="284518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FD007C-3378-EF8A-786F-70B94EDB6204}"/>
                </a:ext>
              </a:extLst>
            </p:cNvPr>
            <p:cNvSpPr/>
            <p:nvPr/>
          </p:nvSpPr>
          <p:spPr>
            <a:xfrm>
              <a:off x="1481959" y="1051039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505CE-8FF6-0525-DFE0-CE2B6DA73B6B}"/>
                </a:ext>
              </a:extLst>
            </p:cNvPr>
            <p:cNvSpPr txBox="1"/>
            <p:nvPr/>
          </p:nvSpPr>
          <p:spPr>
            <a:xfrm>
              <a:off x="788278" y="945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777F76-519A-9157-9483-BE75F6AE7255}"/>
                </a:ext>
              </a:extLst>
            </p:cNvPr>
            <p:cNvCxnSpPr>
              <a:stCxn id="7" idx="3"/>
              <a:endCxn id="4" idx="2"/>
            </p:cNvCxnSpPr>
            <p:nvPr/>
          </p:nvCxnSpPr>
          <p:spPr>
            <a:xfrm>
              <a:off x="1150878" y="1129866"/>
              <a:ext cx="331081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03EFEB-7146-C036-43A7-DB476461FE6D}"/>
                </a:ext>
              </a:extLst>
            </p:cNvPr>
            <p:cNvSpPr/>
            <p:nvPr/>
          </p:nvSpPr>
          <p:spPr>
            <a:xfrm>
              <a:off x="1485778" y="135105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711D7-FD75-8BB1-B77C-282FA550226C}"/>
                </a:ext>
              </a:extLst>
            </p:cNvPr>
            <p:cNvSpPr txBox="1"/>
            <p:nvPr/>
          </p:nvSpPr>
          <p:spPr>
            <a:xfrm>
              <a:off x="792097" y="12452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582573-1EFD-0400-2E07-94975B5BEBED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>
              <a:off x="1156299" y="142987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4413F6-D634-BA23-5459-690C7972CED7}"/>
                </a:ext>
              </a:extLst>
            </p:cNvPr>
            <p:cNvSpPr/>
            <p:nvPr/>
          </p:nvSpPr>
          <p:spPr>
            <a:xfrm>
              <a:off x="1487215" y="164486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27073C-3FB6-21F7-9584-EBBD7C6EC07F}"/>
                </a:ext>
              </a:extLst>
            </p:cNvPr>
            <p:cNvSpPr txBox="1"/>
            <p:nvPr/>
          </p:nvSpPr>
          <p:spPr>
            <a:xfrm>
              <a:off x="793534" y="15390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56AAF-C98D-890D-D513-41E04B018ED7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>
              <a:off x="1157736" y="172368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508B12-32A9-A22A-6BDD-40C9989241D3}"/>
                </a:ext>
              </a:extLst>
            </p:cNvPr>
            <p:cNvSpPr/>
            <p:nvPr/>
          </p:nvSpPr>
          <p:spPr>
            <a:xfrm>
              <a:off x="1491034" y="1944875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C9E08-7EDF-9198-7645-0425A1652E9A}"/>
                </a:ext>
              </a:extLst>
            </p:cNvPr>
            <p:cNvSpPr txBox="1"/>
            <p:nvPr/>
          </p:nvSpPr>
          <p:spPr>
            <a:xfrm>
              <a:off x="797353" y="183903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4931D-426D-5B16-0EF7-445EFFFBAFBC}"/>
                </a:ext>
              </a:extLst>
            </p:cNvPr>
            <p:cNvCxnSpPr>
              <a:stCxn id="17" idx="3"/>
              <a:endCxn id="16" idx="2"/>
            </p:cNvCxnSpPr>
            <p:nvPr/>
          </p:nvCxnSpPr>
          <p:spPr>
            <a:xfrm>
              <a:off x="1161555" y="2023702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09496-34A9-DB01-D780-AFC381E3E855}"/>
                </a:ext>
              </a:extLst>
            </p:cNvPr>
            <p:cNvSpPr/>
            <p:nvPr/>
          </p:nvSpPr>
          <p:spPr>
            <a:xfrm>
              <a:off x="1497725" y="2491867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122E8-C81C-FEFC-C090-7B38C3E1E278}"/>
                </a:ext>
              </a:extLst>
            </p:cNvPr>
            <p:cNvSpPr txBox="1"/>
            <p:nvPr/>
          </p:nvSpPr>
          <p:spPr>
            <a:xfrm>
              <a:off x="804044" y="2386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209F67-6CD3-6036-3DE3-A0790E4FE4EE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>
              <a:off x="1399079" y="2570694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727938-FDF4-614E-A158-3911517C7A9B}"/>
                </a:ext>
              </a:extLst>
            </p:cNvPr>
            <p:cNvSpPr/>
            <p:nvPr/>
          </p:nvSpPr>
          <p:spPr>
            <a:xfrm>
              <a:off x="1501544" y="279188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A0C7D7-1331-B8E5-232F-387B07E28615}"/>
                </a:ext>
              </a:extLst>
            </p:cNvPr>
            <p:cNvSpPr txBox="1"/>
            <p:nvPr/>
          </p:nvSpPr>
          <p:spPr>
            <a:xfrm>
              <a:off x="807863" y="268604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8F2FAE-7E6A-01A7-DF3E-5176C6519F35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>
              <a:off x="1402898" y="287070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881A3-1191-56E0-EBC4-84AC216CD07D}"/>
                </a:ext>
              </a:extLst>
            </p:cNvPr>
            <p:cNvSpPr/>
            <p:nvPr/>
          </p:nvSpPr>
          <p:spPr>
            <a:xfrm>
              <a:off x="1502981" y="308569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156839-9543-46FD-8D57-C45D7BF84890}"/>
                </a:ext>
              </a:extLst>
            </p:cNvPr>
            <p:cNvSpPr txBox="1"/>
            <p:nvPr/>
          </p:nvSpPr>
          <p:spPr>
            <a:xfrm>
              <a:off x="809300" y="29798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D4FFAC-047F-C8FE-2894-237F61E5B25B}"/>
                </a:ext>
              </a:extLst>
            </p:cNvPr>
            <p:cNvCxnSpPr>
              <a:stCxn id="26" idx="3"/>
              <a:endCxn id="25" idx="2"/>
            </p:cNvCxnSpPr>
            <p:nvPr/>
          </p:nvCxnSpPr>
          <p:spPr>
            <a:xfrm>
              <a:off x="1404335" y="316451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3208FD-8F39-E81A-70C0-D252E40D9B58}"/>
                </a:ext>
              </a:extLst>
            </p:cNvPr>
            <p:cNvSpPr/>
            <p:nvPr/>
          </p:nvSpPr>
          <p:spPr>
            <a:xfrm>
              <a:off x="1506800" y="3385703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088C49-F9BE-2C47-BDA8-E23E2829A4F1}"/>
                </a:ext>
              </a:extLst>
            </p:cNvPr>
            <p:cNvSpPr txBox="1"/>
            <p:nvPr/>
          </p:nvSpPr>
          <p:spPr>
            <a:xfrm>
              <a:off x="813119" y="32798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C50FB7-5B74-0442-74AF-2FFF6F3D7B94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1113201" y="3464530"/>
              <a:ext cx="39359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13A9DF-D0CA-F669-00CC-E7A1D0B5243A}"/>
                </a:ext>
              </a:extLst>
            </p:cNvPr>
            <p:cNvCxnSpPr>
              <a:cxnSpLocks/>
              <a:stCxn id="4" idx="6"/>
              <a:endCxn id="40" idx="6"/>
            </p:cNvCxnSpPr>
            <p:nvPr/>
          </p:nvCxnSpPr>
          <p:spPr>
            <a:xfrm>
              <a:off x="1639614" y="1129867"/>
              <a:ext cx="1669816" cy="11427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14873D-18A6-97E2-33F3-DDF205052C82}"/>
                </a:ext>
              </a:extLst>
            </p:cNvPr>
            <p:cNvCxnSpPr>
              <a:cxnSpLocks/>
              <a:stCxn id="10" idx="6"/>
              <a:endCxn id="40" idx="6"/>
            </p:cNvCxnSpPr>
            <p:nvPr/>
          </p:nvCxnSpPr>
          <p:spPr>
            <a:xfrm>
              <a:off x="1643433" y="1429880"/>
              <a:ext cx="1665997" cy="84274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C9692C-DFD1-312F-FFA1-E71016A5F7AD}"/>
                </a:ext>
              </a:extLst>
            </p:cNvPr>
            <p:cNvSpPr/>
            <p:nvPr/>
          </p:nvSpPr>
          <p:spPr>
            <a:xfrm flipH="1" flipV="1">
              <a:off x="3309430" y="2143636"/>
              <a:ext cx="174156" cy="25797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ED59B3-AB05-DD7E-9D34-ECCBE8A50531}"/>
                </a:ext>
              </a:extLst>
            </p:cNvPr>
            <p:cNvCxnSpPr>
              <a:cxnSpLocks/>
              <a:stCxn id="13" idx="6"/>
              <a:endCxn id="40" idx="6"/>
            </p:cNvCxnSpPr>
            <p:nvPr/>
          </p:nvCxnSpPr>
          <p:spPr>
            <a:xfrm>
              <a:off x="1644870" y="1723690"/>
              <a:ext cx="1664560" cy="54893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56A66A-F004-F99F-EC86-397CC61A20D6}"/>
                </a:ext>
              </a:extLst>
            </p:cNvPr>
            <p:cNvCxnSpPr>
              <a:cxnSpLocks/>
              <a:stCxn id="28" idx="6"/>
              <a:endCxn id="40" idx="6"/>
            </p:cNvCxnSpPr>
            <p:nvPr/>
          </p:nvCxnSpPr>
          <p:spPr>
            <a:xfrm flipV="1">
              <a:off x="1664455" y="2272622"/>
              <a:ext cx="1644975" cy="119190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FB5C16-3F94-9CCB-E42C-4129AA5ECF8E}"/>
                </a:ext>
              </a:extLst>
            </p:cNvPr>
            <p:cNvCxnSpPr>
              <a:cxnSpLocks/>
              <a:stCxn id="25" idx="6"/>
              <a:endCxn id="40" idx="6"/>
            </p:cNvCxnSpPr>
            <p:nvPr/>
          </p:nvCxnSpPr>
          <p:spPr>
            <a:xfrm flipV="1">
              <a:off x="1660636" y="2272622"/>
              <a:ext cx="1648794" cy="89189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F101FD6-415D-ABE5-E72C-97E702085F37}"/>
                </a:ext>
              </a:extLst>
            </p:cNvPr>
            <p:cNvCxnSpPr>
              <a:cxnSpLocks/>
              <a:stCxn id="22" idx="6"/>
              <a:endCxn id="40" idx="6"/>
            </p:cNvCxnSpPr>
            <p:nvPr/>
          </p:nvCxnSpPr>
          <p:spPr>
            <a:xfrm flipV="1">
              <a:off x="1659199" y="2272622"/>
              <a:ext cx="1650231" cy="59808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8CC17AA-33CA-D976-8213-AFFC7E978B75}"/>
                </a:ext>
              </a:extLst>
            </p:cNvPr>
            <p:cNvCxnSpPr>
              <a:cxnSpLocks/>
              <a:stCxn id="19" idx="6"/>
              <a:endCxn id="40" idx="6"/>
            </p:cNvCxnSpPr>
            <p:nvPr/>
          </p:nvCxnSpPr>
          <p:spPr>
            <a:xfrm flipV="1">
              <a:off x="1655380" y="2272622"/>
              <a:ext cx="1654050" cy="2980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1D0A95-1A77-01D7-E0CF-D560A8484E91}"/>
                </a:ext>
              </a:extLst>
            </p:cNvPr>
            <p:cNvCxnSpPr>
              <a:cxnSpLocks/>
              <a:stCxn id="16" idx="6"/>
              <a:endCxn id="40" idx="6"/>
            </p:cNvCxnSpPr>
            <p:nvPr/>
          </p:nvCxnSpPr>
          <p:spPr>
            <a:xfrm>
              <a:off x="1648689" y="2023703"/>
              <a:ext cx="1660741" cy="24891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E641BE-3AA7-868D-D9DA-A8878B6403D3}"/>
                </a:ext>
              </a:extLst>
            </p:cNvPr>
            <p:cNvSpPr/>
            <p:nvPr/>
          </p:nvSpPr>
          <p:spPr>
            <a:xfrm>
              <a:off x="3114254" y="2087958"/>
              <a:ext cx="369332" cy="369332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C31C01-466F-DB11-CD89-926FC2D35CDF}"/>
                </a:ext>
              </a:extLst>
            </p:cNvPr>
            <p:cNvSpPr txBox="1"/>
            <p:nvPr/>
          </p:nvSpPr>
          <p:spPr>
            <a:xfrm rot="5400000">
              <a:off x="1451467" y="21009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…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B6F6565-88E9-5598-7E21-3D8B21866A7A}"/>
                </a:ext>
              </a:extLst>
            </p:cNvPr>
            <p:cNvSpPr txBox="1"/>
            <p:nvPr/>
          </p:nvSpPr>
          <p:spPr>
            <a:xfrm>
              <a:off x="1581807" y="834843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F02D31-FC0B-34D2-9318-F0B2CE7B1695}"/>
                </a:ext>
              </a:extLst>
            </p:cNvPr>
            <p:cNvSpPr txBox="1"/>
            <p:nvPr/>
          </p:nvSpPr>
          <p:spPr>
            <a:xfrm>
              <a:off x="1585626" y="113485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9EBBD08-2AAE-A58E-5149-6A29DFF73181}"/>
                </a:ext>
              </a:extLst>
            </p:cNvPr>
            <p:cNvSpPr txBox="1"/>
            <p:nvPr/>
          </p:nvSpPr>
          <p:spPr>
            <a:xfrm>
              <a:off x="1587063" y="1428666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06D909D5-6DAA-9061-AAD0-4AD0B29CB39C}"/>
                </a:ext>
              </a:extLst>
            </p:cNvPr>
            <p:cNvSpPr txBox="1"/>
            <p:nvPr/>
          </p:nvSpPr>
          <p:spPr>
            <a:xfrm>
              <a:off x="1590882" y="1728679"/>
              <a:ext cx="4154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392F2A0-60F1-91FF-8304-6ADE6EEE552D}"/>
                </a:ext>
              </a:extLst>
            </p:cNvPr>
            <p:cNvSpPr txBox="1"/>
            <p:nvPr/>
          </p:nvSpPr>
          <p:spPr>
            <a:xfrm>
              <a:off x="1596391" y="2207872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F1161CBC-45F7-5AA9-ED5D-11F8053ED19D}"/>
                </a:ext>
              </a:extLst>
            </p:cNvPr>
            <p:cNvSpPr txBox="1"/>
            <p:nvPr/>
          </p:nvSpPr>
          <p:spPr>
            <a:xfrm>
              <a:off x="1600210" y="250788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8C1A640B-E5F5-43F0-4FA9-014BAB9AA016}"/>
                </a:ext>
              </a:extLst>
            </p:cNvPr>
            <p:cNvSpPr txBox="1"/>
            <p:nvPr/>
          </p:nvSpPr>
          <p:spPr>
            <a:xfrm>
              <a:off x="1601647" y="2801695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D894F6A0-4387-2D80-5DB4-389BEEED1592}"/>
                </a:ext>
              </a:extLst>
            </p:cNvPr>
            <p:cNvSpPr txBox="1"/>
            <p:nvPr/>
          </p:nvSpPr>
          <p:spPr>
            <a:xfrm>
              <a:off x="1697223" y="3310700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7A3C083E-F4C1-1D53-F11B-19F485673DDF}"/>
                </a:ext>
              </a:extLst>
            </p:cNvPr>
            <p:cNvGrpSpPr/>
            <p:nvPr/>
          </p:nvGrpSpPr>
          <p:grpSpPr>
            <a:xfrm>
              <a:off x="3874796" y="1991803"/>
              <a:ext cx="522292" cy="561000"/>
              <a:chOff x="2792891" y="3625416"/>
              <a:chExt cx="658796" cy="598086"/>
            </a:xfrm>
          </p:grpSpPr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39468685-5FAC-CDE3-B788-07866B31F878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25" name="Freeform 124">
                <a:extLst>
                  <a:ext uri="{FF2B5EF4-FFF2-40B4-BE49-F238E27FC236}">
                    <a16:creationId xmlns:a16="http://schemas.microsoft.com/office/drawing/2014/main" id="{C54C83CE-10B7-C885-2D79-426ABCF02504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45951AB-FCE7-8829-A31B-266DF219A7BA}"/>
                </a:ext>
              </a:extLst>
            </p:cNvPr>
            <p:cNvCxnSpPr>
              <a:cxnSpLocks/>
              <a:stCxn id="31" idx="6"/>
              <a:endCxn id="124" idx="1"/>
            </p:cNvCxnSpPr>
            <p:nvPr/>
          </p:nvCxnSpPr>
          <p:spPr>
            <a:xfrm flipV="1">
              <a:off x="3483586" y="2272303"/>
              <a:ext cx="391210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EB2ED183-F33B-DA7C-FFD9-2D86E6FB8CD3}"/>
                </a:ext>
              </a:extLst>
            </p:cNvPr>
            <p:cNvGrpSpPr/>
            <p:nvPr/>
          </p:nvGrpSpPr>
          <p:grpSpPr>
            <a:xfrm>
              <a:off x="4839750" y="1991803"/>
              <a:ext cx="522292" cy="561000"/>
              <a:chOff x="3871140" y="2710751"/>
              <a:chExt cx="522292" cy="561000"/>
            </a:xfrm>
          </p:grpSpPr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FC4132BE-D1A0-D057-BDC9-343CE3C9FFD8}"/>
                  </a:ext>
                </a:extLst>
              </p:cNvPr>
              <p:cNvSpPr/>
              <p:nvPr/>
            </p:nvSpPr>
            <p:spPr>
              <a:xfrm>
                <a:off x="3871140" y="2710751"/>
                <a:ext cx="522292" cy="561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41" name="Freeform 140">
                <a:extLst>
                  <a:ext uri="{FF2B5EF4-FFF2-40B4-BE49-F238E27FC236}">
                    <a16:creationId xmlns:a16="http://schemas.microsoft.com/office/drawing/2014/main" id="{C0C1F21D-33C0-2143-A2BD-B1F3429E98F5}"/>
                  </a:ext>
                </a:extLst>
              </p:cNvPr>
              <p:cNvSpPr/>
              <p:nvPr/>
            </p:nvSpPr>
            <p:spPr>
              <a:xfrm>
                <a:off x="3928532" y="2760136"/>
                <a:ext cx="396240" cy="450427"/>
              </a:xfrm>
              <a:custGeom>
                <a:avLst/>
                <a:gdLst>
                  <a:gd name="connsiteX0" fmla="*/ 0 w 396240"/>
                  <a:gd name="connsiteY0" fmla="*/ 450427 h 450427"/>
                  <a:gd name="connsiteX1" fmla="*/ 193040 w 396240"/>
                  <a:gd name="connsiteY1" fmla="*/ 447040 h 450427"/>
                  <a:gd name="connsiteX2" fmla="*/ 196426 w 396240"/>
                  <a:gd name="connsiteY2" fmla="*/ 3387 h 450427"/>
                  <a:gd name="connsiteX3" fmla="*/ 396240 w 396240"/>
                  <a:gd name="connsiteY3" fmla="*/ 0 h 45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240" h="450427">
                    <a:moveTo>
                      <a:pt x="0" y="450427"/>
                    </a:moveTo>
                    <a:lnTo>
                      <a:pt x="193040" y="447040"/>
                    </a:lnTo>
                    <a:cubicBezTo>
                      <a:pt x="194169" y="299156"/>
                      <a:pt x="195297" y="151271"/>
                      <a:pt x="196426" y="3387"/>
                    </a:cubicBezTo>
                    <a:lnTo>
                      <a:pt x="396240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A17055C-E813-9EEA-234A-84FCBC8C982C}"/>
                </a:ext>
              </a:extLst>
            </p:cNvPr>
            <p:cNvCxnSpPr>
              <a:cxnSpLocks/>
              <a:stCxn id="124" idx="3"/>
              <a:endCxn id="134" idx="1"/>
            </p:cNvCxnSpPr>
            <p:nvPr/>
          </p:nvCxnSpPr>
          <p:spPr>
            <a:xfrm>
              <a:off x="4397088" y="2272303"/>
              <a:ext cx="44266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9EB7F816-6AAA-C390-86AF-F76F8EA06D8F}"/>
                </a:ext>
              </a:extLst>
            </p:cNvPr>
            <p:cNvSpPr txBox="1"/>
            <p:nvPr/>
          </p:nvSpPr>
          <p:spPr>
            <a:xfrm>
              <a:off x="3473395" y="1916327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527A0761-424C-53AB-A100-9CD285A57D37}"/>
                </a:ext>
              </a:extLst>
            </p:cNvPr>
            <p:cNvSpPr txBox="1"/>
            <p:nvPr/>
          </p:nvSpPr>
          <p:spPr>
            <a:xfrm>
              <a:off x="4476399" y="189860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6DEB24C-1347-03DE-0550-14BCD7A0F0C9}"/>
                </a:ext>
              </a:extLst>
            </p:cNvPr>
            <p:cNvCxnSpPr>
              <a:cxnSpLocks/>
              <a:stCxn id="134" idx="3"/>
              <a:endCxn id="152" idx="1"/>
            </p:cNvCxnSpPr>
            <p:nvPr/>
          </p:nvCxnSpPr>
          <p:spPr>
            <a:xfrm>
              <a:off x="5362042" y="2272303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/>
                <p:nvPr/>
              </p:nvSpPr>
              <p:spPr>
                <a:xfrm>
                  <a:off x="5737752" y="2135961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7752" y="2135961"/>
                  <a:ext cx="1867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5000" t="-13043" r="-25000" b="-21739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63689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roup 188">
            <a:extLst>
              <a:ext uri="{FF2B5EF4-FFF2-40B4-BE49-F238E27FC236}">
                <a16:creationId xmlns:a16="http://schemas.microsoft.com/office/drawing/2014/main" id="{1301D243-0087-B543-D42F-EFF5894EA7EE}"/>
              </a:ext>
            </a:extLst>
          </p:cNvPr>
          <p:cNvGrpSpPr/>
          <p:nvPr/>
        </p:nvGrpSpPr>
        <p:grpSpPr>
          <a:xfrm>
            <a:off x="788278" y="945200"/>
            <a:ext cx="6575883" cy="2703996"/>
            <a:chOff x="788278" y="945200"/>
            <a:chExt cx="6575883" cy="270399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FD007C-3378-EF8A-786F-70B94EDB6204}"/>
                </a:ext>
              </a:extLst>
            </p:cNvPr>
            <p:cNvSpPr/>
            <p:nvPr/>
          </p:nvSpPr>
          <p:spPr>
            <a:xfrm>
              <a:off x="1481959" y="1051039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2505CE-8FF6-0525-DFE0-CE2B6DA73B6B}"/>
                </a:ext>
              </a:extLst>
            </p:cNvPr>
            <p:cNvSpPr txBox="1"/>
            <p:nvPr/>
          </p:nvSpPr>
          <p:spPr>
            <a:xfrm>
              <a:off x="788278" y="945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4777F76-519A-9157-9483-BE75F6AE7255}"/>
                </a:ext>
              </a:extLst>
            </p:cNvPr>
            <p:cNvCxnSpPr>
              <a:stCxn id="7" idx="3"/>
              <a:endCxn id="4" idx="2"/>
            </p:cNvCxnSpPr>
            <p:nvPr/>
          </p:nvCxnSpPr>
          <p:spPr>
            <a:xfrm>
              <a:off x="1150878" y="1129866"/>
              <a:ext cx="331081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03EFEB-7146-C036-43A7-DB476461FE6D}"/>
                </a:ext>
              </a:extLst>
            </p:cNvPr>
            <p:cNvSpPr/>
            <p:nvPr/>
          </p:nvSpPr>
          <p:spPr>
            <a:xfrm>
              <a:off x="1485778" y="135105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1F711D7-FD75-8BB1-B77C-282FA550226C}"/>
                </a:ext>
              </a:extLst>
            </p:cNvPr>
            <p:cNvSpPr txBox="1"/>
            <p:nvPr/>
          </p:nvSpPr>
          <p:spPr>
            <a:xfrm>
              <a:off x="792097" y="12452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582573-1EFD-0400-2E07-94975B5BEBED}"/>
                </a:ext>
              </a:extLst>
            </p:cNvPr>
            <p:cNvCxnSpPr>
              <a:stCxn id="11" idx="3"/>
              <a:endCxn id="10" idx="2"/>
            </p:cNvCxnSpPr>
            <p:nvPr/>
          </p:nvCxnSpPr>
          <p:spPr>
            <a:xfrm>
              <a:off x="1156299" y="142987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84413F6-D634-BA23-5459-690C7972CED7}"/>
                </a:ext>
              </a:extLst>
            </p:cNvPr>
            <p:cNvSpPr/>
            <p:nvPr/>
          </p:nvSpPr>
          <p:spPr>
            <a:xfrm>
              <a:off x="1487215" y="1644862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A27073C-3FB6-21F7-9584-EBBD7C6EC07F}"/>
                </a:ext>
              </a:extLst>
            </p:cNvPr>
            <p:cNvSpPr txBox="1"/>
            <p:nvPr/>
          </p:nvSpPr>
          <p:spPr>
            <a:xfrm>
              <a:off x="793534" y="15390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DE56AAF-C98D-890D-D513-41E04B018ED7}"/>
                </a:ext>
              </a:extLst>
            </p:cNvPr>
            <p:cNvCxnSpPr>
              <a:stCxn id="14" idx="3"/>
              <a:endCxn id="13" idx="2"/>
            </p:cNvCxnSpPr>
            <p:nvPr/>
          </p:nvCxnSpPr>
          <p:spPr>
            <a:xfrm>
              <a:off x="1157736" y="1723689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B508B12-32A9-A22A-6BDD-40C9989241D3}"/>
                </a:ext>
              </a:extLst>
            </p:cNvPr>
            <p:cNvSpPr/>
            <p:nvPr/>
          </p:nvSpPr>
          <p:spPr>
            <a:xfrm>
              <a:off x="1491034" y="1944875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8C9E08-7EDF-9198-7645-0425A1652E9A}"/>
                </a:ext>
              </a:extLst>
            </p:cNvPr>
            <p:cNvSpPr txBox="1"/>
            <p:nvPr/>
          </p:nvSpPr>
          <p:spPr>
            <a:xfrm>
              <a:off x="797353" y="183903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BD4931D-426D-5B16-0EF7-445EFFFBAFBC}"/>
                </a:ext>
              </a:extLst>
            </p:cNvPr>
            <p:cNvCxnSpPr>
              <a:stCxn id="17" idx="3"/>
              <a:endCxn id="16" idx="2"/>
            </p:cNvCxnSpPr>
            <p:nvPr/>
          </p:nvCxnSpPr>
          <p:spPr>
            <a:xfrm>
              <a:off x="1161555" y="2023702"/>
              <a:ext cx="32947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C309496-34A9-DB01-D780-AFC381E3E855}"/>
                </a:ext>
              </a:extLst>
            </p:cNvPr>
            <p:cNvSpPr/>
            <p:nvPr/>
          </p:nvSpPr>
          <p:spPr>
            <a:xfrm>
              <a:off x="1497725" y="2491867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B3122E8-C81C-FEFC-C090-7B38C3E1E278}"/>
                </a:ext>
              </a:extLst>
            </p:cNvPr>
            <p:cNvSpPr txBox="1"/>
            <p:nvPr/>
          </p:nvSpPr>
          <p:spPr>
            <a:xfrm>
              <a:off x="804044" y="2386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D209F67-6CD3-6036-3DE3-A0790E4FE4EE}"/>
                </a:ext>
              </a:extLst>
            </p:cNvPr>
            <p:cNvCxnSpPr>
              <a:cxnSpLocks/>
              <a:stCxn id="20" idx="3"/>
              <a:endCxn id="19" idx="2"/>
            </p:cNvCxnSpPr>
            <p:nvPr/>
          </p:nvCxnSpPr>
          <p:spPr>
            <a:xfrm>
              <a:off x="1399079" y="2570694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727938-FDF4-614E-A158-3911517C7A9B}"/>
                </a:ext>
              </a:extLst>
            </p:cNvPr>
            <p:cNvSpPr/>
            <p:nvPr/>
          </p:nvSpPr>
          <p:spPr>
            <a:xfrm>
              <a:off x="1501544" y="279188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A0C7D7-1331-B8E5-232F-387B07E28615}"/>
                </a:ext>
              </a:extLst>
            </p:cNvPr>
            <p:cNvSpPr txBox="1"/>
            <p:nvPr/>
          </p:nvSpPr>
          <p:spPr>
            <a:xfrm>
              <a:off x="807863" y="268604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A8F2FAE-7E6A-01A7-DF3E-5176C6519F35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>
              <a:off x="1402898" y="287070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19881A3-1191-56E0-EBC4-84AC216CD07D}"/>
                </a:ext>
              </a:extLst>
            </p:cNvPr>
            <p:cNvSpPr/>
            <p:nvPr/>
          </p:nvSpPr>
          <p:spPr>
            <a:xfrm>
              <a:off x="1502981" y="3085690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3156839-9543-46FD-8D57-C45D7BF84890}"/>
                </a:ext>
              </a:extLst>
            </p:cNvPr>
            <p:cNvSpPr txBox="1"/>
            <p:nvPr/>
          </p:nvSpPr>
          <p:spPr>
            <a:xfrm>
              <a:off x="809300" y="29798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D4FFAC-047F-C8FE-2894-237F61E5B25B}"/>
                </a:ext>
              </a:extLst>
            </p:cNvPr>
            <p:cNvCxnSpPr>
              <a:stCxn id="26" idx="3"/>
              <a:endCxn id="25" idx="2"/>
            </p:cNvCxnSpPr>
            <p:nvPr/>
          </p:nvCxnSpPr>
          <p:spPr>
            <a:xfrm>
              <a:off x="1404335" y="3164517"/>
              <a:ext cx="98646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23208FD-8F39-E81A-70C0-D252E40D9B58}"/>
                </a:ext>
              </a:extLst>
            </p:cNvPr>
            <p:cNvSpPr/>
            <p:nvPr/>
          </p:nvSpPr>
          <p:spPr>
            <a:xfrm>
              <a:off x="1506800" y="3385703"/>
              <a:ext cx="157655" cy="15765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F088C49-F9BE-2C47-BDA8-E23E2829A4F1}"/>
                </a:ext>
              </a:extLst>
            </p:cNvPr>
            <p:cNvSpPr txBox="1"/>
            <p:nvPr/>
          </p:nvSpPr>
          <p:spPr>
            <a:xfrm>
              <a:off x="813119" y="32798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FC50FB7-5B74-0442-74AF-2FFF6F3D7B94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1113201" y="3464530"/>
              <a:ext cx="393599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D013A9DF-D0CA-F669-00CC-E7A1D0B5243A}"/>
                </a:ext>
              </a:extLst>
            </p:cNvPr>
            <p:cNvCxnSpPr>
              <a:cxnSpLocks/>
              <a:stCxn id="4" idx="6"/>
              <a:endCxn id="40" idx="6"/>
            </p:cNvCxnSpPr>
            <p:nvPr/>
          </p:nvCxnSpPr>
          <p:spPr>
            <a:xfrm>
              <a:off x="1639614" y="1129867"/>
              <a:ext cx="876835" cy="40564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814873D-18A6-97E2-33F3-DDF205052C82}"/>
                </a:ext>
              </a:extLst>
            </p:cNvPr>
            <p:cNvCxnSpPr>
              <a:cxnSpLocks/>
              <a:stCxn id="10" idx="6"/>
              <a:endCxn id="40" idx="6"/>
            </p:cNvCxnSpPr>
            <p:nvPr/>
          </p:nvCxnSpPr>
          <p:spPr>
            <a:xfrm>
              <a:off x="1643433" y="1429880"/>
              <a:ext cx="873016" cy="10563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EC9692C-DFD1-312F-FFA1-E71016A5F7AD}"/>
                </a:ext>
              </a:extLst>
            </p:cNvPr>
            <p:cNvSpPr/>
            <p:nvPr/>
          </p:nvSpPr>
          <p:spPr>
            <a:xfrm flipV="1">
              <a:off x="2429023" y="1470762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9ED59B3-AB05-DD7E-9D34-ECCBE8A50531}"/>
                </a:ext>
              </a:extLst>
            </p:cNvPr>
            <p:cNvCxnSpPr>
              <a:cxnSpLocks/>
              <a:stCxn id="13" idx="6"/>
              <a:endCxn id="40" idx="6"/>
            </p:cNvCxnSpPr>
            <p:nvPr/>
          </p:nvCxnSpPr>
          <p:spPr>
            <a:xfrm flipV="1">
              <a:off x="1644870" y="1535513"/>
              <a:ext cx="871579" cy="18817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56A66A-F004-F99F-EC86-397CC61A20D6}"/>
                </a:ext>
              </a:extLst>
            </p:cNvPr>
            <p:cNvCxnSpPr>
              <a:cxnSpLocks/>
              <a:stCxn id="28" idx="6"/>
              <a:endCxn id="40" idx="6"/>
            </p:cNvCxnSpPr>
            <p:nvPr/>
          </p:nvCxnSpPr>
          <p:spPr>
            <a:xfrm flipV="1">
              <a:off x="1664455" y="1535513"/>
              <a:ext cx="851994" cy="192901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0FB5C16-3F94-9CCB-E42C-4129AA5ECF8E}"/>
                </a:ext>
              </a:extLst>
            </p:cNvPr>
            <p:cNvCxnSpPr>
              <a:cxnSpLocks/>
              <a:stCxn id="25" idx="6"/>
              <a:endCxn id="40" idx="6"/>
            </p:cNvCxnSpPr>
            <p:nvPr/>
          </p:nvCxnSpPr>
          <p:spPr>
            <a:xfrm flipV="1">
              <a:off x="1660636" y="1535513"/>
              <a:ext cx="855813" cy="162900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F101FD6-415D-ABE5-E72C-97E702085F37}"/>
                </a:ext>
              </a:extLst>
            </p:cNvPr>
            <p:cNvCxnSpPr>
              <a:cxnSpLocks/>
              <a:stCxn id="22" idx="6"/>
              <a:endCxn id="40" idx="6"/>
            </p:cNvCxnSpPr>
            <p:nvPr/>
          </p:nvCxnSpPr>
          <p:spPr>
            <a:xfrm flipV="1">
              <a:off x="1659199" y="1535513"/>
              <a:ext cx="857250" cy="133519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58CC17AA-33CA-D976-8213-AFFC7E978B75}"/>
                </a:ext>
              </a:extLst>
            </p:cNvPr>
            <p:cNvCxnSpPr>
              <a:cxnSpLocks/>
              <a:stCxn id="19" idx="6"/>
              <a:endCxn id="40" idx="6"/>
            </p:cNvCxnSpPr>
            <p:nvPr/>
          </p:nvCxnSpPr>
          <p:spPr>
            <a:xfrm flipV="1">
              <a:off x="1655380" y="1535513"/>
              <a:ext cx="861069" cy="10351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61D0A95-1A77-01D7-E0CF-D560A8484E91}"/>
                </a:ext>
              </a:extLst>
            </p:cNvPr>
            <p:cNvCxnSpPr>
              <a:cxnSpLocks/>
              <a:stCxn id="16" idx="6"/>
              <a:endCxn id="40" idx="6"/>
            </p:cNvCxnSpPr>
            <p:nvPr/>
          </p:nvCxnSpPr>
          <p:spPr>
            <a:xfrm flipV="1">
              <a:off x="1648689" y="1535513"/>
              <a:ext cx="867760" cy="4881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7E641BE-3AA7-868D-D9DA-A8878B6403D3}"/>
                </a:ext>
              </a:extLst>
            </p:cNvPr>
            <p:cNvSpPr/>
            <p:nvPr/>
          </p:nvSpPr>
          <p:spPr>
            <a:xfrm>
              <a:off x="2382144" y="1406527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87C31C01-466F-DB11-CD89-926FC2D35CDF}"/>
                </a:ext>
              </a:extLst>
            </p:cNvPr>
            <p:cNvSpPr txBox="1"/>
            <p:nvPr/>
          </p:nvSpPr>
          <p:spPr>
            <a:xfrm rot="5400000">
              <a:off x="1451467" y="21009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…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9468685-5FAC-CDE3-B788-07866B31F878}"/>
                </a:ext>
              </a:extLst>
            </p:cNvPr>
            <p:cNvSpPr/>
            <p:nvPr/>
          </p:nvSpPr>
          <p:spPr>
            <a:xfrm>
              <a:off x="4739172" y="1470762"/>
              <a:ext cx="522292" cy="12886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145951AB-FCE7-8829-A31B-266DF219A7BA}"/>
                </a:ext>
              </a:extLst>
            </p:cNvPr>
            <p:cNvCxnSpPr>
              <a:cxnSpLocks/>
              <a:stCxn id="31" idx="6"/>
              <a:endCxn id="124" idx="1"/>
            </p:cNvCxnSpPr>
            <p:nvPr/>
          </p:nvCxnSpPr>
          <p:spPr>
            <a:xfrm flipV="1">
              <a:off x="2640120" y="1535196"/>
              <a:ext cx="2099052" cy="31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FC4132BE-D1A0-D057-BDC9-343CE3C9FFD8}"/>
                </a:ext>
              </a:extLst>
            </p:cNvPr>
            <p:cNvSpPr/>
            <p:nvPr/>
          </p:nvSpPr>
          <p:spPr>
            <a:xfrm>
              <a:off x="5912407" y="1429879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A17055C-E813-9EEA-234A-84FCBC8C982C}"/>
                </a:ext>
              </a:extLst>
            </p:cNvPr>
            <p:cNvCxnSpPr>
              <a:cxnSpLocks/>
              <a:stCxn id="124" idx="3"/>
              <a:endCxn id="134" idx="1"/>
            </p:cNvCxnSpPr>
            <p:nvPr/>
          </p:nvCxnSpPr>
          <p:spPr>
            <a:xfrm flipV="1">
              <a:off x="5261464" y="1535194"/>
              <a:ext cx="650943" cy="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EB7F816-6AAA-C390-86AF-F76F8EA06D8F}"/>
                    </a:ext>
                  </a:extLst>
                </p:cNvPr>
                <p:cNvSpPr txBox="1"/>
                <p:nvPr/>
              </p:nvSpPr>
              <p:spPr>
                <a:xfrm>
                  <a:off x="2532818" y="1214778"/>
                  <a:ext cx="1514004" cy="34355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6" name="TextBox 145">
                  <a:extLst>
                    <a:ext uri="{FF2B5EF4-FFF2-40B4-BE49-F238E27FC236}">
                      <a16:creationId xmlns:a16="http://schemas.microsoft.com/office/drawing/2014/main" id="{9EB7F816-6AAA-C390-86AF-F76F8EA06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2818" y="1214778"/>
                  <a:ext cx="1514004" cy="343556"/>
                </a:xfrm>
                <a:prstGeom prst="rect">
                  <a:avLst/>
                </a:prstGeom>
                <a:blipFill>
                  <a:blip r:embed="rId3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27A0761-424C-53AB-A100-9CD285A57D37}"/>
                    </a:ext>
                  </a:extLst>
                </p:cNvPr>
                <p:cNvSpPr txBox="1"/>
                <p:nvPr/>
              </p:nvSpPr>
              <p:spPr>
                <a:xfrm>
                  <a:off x="5251683" y="1161494"/>
                  <a:ext cx="45102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527A0761-424C-53AB-A100-9CD285A57D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683" y="1161494"/>
                  <a:ext cx="451021" cy="362984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56DEB24C-1347-03DE-0550-14BCD7A0F0C9}"/>
                </a:ext>
              </a:extLst>
            </p:cNvPr>
            <p:cNvCxnSpPr>
              <a:cxnSpLocks/>
              <a:stCxn id="134" idx="3"/>
              <a:endCxn id="152" idx="1"/>
            </p:cNvCxnSpPr>
            <p:nvPr/>
          </p:nvCxnSpPr>
          <p:spPr>
            <a:xfrm>
              <a:off x="6434699" y="1535194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/>
                <p:nvPr/>
              </p:nvSpPr>
              <p:spPr>
                <a:xfrm>
                  <a:off x="6810409" y="1398852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FC2A1143-A282-F52D-74C2-D3724FB1A8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409" y="1398852"/>
                  <a:ext cx="283091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1739" t="-8696" r="-4348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E936647-E1DD-3053-A4C7-58B865D4CFD2}"/>
                </a:ext>
              </a:extLst>
            </p:cNvPr>
            <p:cNvCxnSpPr>
              <a:cxnSpLocks/>
              <a:stCxn id="4" idx="6"/>
              <a:endCxn id="52" idx="6"/>
            </p:cNvCxnSpPr>
            <p:nvPr/>
          </p:nvCxnSpPr>
          <p:spPr>
            <a:xfrm>
              <a:off x="1639614" y="1129867"/>
              <a:ext cx="874492" cy="7972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A3BD27-48C3-712C-81EC-74954390C172}"/>
                </a:ext>
              </a:extLst>
            </p:cNvPr>
            <p:cNvCxnSpPr>
              <a:cxnSpLocks/>
              <a:stCxn id="10" idx="6"/>
              <a:endCxn id="52" idx="6"/>
            </p:cNvCxnSpPr>
            <p:nvPr/>
          </p:nvCxnSpPr>
          <p:spPr>
            <a:xfrm>
              <a:off x="1643433" y="1429880"/>
              <a:ext cx="870673" cy="49718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99A7D08-B79C-AE79-3BDA-998C5DB7D142}"/>
                </a:ext>
              </a:extLst>
            </p:cNvPr>
            <p:cNvSpPr/>
            <p:nvPr/>
          </p:nvSpPr>
          <p:spPr>
            <a:xfrm flipV="1">
              <a:off x="2426680" y="186231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A161B60-8BC3-3A68-6928-C98020D1D65C}"/>
                </a:ext>
              </a:extLst>
            </p:cNvPr>
            <p:cNvCxnSpPr>
              <a:cxnSpLocks/>
              <a:stCxn id="13" idx="6"/>
              <a:endCxn id="52" idx="6"/>
            </p:cNvCxnSpPr>
            <p:nvPr/>
          </p:nvCxnSpPr>
          <p:spPr>
            <a:xfrm>
              <a:off x="1644870" y="1723690"/>
              <a:ext cx="869236" cy="2033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E432E12-9B24-6E39-D67A-B2641F1683AC}"/>
                </a:ext>
              </a:extLst>
            </p:cNvPr>
            <p:cNvCxnSpPr>
              <a:cxnSpLocks/>
              <a:stCxn id="28" idx="6"/>
              <a:endCxn id="52" idx="6"/>
            </p:cNvCxnSpPr>
            <p:nvPr/>
          </p:nvCxnSpPr>
          <p:spPr>
            <a:xfrm flipV="1">
              <a:off x="1664455" y="1927068"/>
              <a:ext cx="849651" cy="15374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4BE1968-D078-D88C-4AD0-0C37B576B059}"/>
                </a:ext>
              </a:extLst>
            </p:cNvPr>
            <p:cNvCxnSpPr>
              <a:cxnSpLocks/>
              <a:stCxn id="25" idx="6"/>
              <a:endCxn id="52" idx="6"/>
            </p:cNvCxnSpPr>
            <p:nvPr/>
          </p:nvCxnSpPr>
          <p:spPr>
            <a:xfrm flipV="1">
              <a:off x="1660636" y="1927068"/>
              <a:ext cx="853470" cy="12374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032988F7-B509-3DE7-236B-4718C7D74801}"/>
                </a:ext>
              </a:extLst>
            </p:cNvPr>
            <p:cNvCxnSpPr>
              <a:cxnSpLocks/>
              <a:stCxn id="22" idx="6"/>
              <a:endCxn id="52" idx="6"/>
            </p:cNvCxnSpPr>
            <p:nvPr/>
          </p:nvCxnSpPr>
          <p:spPr>
            <a:xfrm flipV="1">
              <a:off x="1659199" y="1927068"/>
              <a:ext cx="854907" cy="9436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EFCA30C-57EC-D1A6-2E98-6EC05C47FCB5}"/>
                </a:ext>
              </a:extLst>
            </p:cNvPr>
            <p:cNvCxnSpPr>
              <a:cxnSpLocks/>
              <a:stCxn id="19" idx="6"/>
              <a:endCxn id="52" idx="6"/>
            </p:cNvCxnSpPr>
            <p:nvPr/>
          </p:nvCxnSpPr>
          <p:spPr>
            <a:xfrm flipV="1">
              <a:off x="1655380" y="1927068"/>
              <a:ext cx="858726" cy="6436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3CB314CC-3F73-531E-D184-227CFC75B312}"/>
                </a:ext>
              </a:extLst>
            </p:cNvPr>
            <p:cNvCxnSpPr>
              <a:cxnSpLocks/>
              <a:stCxn id="16" idx="6"/>
              <a:endCxn id="52" idx="6"/>
            </p:cNvCxnSpPr>
            <p:nvPr/>
          </p:nvCxnSpPr>
          <p:spPr>
            <a:xfrm flipV="1">
              <a:off x="1648689" y="1927068"/>
              <a:ext cx="865417" cy="966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CECA24B3-CDEE-D440-05A4-C55067F5D9F8}"/>
                </a:ext>
              </a:extLst>
            </p:cNvPr>
            <p:cNvSpPr/>
            <p:nvPr/>
          </p:nvSpPr>
          <p:spPr>
            <a:xfrm>
              <a:off x="2379801" y="179808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7647185-EAD1-0456-A5DD-90EB3DCD8E3E}"/>
                </a:ext>
              </a:extLst>
            </p:cNvPr>
            <p:cNvSpPr/>
            <p:nvPr/>
          </p:nvSpPr>
          <p:spPr>
            <a:xfrm>
              <a:off x="4736830" y="1860801"/>
              <a:ext cx="522292" cy="131896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E0212764-EBC8-B936-F673-7D08859517E5}"/>
                </a:ext>
              </a:extLst>
            </p:cNvPr>
            <p:cNvCxnSpPr>
              <a:cxnSpLocks/>
              <a:stCxn id="62" idx="6"/>
              <a:endCxn id="65" idx="1"/>
            </p:cNvCxnSpPr>
            <p:nvPr/>
          </p:nvCxnSpPr>
          <p:spPr>
            <a:xfrm flipV="1">
              <a:off x="2637777" y="1926749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103E8C8B-3916-FBAE-E052-307D7B29CDAA}"/>
                </a:ext>
              </a:extLst>
            </p:cNvPr>
            <p:cNvSpPr/>
            <p:nvPr/>
          </p:nvSpPr>
          <p:spPr>
            <a:xfrm>
              <a:off x="5910064" y="1821434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1AF5A3-8B60-2337-0727-AE3DCB253439}"/>
                </a:ext>
              </a:extLst>
            </p:cNvPr>
            <p:cNvCxnSpPr>
              <a:cxnSpLocks/>
              <a:stCxn id="65" idx="3"/>
              <a:endCxn id="69" idx="1"/>
            </p:cNvCxnSpPr>
            <p:nvPr/>
          </p:nvCxnSpPr>
          <p:spPr>
            <a:xfrm>
              <a:off x="5259122" y="1926749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FEEBC72-6921-BF70-87F5-2CEE1AF6B10E}"/>
                    </a:ext>
                  </a:extLst>
                </p:cNvPr>
                <p:cNvSpPr txBox="1"/>
                <p:nvPr/>
              </p:nvSpPr>
              <p:spPr>
                <a:xfrm>
                  <a:off x="2530475" y="1606333"/>
                  <a:ext cx="1504514" cy="3415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4FEEBC72-6921-BF70-87F5-2CEE1AF6B1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475" y="1606333"/>
                  <a:ext cx="1504514" cy="34156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1465948-2268-CB07-9E94-43930CEB5B04}"/>
                    </a:ext>
                  </a:extLst>
                </p:cNvPr>
                <p:cNvSpPr txBox="1"/>
                <p:nvPr/>
              </p:nvSpPr>
              <p:spPr>
                <a:xfrm>
                  <a:off x="5249340" y="1553049"/>
                  <a:ext cx="44569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61465948-2268-CB07-9E94-43930CEB5B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340" y="1553049"/>
                  <a:ext cx="445699" cy="362984"/>
                </a:xfrm>
                <a:prstGeom prst="rect">
                  <a:avLst/>
                </a:prstGeom>
                <a:blipFill>
                  <a:blip r:embed="rId7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74E90BA-6592-5873-F935-D32A76AF2D8C}"/>
                </a:ext>
              </a:extLst>
            </p:cNvPr>
            <p:cNvCxnSpPr>
              <a:cxnSpLocks/>
              <a:stCxn id="69" idx="3"/>
              <a:endCxn id="75" idx="1"/>
            </p:cNvCxnSpPr>
            <p:nvPr/>
          </p:nvCxnSpPr>
          <p:spPr>
            <a:xfrm>
              <a:off x="6432356" y="1926749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5394F-6A54-45F1-CE5A-F04E702B78DE}"/>
                    </a:ext>
                  </a:extLst>
                </p:cNvPr>
                <p:cNvSpPr txBox="1"/>
                <p:nvPr/>
              </p:nvSpPr>
              <p:spPr>
                <a:xfrm>
                  <a:off x="6808066" y="1790407"/>
                  <a:ext cx="277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03F5394F-6A54-45F1-CE5A-F04E702B78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66" y="1790407"/>
                  <a:ext cx="277768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2727" t="-18182" r="-9091" b="-27273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DFE5BA11-F376-6E73-C2EA-33B4067AA013}"/>
                </a:ext>
              </a:extLst>
            </p:cNvPr>
            <p:cNvCxnSpPr>
              <a:cxnSpLocks/>
              <a:stCxn id="4" idx="6"/>
              <a:endCxn id="86" idx="6"/>
            </p:cNvCxnSpPr>
            <p:nvPr/>
          </p:nvCxnSpPr>
          <p:spPr>
            <a:xfrm>
              <a:off x="1639614" y="1129867"/>
              <a:ext cx="874492" cy="12020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6AF7436-00F5-3241-5A6F-17759AA0B271}"/>
                </a:ext>
              </a:extLst>
            </p:cNvPr>
            <p:cNvCxnSpPr>
              <a:cxnSpLocks/>
              <a:stCxn id="10" idx="6"/>
              <a:endCxn id="86" idx="6"/>
            </p:cNvCxnSpPr>
            <p:nvPr/>
          </p:nvCxnSpPr>
          <p:spPr>
            <a:xfrm>
              <a:off x="1643433" y="1429880"/>
              <a:ext cx="870673" cy="90199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B7BF1C6E-A0F7-2BE9-F218-A35EEF66F00B}"/>
                </a:ext>
              </a:extLst>
            </p:cNvPr>
            <p:cNvSpPr/>
            <p:nvPr/>
          </p:nvSpPr>
          <p:spPr>
            <a:xfrm flipV="1">
              <a:off x="2426680" y="2267123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BC231A8-865E-1CDD-E115-22C3219A589B}"/>
                </a:ext>
              </a:extLst>
            </p:cNvPr>
            <p:cNvCxnSpPr>
              <a:cxnSpLocks/>
              <a:stCxn id="16" idx="6"/>
              <a:endCxn id="86" idx="6"/>
            </p:cNvCxnSpPr>
            <p:nvPr/>
          </p:nvCxnSpPr>
          <p:spPr>
            <a:xfrm>
              <a:off x="1648689" y="2023703"/>
              <a:ext cx="865417" cy="30817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3BBCBD67-8841-B7B1-8B3E-B73CF547D17E}"/>
                </a:ext>
              </a:extLst>
            </p:cNvPr>
            <p:cNvCxnSpPr>
              <a:cxnSpLocks/>
              <a:stCxn id="28" idx="6"/>
              <a:endCxn id="86" idx="6"/>
            </p:cNvCxnSpPr>
            <p:nvPr/>
          </p:nvCxnSpPr>
          <p:spPr>
            <a:xfrm flipV="1">
              <a:off x="1664455" y="2331874"/>
              <a:ext cx="849651" cy="113265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471AC36-E431-FD61-91C4-E9A7FC93DF4A}"/>
                </a:ext>
              </a:extLst>
            </p:cNvPr>
            <p:cNvCxnSpPr>
              <a:cxnSpLocks/>
              <a:stCxn id="25" idx="6"/>
              <a:endCxn id="86" idx="6"/>
            </p:cNvCxnSpPr>
            <p:nvPr/>
          </p:nvCxnSpPr>
          <p:spPr>
            <a:xfrm flipV="1">
              <a:off x="1660636" y="2331874"/>
              <a:ext cx="853470" cy="83264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6E95AA4-1C86-B109-25FB-48BCC4B89708}"/>
                </a:ext>
              </a:extLst>
            </p:cNvPr>
            <p:cNvCxnSpPr>
              <a:cxnSpLocks/>
              <a:stCxn id="22" idx="6"/>
              <a:endCxn id="86" idx="6"/>
            </p:cNvCxnSpPr>
            <p:nvPr/>
          </p:nvCxnSpPr>
          <p:spPr>
            <a:xfrm flipV="1">
              <a:off x="1659199" y="2331874"/>
              <a:ext cx="854907" cy="53883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70E184AC-778A-F81E-16B0-67F86ACB01C7}"/>
                </a:ext>
              </a:extLst>
            </p:cNvPr>
            <p:cNvCxnSpPr>
              <a:cxnSpLocks/>
              <a:stCxn id="13" idx="6"/>
              <a:endCxn id="86" idx="6"/>
            </p:cNvCxnSpPr>
            <p:nvPr/>
          </p:nvCxnSpPr>
          <p:spPr>
            <a:xfrm>
              <a:off x="1644870" y="1723690"/>
              <a:ext cx="869236" cy="6081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B8F6CC68-78B9-1835-F781-59F19ED78304}"/>
                </a:ext>
              </a:extLst>
            </p:cNvPr>
            <p:cNvCxnSpPr>
              <a:cxnSpLocks/>
              <a:stCxn id="19" idx="6"/>
              <a:endCxn id="86" idx="6"/>
            </p:cNvCxnSpPr>
            <p:nvPr/>
          </p:nvCxnSpPr>
          <p:spPr>
            <a:xfrm flipV="1">
              <a:off x="1655380" y="2331874"/>
              <a:ext cx="858726" cy="2388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07B3A110-36F5-78C8-B411-59FEAE902ED8}"/>
                </a:ext>
              </a:extLst>
            </p:cNvPr>
            <p:cNvSpPr/>
            <p:nvPr/>
          </p:nvSpPr>
          <p:spPr>
            <a:xfrm>
              <a:off x="2379801" y="2202888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CA77827E-467B-3CB2-A1D3-043349C70E7F}"/>
                </a:ext>
              </a:extLst>
            </p:cNvPr>
            <p:cNvSpPr/>
            <p:nvPr/>
          </p:nvSpPr>
          <p:spPr>
            <a:xfrm>
              <a:off x="4736830" y="2286450"/>
              <a:ext cx="522292" cy="9021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086CBFB2-BAAF-AC8A-CAA5-99BA170D0CCA}"/>
                </a:ext>
              </a:extLst>
            </p:cNvPr>
            <p:cNvCxnSpPr>
              <a:cxnSpLocks/>
              <a:stCxn id="93" idx="6"/>
              <a:endCxn id="95" idx="1"/>
            </p:cNvCxnSpPr>
            <p:nvPr/>
          </p:nvCxnSpPr>
          <p:spPr>
            <a:xfrm flipV="1">
              <a:off x="2637777" y="2331555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EB59133-9A04-460A-B4B4-7BDF4900E50D}"/>
                </a:ext>
              </a:extLst>
            </p:cNvPr>
            <p:cNvSpPr/>
            <p:nvPr/>
          </p:nvSpPr>
          <p:spPr>
            <a:xfrm>
              <a:off x="5910064" y="2226240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BB31C19-FED3-E955-A94D-11151092EC58}"/>
                </a:ext>
              </a:extLst>
            </p:cNvPr>
            <p:cNvCxnSpPr>
              <a:cxnSpLocks/>
              <a:stCxn id="95" idx="3"/>
              <a:endCxn id="99" idx="1"/>
            </p:cNvCxnSpPr>
            <p:nvPr/>
          </p:nvCxnSpPr>
          <p:spPr>
            <a:xfrm>
              <a:off x="5259122" y="2331555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3DC07D-0FB2-02DC-B6EA-96AA2380027B}"/>
                    </a:ext>
                  </a:extLst>
                </p:cNvPr>
                <p:cNvSpPr txBox="1"/>
                <p:nvPr/>
              </p:nvSpPr>
              <p:spPr>
                <a:xfrm>
                  <a:off x="2530475" y="2011139"/>
                  <a:ext cx="1514004" cy="34201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F93DC07D-0FB2-02DC-B6EA-96AA238002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475" y="2011139"/>
                  <a:ext cx="1514004" cy="34201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860A168-6ADF-2181-51E5-BC316BA02983}"/>
                    </a:ext>
                  </a:extLst>
                </p:cNvPr>
                <p:cNvSpPr txBox="1"/>
                <p:nvPr/>
              </p:nvSpPr>
              <p:spPr>
                <a:xfrm>
                  <a:off x="5249340" y="1957855"/>
                  <a:ext cx="451021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6860A168-6ADF-2181-51E5-BC316BA0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9340" y="1957855"/>
                  <a:ext cx="451021" cy="362984"/>
                </a:xfrm>
                <a:prstGeom prst="rect">
                  <a:avLst/>
                </a:prstGeom>
                <a:blipFill>
                  <a:blip r:embed="rId10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57A01EEE-15EA-60DC-FA96-E7D5BD5ADA82}"/>
                </a:ext>
              </a:extLst>
            </p:cNvPr>
            <p:cNvCxnSpPr>
              <a:cxnSpLocks/>
              <a:stCxn id="99" idx="3"/>
              <a:endCxn id="105" idx="1"/>
            </p:cNvCxnSpPr>
            <p:nvPr/>
          </p:nvCxnSpPr>
          <p:spPr>
            <a:xfrm>
              <a:off x="6432356" y="2331555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3278C6E-F07E-88EA-5A1C-21B1472A8923}"/>
                    </a:ext>
                  </a:extLst>
                </p:cNvPr>
                <p:cNvSpPr txBox="1"/>
                <p:nvPr/>
              </p:nvSpPr>
              <p:spPr>
                <a:xfrm>
                  <a:off x="6808066" y="2195213"/>
                  <a:ext cx="2830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3278C6E-F07E-88EA-5A1C-21B1472A89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066" y="2195213"/>
                  <a:ext cx="283091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1739" t="-13043" r="-4348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62A571B-4D00-E28C-5F55-59B7E2BA1FDA}"/>
                </a:ext>
              </a:extLst>
            </p:cNvPr>
            <p:cNvCxnSpPr>
              <a:cxnSpLocks/>
              <a:stCxn id="4" idx="6"/>
              <a:endCxn id="129" idx="6"/>
            </p:cNvCxnSpPr>
            <p:nvPr/>
          </p:nvCxnSpPr>
          <p:spPr>
            <a:xfrm>
              <a:off x="1639614" y="1129867"/>
              <a:ext cx="874088" cy="192469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54637371-010A-D529-EAE0-44C92162A54D}"/>
                </a:ext>
              </a:extLst>
            </p:cNvPr>
            <p:cNvCxnSpPr>
              <a:cxnSpLocks/>
              <a:stCxn id="10" idx="6"/>
              <a:endCxn id="129" idx="6"/>
            </p:cNvCxnSpPr>
            <p:nvPr/>
          </p:nvCxnSpPr>
          <p:spPr>
            <a:xfrm>
              <a:off x="1643433" y="1429880"/>
              <a:ext cx="870269" cy="16246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5DFF4810-5A14-7889-E2D9-263A36E6F252}"/>
                </a:ext>
              </a:extLst>
            </p:cNvPr>
            <p:cNvSpPr/>
            <p:nvPr/>
          </p:nvSpPr>
          <p:spPr>
            <a:xfrm flipV="1">
              <a:off x="2426276" y="298980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8C3D21FE-DCF5-2BD0-5395-CE4E248B7BFB}"/>
                </a:ext>
              </a:extLst>
            </p:cNvPr>
            <p:cNvCxnSpPr>
              <a:cxnSpLocks/>
              <a:stCxn id="19" idx="6"/>
              <a:endCxn id="129" idx="6"/>
            </p:cNvCxnSpPr>
            <p:nvPr/>
          </p:nvCxnSpPr>
          <p:spPr>
            <a:xfrm>
              <a:off x="1655380" y="2570695"/>
              <a:ext cx="858322" cy="4838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E0BED4A-2831-6AB4-F8A0-5E34ABF9139B}"/>
                </a:ext>
              </a:extLst>
            </p:cNvPr>
            <p:cNvCxnSpPr>
              <a:cxnSpLocks/>
              <a:stCxn id="13" idx="6"/>
              <a:endCxn id="129" idx="6"/>
            </p:cNvCxnSpPr>
            <p:nvPr/>
          </p:nvCxnSpPr>
          <p:spPr>
            <a:xfrm>
              <a:off x="1644870" y="1723690"/>
              <a:ext cx="868832" cy="133086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67FD6DC3-EEF3-90BA-7728-40BAFF74020C}"/>
                </a:ext>
              </a:extLst>
            </p:cNvPr>
            <p:cNvCxnSpPr>
              <a:cxnSpLocks/>
              <a:stCxn id="28" idx="6"/>
              <a:endCxn id="129" idx="6"/>
            </p:cNvCxnSpPr>
            <p:nvPr/>
          </p:nvCxnSpPr>
          <p:spPr>
            <a:xfrm flipV="1">
              <a:off x="1664455" y="3054558"/>
              <a:ext cx="849247" cy="4099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7FAE975-E67D-D31D-27D2-4FD823AB46B1}"/>
                </a:ext>
              </a:extLst>
            </p:cNvPr>
            <p:cNvCxnSpPr>
              <a:cxnSpLocks/>
              <a:stCxn id="25" idx="6"/>
              <a:endCxn id="129" idx="6"/>
            </p:cNvCxnSpPr>
            <p:nvPr/>
          </p:nvCxnSpPr>
          <p:spPr>
            <a:xfrm flipV="1">
              <a:off x="1660636" y="3054558"/>
              <a:ext cx="853066" cy="1099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4B749BB1-6DDF-A34D-2F22-2D0F904645F8}"/>
                </a:ext>
              </a:extLst>
            </p:cNvPr>
            <p:cNvCxnSpPr>
              <a:cxnSpLocks/>
              <a:stCxn id="22" idx="6"/>
              <a:endCxn id="129" idx="6"/>
            </p:cNvCxnSpPr>
            <p:nvPr/>
          </p:nvCxnSpPr>
          <p:spPr>
            <a:xfrm>
              <a:off x="1659199" y="2870708"/>
              <a:ext cx="854503" cy="1838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9FB75705-E142-3620-20A2-1409D32CA993}"/>
                </a:ext>
              </a:extLst>
            </p:cNvPr>
            <p:cNvCxnSpPr>
              <a:cxnSpLocks/>
              <a:stCxn id="16" idx="6"/>
              <a:endCxn id="129" idx="6"/>
            </p:cNvCxnSpPr>
            <p:nvPr/>
          </p:nvCxnSpPr>
          <p:spPr>
            <a:xfrm>
              <a:off x="1648689" y="2023703"/>
              <a:ext cx="865013" cy="10308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87C30486-ECF5-6536-65BC-D9AC52FFDED0}"/>
                </a:ext>
              </a:extLst>
            </p:cNvPr>
            <p:cNvSpPr/>
            <p:nvPr/>
          </p:nvSpPr>
          <p:spPr>
            <a:xfrm>
              <a:off x="2379397" y="292557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0A884AB4-D92B-A950-6B93-FABD3B24241F}"/>
                </a:ext>
              </a:extLst>
            </p:cNvPr>
            <p:cNvSpPr/>
            <p:nvPr/>
          </p:nvSpPr>
          <p:spPr>
            <a:xfrm>
              <a:off x="4736426" y="2989807"/>
              <a:ext cx="522292" cy="12886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810730B9-1C2B-B7FA-DA07-4B8B3A8464A0}"/>
                </a:ext>
              </a:extLst>
            </p:cNvPr>
            <p:cNvCxnSpPr>
              <a:cxnSpLocks/>
              <a:stCxn id="138" idx="6"/>
              <a:endCxn id="140" idx="1"/>
            </p:cNvCxnSpPr>
            <p:nvPr/>
          </p:nvCxnSpPr>
          <p:spPr>
            <a:xfrm flipV="1">
              <a:off x="2637373" y="3054239"/>
              <a:ext cx="2099053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9458361-B3A1-C996-F834-838575DC027D}"/>
                </a:ext>
              </a:extLst>
            </p:cNvPr>
            <p:cNvSpPr/>
            <p:nvPr/>
          </p:nvSpPr>
          <p:spPr>
            <a:xfrm>
              <a:off x="5909660" y="2948924"/>
              <a:ext cx="522292" cy="21063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D06FE20-70CC-408C-72B6-0FABBD3D0A8F}"/>
                </a:ext>
              </a:extLst>
            </p:cNvPr>
            <p:cNvCxnSpPr>
              <a:cxnSpLocks/>
              <a:stCxn id="140" idx="3"/>
              <a:endCxn id="150" idx="1"/>
            </p:cNvCxnSpPr>
            <p:nvPr/>
          </p:nvCxnSpPr>
          <p:spPr>
            <a:xfrm>
              <a:off x="5258718" y="3054239"/>
              <a:ext cx="650942" cy="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4F306F6-0184-9E9E-D9DC-9066AED8F386}"/>
                    </a:ext>
                  </a:extLst>
                </p:cNvPr>
                <p:cNvSpPr txBox="1"/>
                <p:nvPr/>
              </p:nvSpPr>
              <p:spPr>
                <a:xfrm>
                  <a:off x="2530071" y="2733823"/>
                  <a:ext cx="2220929" cy="34214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s-ES" sz="1600" b="1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𝐰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  <m:sup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s-ES" sz="1600" b="1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𝐱</m:t>
                        </m:r>
                        <m:r>
                          <a:rPr lang="es-ES" sz="16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6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sz="1600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F4F306F6-0184-9E9E-D9DC-9066AED8F3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071" y="2733823"/>
                  <a:ext cx="2220929" cy="34214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8354F2F-3102-83D0-5FF4-9DA01807261F}"/>
                    </a:ext>
                  </a:extLst>
                </p:cNvPr>
                <p:cNvSpPr txBox="1"/>
                <p:nvPr/>
              </p:nvSpPr>
              <p:spPr>
                <a:xfrm>
                  <a:off x="5248936" y="2680539"/>
                  <a:ext cx="724429" cy="3629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78354F2F-3102-83D0-5FF4-9DA0180726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8936" y="2680539"/>
                  <a:ext cx="724429" cy="362984"/>
                </a:xfrm>
                <a:prstGeom prst="rect">
                  <a:avLst/>
                </a:prstGeom>
                <a:blipFill>
                  <a:blip r:embed="rId13"/>
                  <a:stretch>
                    <a:fillRect b="-10345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84D3DAAD-2587-D367-BDF4-9F9C3CF4B7CE}"/>
                </a:ext>
              </a:extLst>
            </p:cNvPr>
            <p:cNvCxnSpPr>
              <a:cxnSpLocks/>
              <a:stCxn id="150" idx="3"/>
              <a:endCxn id="158" idx="1"/>
            </p:cNvCxnSpPr>
            <p:nvPr/>
          </p:nvCxnSpPr>
          <p:spPr>
            <a:xfrm>
              <a:off x="6431952" y="3054239"/>
              <a:ext cx="375710" cy="215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A02844-D17C-BF6B-8203-11DEBE2914E2}"/>
                    </a:ext>
                  </a:extLst>
                </p:cNvPr>
                <p:cNvSpPr txBox="1"/>
                <p:nvPr/>
              </p:nvSpPr>
              <p:spPr>
                <a:xfrm>
                  <a:off x="6807662" y="2917897"/>
                  <a:ext cx="55649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E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s-ES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s-ES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32A02844-D17C-BF6B-8203-11DEBE291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7662" y="2917897"/>
                  <a:ext cx="556499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364" t="-13043" r="-4545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D727D583-7FA7-59D8-EFA6-725C74D88AFD}"/>
                </a:ext>
              </a:extLst>
            </p:cNvPr>
            <p:cNvSpPr/>
            <p:nvPr/>
          </p:nvSpPr>
          <p:spPr>
            <a:xfrm>
              <a:off x="4736830" y="1258479"/>
              <a:ext cx="522292" cy="207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s</a:t>
              </a:r>
              <a:r>
                <a:rPr lang="en-ES" dirty="0"/>
                <a:t>oftmax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E8988C4E-6B38-C78B-5958-9FBCEEFE0EC4}"/>
                </a:ext>
              </a:extLst>
            </p:cNvPr>
            <p:cNvSpPr/>
            <p:nvPr/>
          </p:nvSpPr>
          <p:spPr>
            <a:xfrm>
              <a:off x="5909141" y="1258478"/>
              <a:ext cx="522292" cy="207497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GB" dirty="0"/>
                <a:t>hard</a:t>
              </a:r>
              <a:r>
                <a:rPr lang="en-ES" dirty="0"/>
                <a:t>max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6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2B5136A-59A6-6B55-37C6-96CF5A0DDDD3}"/>
              </a:ext>
            </a:extLst>
          </p:cNvPr>
          <p:cNvGrpSpPr/>
          <p:nvPr/>
        </p:nvGrpSpPr>
        <p:grpSpPr>
          <a:xfrm>
            <a:off x="661222" y="805790"/>
            <a:ext cx="5421985" cy="3181493"/>
            <a:chOff x="661222" y="805790"/>
            <a:chExt cx="5421985" cy="3181493"/>
          </a:xfrm>
        </p:grpSpPr>
        <p:sp>
          <p:nvSpPr>
            <p:cNvPr id="253" name="Rounded Rectangle 252">
              <a:extLst>
                <a:ext uri="{FF2B5EF4-FFF2-40B4-BE49-F238E27FC236}">
                  <a16:creationId xmlns:a16="http://schemas.microsoft.com/office/drawing/2014/main" id="{54FBEF27-388D-AE13-CB33-B178FD93AFB5}"/>
                </a:ext>
              </a:extLst>
            </p:cNvPr>
            <p:cNvSpPr/>
            <p:nvPr/>
          </p:nvSpPr>
          <p:spPr>
            <a:xfrm>
              <a:off x="3381617" y="805790"/>
              <a:ext cx="1551377" cy="31604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ES" sz="1200" dirty="0"/>
                <a:t>Output Layer</a:t>
              </a:r>
            </a:p>
          </p:txBody>
        </p:sp>
        <p:sp>
          <p:nvSpPr>
            <p:cNvPr id="212" name="Rounded Rectangle 211">
              <a:extLst>
                <a:ext uri="{FF2B5EF4-FFF2-40B4-BE49-F238E27FC236}">
                  <a16:creationId xmlns:a16="http://schemas.microsoft.com/office/drawing/2014/main" id="{8E551077-5968-4ABF-C7CE-37C00F1159F3}"/>
                </a:ext>
              </a:extLst>
            </p:cNvPr>
            <p:cNvSpPr/>
            <p:nvPr/>
          </p:nvSpPr>
          <p:spPr>
            <a:xfrm>
              <a:off x="1759283" y="826807"/>
              <a:ext cx="1534427" cy="3160476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ES" sz="1200" dirty="0"/>
                <a:t>Hidden Layer</a:t>
              </a:r>
            </a:p>
          </p:txBody>
        </p:sp>
        <p:sp>
          <p:nvSpPr>
            <p:cNvPr id="211" name="Rounded Rectangle 210">
              <a:extLst>
                <a:ext uri="{FF2B5EF4-FFF2-40B4-BE49-F238E27FC236}">
                  <a16:creationId xmlns:a16="http://schemas.microsoft.com/office/drawing/2014/main" id="{7DD88F89-7176-F5C9-96C0-30F5A9943D81}"/>
                </a:ext>
              </a:extLst>
            </p:cNvPr>
            <p:cNvSpPr/>
            <p:nvPr/>
          </p:nvSpPr>
          <p:spPr>
            <a:xfrm>
              <a:off x="661222" y="839761"/>
              <a:ext cx="1021459" cy="314752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ES" sz="1200" dirty="0"/>
                <a:t>Input Layer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D28B896-FC35-4185-5023-D2C12D492E6A}"/>
                </a:ext>
              </a:extLst>
            </p:cNvPr>
            <p:cNvSpPr/>
            <p:nvPr/>
          </p:nvSpPr>
          <p:spPr>
            <a:xfrm>
              <a:off x="1505940" y="1075020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865FBB8-C835-4086-0298-E646A5C77246}"/>
                </a:ext>
              </a:extLst>
            </p:cNvPr>
            <p:cNvSpPr txBox="1"/>
            <p:nvPr/>
          </p:nvSpPr>
          <p:spPr>
            <a:xfrm>
              <a:off x="788278" y="945200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64241F7-56D1-F6BB-6250-EEB45A73CC43}"/>
                </a:ext>
              </a:extLst>
            </p:cNvPr>
            <p:cNvCxnSpPr>
              <a:cxnSpLocks/>
              <a:stCxn id="5" idx="3"/>
              <a:endCxn id="4" idx="2"/>
            </p:cNvCxnSpPr>
            <p:nvPr/>
          </p:nvCxnSpPr>
          <p:spPr>
            <a:xfrm>
              <a:off x="1150878" y="1129866"/>
              <a:ext cx="355062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974566D-9467-AC8E-04C4-20635792BCA6}"/>
                </a:ext>
              </a:extLst>
            </p:cNvPr>
            <p:cNvSpPr/>
            <p:nvPr/>
          </p:nvSpPr>
          <p:spPr>
            <a:xfrm>
              <a:off x="1509759" y="1375033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5C0E0F6-E7AB-AEEE-E144-FF45094C02D2}"/>
                </a:ext>
              </a:extLst>
            </p:cNvPr>
            <p:cNvSpPr txBox="1"/>
            <p:nvPr/>
          </p:nvSpPr>
          <p:spPr>
            <a:xfrm>
              <a:off x="792097" y="124521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D60756-8616-3C40-17F8-47A94FFB19BD}"/>
                </a:ext>
              </a:extLst>
            </p:cNvPr>
            <p:cNvCxnSpPr>
              <a:cxnSpLocks/>
              <a:stCxn id="8" idx="3"/>
              <a:endCxn id="7" idx="2"/>
            </p:cNvCxnSpPr>
            <p:nvPr/>
          </p:nvCxnSpPr>
          <p:spPr>
            <a:xfrm>
              <a:off x="1156299" y="1429879"/>
              <a:ext cx="35346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A437E59-48C3-AAF4-F6E0-EAA37BC2018F}"/>
                </a:ext>
              </a:extLst>
            </p:cNvPr>
            <p:cNvSpPr/>
            <p:nvPr/>
          </p:nvSpPr>
          <p:spPr>
            <a:xfrm>
              <a:off x="1511196" y="1668843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D99062-6972-3B7C-AC3F-1D2FBDA5B104}"/>
                </a:ext>
              </a:extLst>
            </p:cNvPr>
            <p:cNvSpPr txBox="1"/>
            <p:nvPr/>
          </p:nvSpPr>
          <p:spPr>
            <a:xfrm>
              <a:off x="793534" y="1539023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EF64C82-E7AE-D869-EFCE-1AF454EC3A84}"/>
                </a:ext>
              </a:extLst>
            </p:cNvPr>
            <p:cNvCxnSpPr>
              <a:cxnSpLocks/>
              <a:stCxn id="11" idx="3"/>
              <a:endCxn id="10" idx="2"/>
            </p:cNvCxnSpPr>
            <p:nvPr/>
          </p:nvCxnSpPr>
          <p:spPr>
            <a:xfrm>
              <a:off x="1157736" y="1723689"/>
              <a:ext cx="35346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E3A2AD9-DD65-8D2E-71A7-76893E009192}"/>
                </a:ext>
              </a:extLst>
            </p:cNvPr>
            <p:cNvSpPr/>
            <p:nvPr/>
          </p:nvSpPr>
          <p:spPr>
            <a:xfrm>
              <a:off x="1515015" y="1968856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46DBD7-37EF-D54E-F8F7-C6D57002E0D8}"/>
                </a:ext>
              </a:extLst>
            </p:cNvPr>
            <p:cNvSpPr txBox="1"/>
            <p:nvPr/>
          </p:nvSpPr>
          <p:spPr>
            <a:xfrm>
              <a:off x="797353" y="1839036"/>
              <a:ext cx="3642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B98AC51-1396-1DC3-F912-DE9FC60A4075}"/>
                </a:ext>
              </a:extLst>
            </p:cNvPr>
            <p:cNvCxnSpPr>
              <a:cxnSpLocks/>
              <a:stCxn id="14" idx="3"/>
              <a:endCxn id="13" idx="2"/>
            </p:cNvCxnSpPr>
            <p:nvPr/>
          </p:nvCxnSpPr>
          <p:spPr>
            <a:xfrm>
              <a:off x="1161555" y="2023702"/>
              <a:ext cx="35346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DE8701-FF7D-6129-95B0-83108F40B502}"/>
                </a:ext>
              </a:extLst>
            </p:cNvPr>
            <p:cNvSpPr/>
            <p:nvPr/>
          </p:nvSpPr>
          <p:spPr>
            <a:xfrm>
              <a:off x="1521706" y="2515848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1497D6F-9B94-D012-28C8-F3EE20A7A4BA}"/>
                </a:ext>
              </a:extLst>
            </p:cNvPr>
            <p:cNvSpPr txBox="1"/>
            <p:nvPr/>
          </p:nvSpPr>
          <p:spPr>
            <a:xfrm>
              <a:off x="804044" y="2386028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4093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81CEBE-8628-78EC-28C9-D7D8135A229C}"/>
                </a:ext>
              </a:extLst>
            </p:cNvPr>
            <p:cNvCxnSpPr>
              <a:cxnSpLocks/>
              <a:stCxn id="17" idx="3"/>
              <a:endCxn id="16" idx="2"/>
            </p:cNvCxnSpPr>
            <p:nvPr/>
          </p:nvCxnSpPr>
          <p:spPr>
            <a:xfrm>
              <a:off x="1399079" y="2570694"/>
              <a:ext cx="122627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BA32764-D66C-085D-3BCA-63EC14F89A97}"/>
                </a:ext>
              </a:extLst>
            </p:cNvPr>
            <p:cNvSpPr/>
            <p:nvPr/>
          </p:nvSpPr>
          <p:spPr>
            <a:xfrm>
              <a:off x="1525525" y="2815861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3F6BCC-AF2B-F57E-EEFB-1A680C254309}"/>
                </a:ext>
              </a:extLst>
            </p:cNvPr>
            <p:cNvSpPr txBox="1"/>
            <p:nvPr/>
          </p:nvSpPr>
          <p:spPr>
            <a:xfrm>
              <a:off x="807863" y="268604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4094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3577647-E0D9-9574-042C-32293AE2F78B}"/>
                </a:ext>
              </a:extLst>
            </p:cNvPr>
            <p:cNvCxnSpPr>
              <a:stCxn id="20" idx="3"/>
              <a:endCxn id="19" idx="2"/>
            </p:cNvCxnSpPr>
            <p:nvPr/>
          </p:nvCxnSpPr>
          <p:spPr>
            <a:xfrm>
              <a:off x="1402898" y="2870707"/>
              <a:ext cx="122627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8F60780-F8D4-5199-E3FA-B6A3F9F76F41}"/>
                </a:ext>
              </a:extLst>
            </p:cNvPr>
            <p:cNvSpPr/>
            <p:nvPr/>
          </p:nvSpPr>
          <p:spPr>
            <a:xfrm>
              <a:off x="1526962" y="3109671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0EDDED-6550-5520-40E2-FD77E45538ED}"/>
                </a:ext>
              </a:extLst>
            </p:cNvPr>
            <p:cNvSpPr txBox="1"/>
            <p:nvPr/>
          </p:nvSpPr>
          <p:spPr>
            <a:xfrm>
              <a:off x="809300" y="2979851"/>
              <a:ext cx="5950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ES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4095</a:t>
              </a: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EF815C9-C8D2-DAE9-C3CE-4FB5FB88BA0D}"/>
                </a:ext>
              </a:extLst>
            </p:cNvPr>
            <p:cNvCxnSpPr>
              <a:stCxn id="23" idx="3"/>
              <a:endCxn id="22" idx="2"/>
            </p:cNvCxnSpPr>
            <p:nvPr/>
          </p:nvCxnSpPr>
          <p:spPr>
            <a:xfrm>
              <a:off x="1404335" y="3164517"/>
              <a:ext cx="122627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36E390F-3501-90C1-BC85-836B9BF7D9BB}"/>
                </a:ext>
              </a:extLst>
            </p:cNvPr>
            <p:cNvSpPr/>
            <p:nvPr/>
          </p:nvSpPr>
          <p:spPr>
            <a:xfrm>
              <a:off x="1530781" y="3409684"/>
              <a:ext cx="109694" cy="1096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26E8C0-23DF-9ABD-1A64-A709C0CE3D05}"/>
                </a:ext>
              </a:extLst>
            </p:cNvPr>
            <p:cNvSpPr txBox="1"/>
            <p:nvPr/>
          </p:nvSpPr>
          <p:spPr>
            <a:xfrm>
              <a:off x="813119" y="32798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ED53C2B-832E-1A27-229A-27A08FE4A71C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>
              <a:off x="1113201" y="3464530"/>
              <a:ext cx="417580" cy="1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05A3593C-8021-20AC-C3A0-510A87C49263}"/>
                </a:ext>
              </a:extLst>
            </p:cNvPr>
            <p:cNvCxnSpPr>
              <a:cxnSpLocks/>
              <a:stCxn id="4" idx="6"/>
              <a:endCxn id="30" idx="6"/>
            </p:cNvCxnSpPr>
            <p:nvPr/>
          </p:nvCxnSpPr>
          <p:spPr>
            <a:xfrm>
              <a:off x="1615634" y="1129867"/>
              <a:ext cx="900815" cy="40564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433C11AE-BDF8-E227-38C1-7AA286188EE4}"/>
                </a:ext>
              </a:extLst>
            </p:cNvPr>
            <p:cNvCxnSpPr>
              <a:cxnSpLocks/>
              <a:stCxn id="7" idx="6"/>
              <a:endCxn id="30" idx="6"/>
            </p:cNvCxnSpPr>
            <p:nvPr/>
          </p:nvCxnSpPr>
          <p:spPr>
            <a:xfrm>
              <a:off x="1619453" y="1429880"/>
              <a:ext cx="896996" cy="10563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3D521A7-270B-00A7-110D-EFF4C1E69A8D}"/>
                </a:ext>
              </a:extLst>
            </p:cNvPr>
            <p:cNvSpPr/>
            <p:nvPr/>
          </p:nvSpPr>
          <p:spPr>
            <a:xfrm flipV="1">
              <a:off x="2429023" y="1470762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9343955-D705-59C8-CC1F-50E45B266DCA}"/>
                </a:ext>
              </a:extLst>
            </p:cNvPr>
            <p:cNvCxnSpPr>
              <a:cxnSpLocks/>
              <a:stCxn id="10" idx="6"/>
              <a:endCxn id="30" idx="6"/>
            </p:cNvCxnSpPr>
            <p:nvPr/>
          </p:nvCxnSpPr>
          <p:spPr>
            <a:xfrm flipV="1">
              <a:off x="1620890" y="1535513"/>
              <a:ext cx="895559" cy="18817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A269562-BBA4-ACBC-3830-2435ECA1791F}"/>
                </a:ext>
              </a:extLst>
            </p:cNvPr>
            <p:cNvCxnSpPr>
              <a:cxnSpLocks/>
              <a:stCxn id="25" idx="6"/>
              <a:endCxn id="30" idx="6"/>
            </p:cNvCxnSpPr>
            <p:nvPr/>
          </p:nvCxnSpPr>
          <p:spPr>
            <a:xfrm flipV="1">
              <a:off x="1640475" y="1535513"/>
              <a:ext cx="875974" cy="192901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9F1C345-EA1D-C3C3-438D-5A418EDBDB4F}"/>
                </a:ext>
              </a:extLst>
            </p:cNvPr>
            <p:cNvCxnSpPr>
              <a:cxnSpLocks/>
              <a:stCxn id="22" idx="6"/>
              <a:endCxn id="30" idx="6"/>
            </p:cNvCxnSpPr>
            <p:nvPr/>
          </p:nvCxnSpPr>
          <p:spPr>
            <a:xfrm flipV="1">
              <a:off x="1636656" y="1535513"/>
              <a:ext cx="879793" cy="162900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75467B1-84B0-09B3-7CAA-AF66DB5048AC}"/>
                </a:ext>
              </a:extLst>
            </p:cNvPr>
            <p:cNvCxnSpPr>
              <a:cxnSpLocks/>
              <a:stCxn id="19" idx="6"/>
              <a:endCxn id="30" idx="6"/>
            </p:cNvCxnSpPr>
            <p:nvPr/>
          </p:nvCxnSpPr>
          <p:spPr>
            <a:xfrm flipV="1">
              <a:off x="1635219" y="1535513"/>
              <a:ext cx="881230" cy="133519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0514D81-9951-DA5A-BEE8-81B36C1385F5}"/>
                </a:ext>
              </a:extLst>
            </p:cNvPr>
            <p:cNvCxnSpPr>
              <a:cxnSpLocks/>
              <a:stCxn id="16" idx="6"/>
              <a:endCxn id="30" idx="6"/>
            </p:cNvCxnSpPr>
            <p:nvPr/>
          </p:nvCxnSpPr>
          <p:spPr>
            <a:xfrm flipV="1">
              <a:off x="1631400" y="1535513"/>
              <a:ext cx="885049" cy="103518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6C9C30A-1F71-FDAD-B931-76E366D27469}"/>
                </a:ext>
              </a:extLst>
            </p:cNvPr>
            <p:cNvCxnSpPr>
              <a:cxnSpLocks/>
              <a:stCxn id="13" idx="6"/>
              <a:endCxn id="30" idx="6"/>
            </p:cNvCxnSpPr>
            <p:nvPr/>
          </p:nvCxnSpPr>
          <p:spPr>
            <a:xfrm flipV="1">
              <a:off x="1624709" y="1535513"/>
              <a:ext cx="891740" cy="48819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70F10BB-F4EF-31D3-0702-5472D91127AA}"/>
                </a:ext>
              </a:extLst>
            </p:cNvPr>
            <p:cNvSpPr/>
            <p:nvPr/>
          </p:nvSpPr>
          <p:spPr>
            <a:xfrm>
              <a:off x="2382144" y="1406527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E00FE9-479B-0A51-CEBD-786C63E3947B}"/>
                </a:ext>
              </a:extLst>
            </p:cNvPr>
            <p:cNvSpPr txBox="1"/>
            <p:nvPr/>
          </p:nvSpPr>
          <p:spPr>
            <a:xfrm rot="5400000">
              <a:off x="1451467" y="2100993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…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8B9DAF4-00F6-0809-20BE-AD5BFCB9E6CF}"/>
                </a:ext>
              </a:extLst>
            </p:cNvPr>
            <p:cNvCxnSpPr>
              <a:cxnSpLocks/>
              <a:stCxn id="37" idx="6"/>
              <a:endCxn id="157" idx="1"/>
            </p:cNvCxnSpPr>
            <p:nvPr/>
          </p:nvCxnSpPr>
          <p:spPr>
            <a:xfrm flipV="1">
              <a:off x="2640120" y="1523436"/>
              <a:ext cx="232450" cy="1207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30099C4-5C88-B5C7-4FE9-FD07013FF8AB}"/>
                </a:ext>
              </a:extLst>
            </p:cNvPr>
            <p:cNvCxnSpPr>
              <a:cxnSpLocks/>
              <a:stCxn id="4" idx="6"/>
              <a:endCxn id="49" idx="6"/>
            </p:cNvCxnSpPr>
            <p:nvPr/>
          </p:nvCxnSpPr>
          <p:spPr>
            <a:xfrm>
              <a:off x="1615634" y="1129867"/>
              <a:ext cx="898472" cy="79720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DC65896-3457-327F-42D2-6B7466DB190C}"/>
                </a:ext>
              </a:extLst>
            </p:cNvPr>
            <p:cNvCxnSpPr>
              <a:cxnSpLocks/>
              <a:stCxn id="7" idx="6"/>
              <a:endCxn id="49" idx="6"/>
            </p:cNvCxnSpPr>
            <p:nvPr/>
          </p:nvCxnSpPr>
          <p:spPr>
            <a:xfrm>
              <a:off x="1619453" y="1429880"/>
              <a:ext cx="894653" cy="49718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422566E-9D86-CE8A-ACD4-D909554F36FB}"/>
                </a:ext>
              </a:extLst>
            </p:cNvPr>
            <p:cNvSpPr/>
            <p:nvPr/>
          </p:nvSpPr>
          <p:spPr>
            <a:xfrm flipV="1">
              <a:off x="2426680" y="186231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F337E11-0EAF-B64B-874F-162D0ECE5055}"/>
                </a:ext>
              </a:extLst>
            </p:cNvPr>
            <p:cNvCxnSpPr>
              <a:cxnSpLocks/>
              <a:stCxn id="10" idx="6"/>
              <a:endCxn id="49" idx="6"/>
            </p:cNvCxnSpPr>
            <p:nvPr/>
          </p:nvCxnSpPr>
          <p:spPr>
            <a:xfrm>
              <a:off x="1620890" y="1723690"/>
              <a:ext cx="893216" cy="2033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5AA10FFA-78A3-A4ED-FFC4-0EA6EE914A15}"/>
                </a:ext>
              </a:extLst>
            </p:cNvPr>
            <p:cNvCxnSpPr>
              <a:cxnSpLocks/>
              <a:stCxn id="25" idx="6"/>
              <a:endCxn id="49" idx="6"/>
            </p:cNvCxnSpPr>
            <p:nvPr/>
          </p:nvCxnSpPr>
          <p:spPr>
            <a:xfrm flipV="1">
              <a:off x="1640475" y="1927068"/>
              <a:ext cx="873631" cy="15374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657C6CC-90D5-6806-A8A7-DA6C318C903F}"/>
                </a:ext>
              </a:extLst>
            </p:cNvPr>
            <p:cNvCxnSpPr>
              <a:cxnSpLocks/>
              <a:stCxn id="22" idx="6"/>
              <a:endCxn id="49" idx="6"/>
            </p:cNvCxnSpPr>
            <p:nvPr/>
          </p:nvCxnSpPr>
          <p:spPr>
            <a:xfrm flipV="1">
              <a:off x="1636656" y="1927068"/>
              <a:ext cx="877450" cy="12374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42A648C-336B-B329-DC6F-F32552D954C0}"/>
                </a:ext>
              </a:extLst>
            </p:cNvPr>
            <p:cNvCxnSpPr>
              <a:cxnSpLocks/>
              <a:stCxn id="19" idx="6"/>
              <a:endCxn id="49" idx="6"/>
            </p:cNvCxnSpPr>
            <p:nvPr/>
          </p:nvCxnSpPr>
          <p:spPr>
            <a:xfrm flipV="1">
              <a:off x="1635219" y="1927068"/>
              <a:ext cx="878887" cy="94364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A75FDD-4B1C-1BDE-A936-80D0939E4B70}"/>
                </a:ext>
              </a:extLst>
            </p:cNvPr>
            <p:cNvCxnSpPr>
              <a:cxnSpLocks/>
              <a:stCxn id="16" idx="6"/>
              <a:endCxn id="49" idx="6"/>
            </p:cNvCxnSpPr>
            <p:nvPr/>
          </p:nvCxnSpPr>
          <p:spPr>
            <a:xfrm flipV="1">
              <a:off x="1631400" y="1927068"/>
              <a:ext cx="882706" cy="64362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28033EF-8BC6-016C-2D77-D27951FE6010}"/>
                </a:ext>
              </a:extLst>
            </p:cNvPr>
            <p:cNvCxnSpPr>
              <a:cxnSpLocks/>
              <a:stCxn id="13" idx="6"/>
              <a:endCxn id="49" idx="6"/>
            </p:cNvCxnSpPr>
            <p:nvPr/>
          </p:nvCxnSpPr>
          <p:spPr>
            <a:xfrm flipV="1">
              <a:off x="1624709" y="1927068"/>
              <a:ext cx="889397" cy="9663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436F64A3-63DB-7CAD-BF14-9913E2F353E3}"/>
                </a:ext>
              </a:extLst>
            </p:cNvPr>
            <p:cNvSpPr/>
            <p:nvPr/>
          </p:nvSpPr>
          <p:spPr>
            <a:xfrm>
              <a:off x="2379801" y="179808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BCDA2EF7-A2AA-1CD1-DD01-6EA52637BA57}"/>
                </a:ext>
              </a:extLst>
            </p:cNvPr>
            <p:cNvCxnSpPr>
              <a:cxnSpLocks/>
              <a:stCxn id="56" idx="6"/>
              <a:endCxn id="161" idx="1"/>
            </p:cNvCxnSpPr>
            <p:nvPr/>
          </p:nvCxnSpPr>
          <p:spPr>
            <a:xfrm>
              <a:off x="2637777" y="1927070"/>
              <a:ext cx="218575" cy="569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6B99539-6733-23BC-4AD5-9CCED6D60EB8}"/>
                </a:ext>
              </a:extLst>
            </p:cNvPr>
            <p:cNvCxnSpPr>
              <a:cxnSpLocks/>
              <a:stCxn id="4" idx="6"/>
              <a:endCxn id="67" idx="6"/>
            </p:cNvCxnSpPr>
            <p:nvPr/>
          </p:nvCxnSpPr>
          <p:spPr>
            <a:xfrm>
              <a:off x="1615634" y="1129867"/>
              <a:ext cx="898472" cy="120200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D5BFEA2-18F8-F741-F4DD-7CA81A426A34}"/>
                </a:ext>
              </a:extLst>
            </p:cNvPr>
            <p:cNvCxnSpPr>
              <a:cxnSpLocks/>
              <a:stCxn id="7" idx="6"/>
              <a:endCxn id="67" idx="6"/>
            </p:cNvCxnSpPr>
            <p:nvPr/>
          </p:nvCxnSpPr>
          <p:spPr>
            <a:xfrm>
              <a:off x="1619453" y="1429880"/>
              <a:ext cx="894653" cy="90199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5554657-6E0E-66C3-1261-9A1CA34437D4}"/>
                </a:ext>
              </a:extLst>
            </p:cNvPr>
            <p:cNvSpPr/>
            <p:nvPr/>
          </p:nvSpPr>
          <p:spPr>
            <a:xfrm flipV="1">
              <a:off x="2426680" y="2267123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D4EEBAF7-BFDE-34B2-5A36-FE760184274C}"/>
                </a:ext>
              </a:extLst>
            </p:cNvPr>
            <p:cNvCxnSpPr>
              <a:cxnSpLocks/>
              <a:stCxn id="13" idx="6"/>
              <a:endCxn id="67" idx="6"/>
            </p:cNvCxnSpPr>
            <p:nvPr/>
          </p:nvCxnSpPr>
          <p:spPr>
            <a:xfrm>
              <a:off x="1624709" y="2023703"/>
              <a:ext cx="889397" cy="30817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3A616703-09C8-CAF6-55DE-23B006429D01}"/>
                </a:ext>
              </a:extLst>
            </p:cNvPr>
            <p:cNvCxnSpPr>
              <a:cxnSpLocks/>
              <a:stCxn id="25" idx="6"/>
              <a:endCxn id="67" idx="6"/>
            </p:cNvCxnSpPr>
            <p:nvPr/>
          </p:nvCxnSpPr>
          <p:spPr>
            <a:xfrm flipV="1">
              <a:off x="1640475" y="2331874"/>
              <a:ext cx="873631" cy="1132657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F930D301-221B-AF91-1486-F6DC8751313E}"/>
                </a:ext>
              </a:extLst>
            </p:cNvPr>
            <p:cNvCxnSpPr>
              <a:cxnSpLocks/>
              <a:stCxn id="22" idx="6"/>
              <a:endCxn id="67" idx="6"/>
            </p:cNvCxnSpPr>
            <p:nvPr/>
          </p:nvCxnSpPr>
          <p:spPr>
            <a:xfrm flipV="1">
              <a:off x="1636656" y="2331874"/>
              <a:ext cx="877450" cy="83264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E0A5C712-D373-459C-5CA9-21576B911E06}"/>
                </a:ext>
              </a:extLst>
            </p:cNvPr>
            <p:cNvCxnSpPr>
              <a:cxnSpLocks/>
              <a:stCxn id="19" idx="6"/>
              <a:endCxn id="67" idx="6"/>
            </p:cNvCxnSpPr>
            <p:nvPr/>
          </p:nvCxnSpPr>
          <p:spPr>
            <a:xfrm flipV="1">
              <a:off x="1635219" y="2331874"/>
              <a:ext cx="878887" cy="53883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3A80336-5226-A3B1-7966-7B2D36C65CE1}"/>
                </a:ext>
              </a:extLst>
            </p:cNvPr>
            <p:cNvCxnSpPr>
              <a:cxnSpLocks/>
              <a:stCxn id="10" idx="6"/>
              <a:endCxn id="67" idx="6"/>
            </p:cNvCxnSpPr>
            <p:nvPr/>
          </p:nvCxnSpPr>
          <p:spPr>
            <a:xfrm>
              <a:off x="1620890" y="1723690"/>
              <a:ext cx="893216" cy="60818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09E1BBA8-229A-633E-3C35-2F944750E3D0}"/>
                </a:ext>
              </a:extLst>
            </p:cNvPr>
            <p:cNvCxnSpPr>
              <a:cxnSpLocks/>
              <a:stCxn id="16" idx="6"/>
              <a:endCxn id="67" idx="6"/>
            </p:cNvCxnSpPr>
            <p:nvPr/>
          </p:nvCxnSpPr>
          <p:spPr>
            <a:xfrm flipV="1">
              <a:off x="1631400" y="2331874"/>
              <a:ext cx="882706" cy="2388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21A741EA-D137-44CA-9A81-4114FC05BA80}"/>
                </a:ext>
              </a:extLst>
            </p:cNvPr>
            <p:cNvSpPr/>
            <p:nvPr/>
          </p:nvSpPr>
          <p:spPr>
            <a:xfrm>
              <a:off x="2379801" y="2202888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E3F17D1F-89A2-4C4F-AAD7-B83A122344AE}"/>
                </a:ext>
              </a:extLst>
            </p:cNvPr>
            <p:cNvCxnSpPr>
              <a:cxnSpLocks/>
              <a:stCxn id="74" idx="6"/>
              <a:endCxn id="164" idx="1"/>
            </p:cNvCxnSpPr>
            <p:nvPr/>
          </p:nvCxnSpPr>
          <p:spPr>
            <a:xfrm>
              <a:off x="2637777" y="2331876"/>
              <a:ext cx="206437" cy="154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0D1150B3-7E33-6B2B-6700-EFCD043CE08B}"/>
                </a:ext>
              </a:extLst>
            </p:cNvPr>
            <p:cNvCxnSpPr>
              <a:cxnSpLocks/>
              <a:stCxn id="4" idx="6"/>
              <a:endCxn id="85" idx="6"/>
            </p:cNvCxnSpPr>
            <p:nvPr/>
          </p:nvCxnSpPr>
          <p:spPr>
            <a:xfrm>
              <a:off x="1615634" y="1129867"/>
              <a:ext cx="898068" cy="192469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F7E3017-7432-253D-ED6F-50A64D6EF679}"/>
                </a:ext>
              </a:extLst>
            </p:cNvPr>
            <p:cNvCxnSpPr>
              <a:cxnSpLocks/>
              <a:stCxn id="7" idx="6"/>
              <a:endCxn id="85" idx="6"/>
            </p:cNvCxnSpPr>
            <p:nvPr/>
          </p:nvCxnSpPr>
          <p:spPr>
            <a:xfrm>
              <a:off x="1619453" y="1429880"/>
              <a:ext cx="894249" cy="162467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29E1994A-0493-E25D-F8DD-2BBDF4B8DFE4}"/>
                </a:ext>
              </a:extLst>
            </p:cNvPr>
            <p:cNvSpPr/>
            <p:nvPr/>
          </p:nvSpPr>
          <p:spPr>
            <a:xfrm flipV="1">
              <a:off x="2426276" y="2989807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D486BFA-EBC8-05D0-09CE-9049F7258ADC}"/>
                </a:ext>
              </a:extLst>
            </p:cNvPr>
            <p:cNvCxnSpPr>
              <a:cxnSpLocks/>
              <a:stCxn id="16" idx="6"/>
              <a:endCxn id="85" idx="6"/>
            </p:cNvCxnSpPr>
            <p:nvPr/>
          </p:nvCxnSpPr>
          <p:spPr>
            <a:xfrm>
              <a:off x="1631400" y="2570695"/>
              <a:ext cx="882302" cy="48386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4F24850-1FA6-6BAA-0A96-7591AED914F4}"/>
                </a:ext>
              </a:extLst>
            </p:cNvPr>
            <p:cNvCxnSpPr>
              <a:cxnSpLocks/>
              <a:stCxn id="10" idx="6"/>
              <a:endCxn id="85" idx="6"/>
            </p:cNvCxnSpPr>
            <p:nvPr/>
          </p:nvCxnSpPr>
          <p:spPr>
            <a:xfrm>
              <a:off x="1620890" y="1723690"/>
              <a:ext cx="892812" cy="1330868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6CE6CCB-18AF-5DC3-051F-3A3D091D14B4}"/>
                </a:ext>
              </a:extLst>
            </p:cNvPr>
            <p:cNvCxnSpPr>
              <a:cxnSpLocks/>
              <a:stCxn id="25" idx="6"/>
              <a:endCxn id="85" idx="6"/>
            </p:cNvCxnSpPr>
            <p:nvPr/>
          </p:nvCxnSpPr>
          <p:spPr>
            <a:xfrm flipV="1">
              <a:off x="1640475" y="3054558"/>
              <a:ext cx="873227" cy="409973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9B8D04A-4C58-9397-0C1F-43F1DF6FAB88}"/>
                </a:ext>
              </a:extLst>
            </p:cNvPr>
            <p:cNvCxnSpPr>
              <a:cxnSpLocks/>
              <a:stCxn id="22" idx="6"/>
              <a:endCxn id="85" idx="6"/>
            </p:cNvCxnSpPr>
            <p:nvPr/>
          </p:nvCxnSpPr>
          <p:spPr>
            <a:xfrm flipV="1">
              <a:off x="1636656" y="3054558"/>
              <a:ext cx="877046" cy="10996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D568A27E-5F31-8C9C-47E3-954D29770F0C}"/>
                </a:ext>
              </a:extLst>
            </p:cNvPr>
            <p:cNvCxnSpPr>
              <a:cxnSpLocks/>
              <a:stCxn id="19" idx="6"/>
              <a:endCxn id="85" idx="6"/>
            </p:cNvCxnSpPr>
            <p:nvPr/>
          </p:nvCxnSpPr>
          <p:spPr>
            <a:xfrm>
              <a:off x="1635219" y="2870708"/>
              <a:ext cx="878483" cy="183850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CFCC8412-D0BA-FEB6-CF03-6B552627D8D8}"/>
                </a:ext>
              </a:extLst>
            </p:cNvPr>
            <p:cNvCxnSpPr>
              <a:cxnSpLocks/>
              <a:stCxn id="13" idx="6"/>
              <a:endCxn id="85" idx="6"/>
            </p:cNvCxnSpPr>
            <p:nvPr/>
          </p:nvCxnSpPr>
          <p:spPr>
            <a:xfrm>
              <a:off x="1624709" y="2023703"/>
              <a:ext cx="888993" cy="103085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6032458-EB7E-00F2-D8E6-43E723E9082F}"/>
                </a:ext>
              </a:extLst>
            </p:cNvPr>
            <p:cNvSpPr/>
            <p:nvPr/>
          </p:nvSpPr>
          <p:spPr>
            <a:xfrm>
              <a:off x="2379397" y="2925572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82627553-117E-9DED-4E20-E47B8AB765D1}"/>
                </a:ext>
              </a:extLst>
            </p:cNvPr>
            <p:cNvCxnSpPr>
              <a:cxnSpLocks/>
              <a:stCxn id="92" idx="6"/>
              <a:endCxn id="167" idx="1"/>
            </p:cNvCxnSpPr>
            <p:nvPr/>
          </p:nvCxnSpPr>
          <p:spPr>
            <a:xfrm flipV="1">
              <a:off x="2637373" y="3054239"/>
              <a:ext cx="206840" cy="321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B7977E1-1105-E975-003F-F4FE093D836D}"/>
                </a:ext>
              </a:extLst>
            </p:cNvPr>
            <p:cNvCxnSpPr>
              <a:cxnSpLocks/>
              <a:stCxn id="157" idx="3"/>
              <a:endCxn id="130" idx="6"/>
            </p:cNvCxnSpPr>
            <p:nvPr/>
          </p:nvCxnSpPr>
          <p:spPr>
            <a:xfrm>
              <a:off x="3203537" y="1523436"/>
              <a:ext cx="639381" cy="620314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5C3EE7B4-2459-FD38-B62F-138D75C604EE}"/>
                </a:ext>
              </a:extLst>
            </p:cNvPr>
            <p:cNvSpPr/>
            <p:nvPr/>
          </p:nvSpPr>
          <p:spPr>
            <a:xfrm flipH="1" flipV="1">
              <a:off x="3842918" y="2107631"/>
              <a:ext cx="97070" cy="7223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C8335BD9-B476-F75D-7938-DF43A92844BC}"/>
                </a:ext>
              </a:extLst>
            </p:cNvPr>
            <p:cNvCxnSpPr>
              <a:cxnSpLocks/>
              <a:stCxn id="161" idx="3"/>
              <a:endCxn id="130" idx="6"/>
            </p:cNvCxnSpPr>
            <p:nvPr/>
          </p:nvCxnSpPr>
          <p:spPr>
            <a:xfrm>
              <a:off x="3187319" y="1932765"/>
              <a:ext cx="655599" cy="210985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4D5E0F61-CCC6-09C2-BAF9-AB396DC561CA}"/>
                </a:ext>
              </a:extLst>
            </p:cNvPr>
            <p:cNvCxnSpPr>
              <a:cxnSpLocks/>
              <a:stCxn id="164" idx="3"/>
              <a:endCxn id="130" idx="6"/>
            </p:cNvCxnSpPr>
            <p:nvPr/>
          </p:nvCxnSpPr>
          <p:spPr>
            <a:xfrm flipV="1">
              <a:off x="3175181" y="2143750"/>
              <a:ext cx="667737" cy="20358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912D3E4-8CF6-6AB9-813D-E3BDC8AF54A7}"/>
                </a:ext>
              </a:extLst>
            </p:cNvPr>
            <p:cNvCxnSpPr>
              <a:cxnSpLocks/>
              <a:stCxn id="167" idx="3"/>
              <a:endCxn id="130" idx="6"/>
            </p:cNvCxnSpPr>
            <p:nvPr/>
          </p:nvCxnSpPr>
          <p:spPr>
            <a:xfrm flipV="1">
              <a:off x="3175180" y="2143750"/>
              <a:ext cx="667738" cy="91048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C9AE9073-E31C-973B-0749-90C6A8033C32}"/>
                </a:ext>
              </a:extLst>
            </p:cNvPr>
            <p:cNvCxnSpPr>
              <a:cxnSpLocks/>
              <a:stCxn id="177" idx="6"/>
              <a:endCxn id="203" idx="1"/>
            </p:cNvCxnSpPr>
            <p:nvPr/>
          </p:nvCxnSpPr>
          <p:spPr>
            <a:xfrm flipV="1">
              <a:off x="3949435" y="2154007"/>
              <a:ext cx="259517" cy="1742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A1E81555-0359-8F48-8D1A-28C1B19E8FD6}"/>
                </a:ext>
              </a:extLst>
            </p:cNvPr>
            <p:cNvGrpSpPr/>
            <p:nvPr/>
          </p:nvGrpSpPr>
          <p:grpSpPr>
            <a:xfrm>
              <a:off x="2872570" y="1345688"/>
              <a:ext cx="330967" cy="355496"/>
              <a:chOff x="2792891" y="3625416"/>
              <a:chExt cx="658796" cy="598086"/>
            </a:xfrm>
          </p:grpSpPr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A0048291-913D-9A2F-000B-1B457684B9AE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58" name="Freeform 157">
                <a:extLst>
                  <a:ext uri="{FF2B5EF4-FFF2-40B4-BE49-F238E27FC236}">
                    <a16:creationId xmlns:a16="http://schemas.microsoft.com/office/drawing/2014/main" id="{80AB1BA4-FAF5-C16D-493D-8564517BBBFF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DE79B129-055E-EE86-CD05-6987C06432A1}"/>
                </a:ext>
              </a:extLst>
            </p:cNvPr>
            <p:cNvGrpSpPr/>
            <p:nvPr/>
          </p:nvGrpSpPr>
          <p:grpSpPr>
            <a:xfrm>
              <a:off x="5062320" y="1881386"/>
              <a:ext cx="522292" cy="561000"/>
              <a:chOff x="3871140" y="2710751"/>
              <a:chExt cx="522292" cy="561000"/>
            </a:xfrm>
          </p:grpSpPr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2CABBA3B-0727-BEE4-7B38-FC5E3BC0791C}"/>
                  </a:ext>
                </a:extLst>
              </p:cNvPr>
              <p:cNvSpPr/>
              <p:nvPr/>
            </p:nvSpPr>
            <p:spPr>
              <a:xfrm>
                <a:off x="3871140" y="2710751"/>
                <a:ext cx="522292" cy="56100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56" name="Freeform 155">
                <a:extLst>
                  <a:ext uri="{FF2B5EF4-FFF2-40B4-BE49-F238E27FC236}">
                    <a16:creationId xmlns:a16="http://schemas.microsoft.com/office/drawing/2014/main" id="{C63E57CE-2D7F-21DE-ACFB-0975561075D5}"/>
                  </a:ext>
                </a:extLst>
              </p:cNvPr>
              <p:cNvSpPr/>
              <p:nvPr/>
            </p:nvSpPr>
            <p:spPr>
              <a:xfrm>
                <a:off x="3928532" y="2760136"/>
                <a:ext cx="396240" cy="450427"/>
              </a:xfrm>
              <a:custGeom>
                <a:avLst/>
                <a:gdLst>
                  <a:gd name="connsiteX0" fmla="*/ 0 w 396240"/>
                  <a:gd name="connsiteY0" fmla="*/ 450427 h 450427"/>
                  <a:gd name="connsiteX1" fmla="*/ 193040 w 396240"/>
                  <a:gd name="connsiteY1" fmla="*/ 447040 h 450427"/>
                  <a:gd name="connsiteX2" fmla="*/ 196426 w 396240"/>
                  <a:gd name="connsiteY2" fmla="*/ 3387 h 450427"/>
                  <a:gd name="connsiteX3" fmla="*/ 396240 w 396240"/>
                  <a:gd name="connsiteY3" fmla="*/ 0 h 450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96240" h="450427">
                    <a:moveTo>
                      <a:pt x="0" y="450427"/>
                    </a:moveTo>
                    <a:lnTo>
                      <a:pt x="193040" y="447040"/>
                    </a:lnTo>
                    <a:cubicBezTo>
                      <a:pt x="194169" y="299156"/>
                      <a:pt x="195297" y="151271"/>
                      <a:pt x="196426" y="3387"/>
                    </a:cubicBezTo>
                    <a:lnTo>
                      <a:pt x="396240" y="0"/>
                    </a:ln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5C8B803-0148-890F-7123-13375D597C62}"/>
                </a:ext>
              </a:extLst>
            </p:cNvPr>
            <p:cNvSpPr txBox="1"/>
            <p:nvPr/>
          </p:nvSpPr>
          <p:spPr>
            <a:xfrm>
              <a:off x="3924745" y="180845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o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28CF6DF8-9576-0B5A-2490-77FB76643219}"/>
                </a:ext>
              </a:extLst>
            </p:cNvPr>
            <p:cNvSpPr txBox="1"/>
            <p:nvPr/>
          </p:nvSpPr>
          <p:spPr>
            <a:xfrm>
              <a:off x="4658655" y="1796565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</a:t>
              </a:r>
              <a:endParaRPr lang="en-ES" baseline="-25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DA74143-C298-D147-E67C-0665C6B37170}"/>
                </a:ext>
              </a:extLst>
            </p:cNvPr>
            <p:cNvCxnSpPr>
              <a:cxnSpLocks/>
              <a:stCxn id="155" idx="3"/>
              <a:endCxn id="154" idx="1"/>
            </p:cNvCxnSpPr>
            <p:nvPr/>
          </p:nvCxnSpPr>
          <p:spPr>
            <a:xfrm>
              <a:off x="5584612" y="2161886"/>
              <a:ext cx="311877" cy="13816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0895510-1202-66DB-C5A5-A2D385602F4C}"/>
                    </a:ext>
                  </a:extLst>
                </p:cNvPr>
                <p:cNvSpPr txBox="1"/>
                <p:nvPr/>
              </p:nvSpPr>
              <p:spPr>
                <a:xfrm>
                  <a:off x="5896489" y="2037202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en-ES" dirty="0"/>
                </a:p>
              </p:txBody>
            </p:sp>
          </mc:Choice>
          <mc:Fallback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40895510-1202-66DB-C5A5-A2D385602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489" y="2037202"/>
                  <a:ext cx="1867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1250" t="-17391" r="-25000" b="-26087"/>
                  </a:stretch>
                </a:blipFill>
              </p:spPr>
              <p:txBody>
                <a:bodyPr/>
                <a:lstStyle/>
                <a:p>
                  <a:r>
                    <a:rPr lang="en-E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D1B80DC-A573-0859-FE5A-018030B43919}"/>
                </a:ext>
              </a:extLst>
            </p:cNvPr>
            <p:cNvGrpSpPr/>
            <p:nvPr/>
          </p:nvGrpSpPr>
          <p:grpSpPr>
            <a:xfrm>
              <a:off x="2856352" y="1755017"/>
              <a:ext cx="330967" cy="355496"/>
              <a:chOff x="2792891" y="3625416"/>
              <a:chExt cx="658796" cy="598086"/>
            </a:xfrm>
          </p:grpSpPr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8BCC049E-DB20-301F-23F3-389836FDB56C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E3B956C3-50C0-EA44-3E88-E815652FBF8C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020D1FA6-EA57-6B0B-5203-897DECF3A6AF}"/>
                </a:ext>
              </a:extLst>
            </p:cNvPr>
            <p:cNvGrpSpPr/>
            <p:nvPr/>
          </p:nvGrpSpPr>
          <p:grpSpPr>
            <a:xfrm>
              <a:off x="2844214" y="2169588"/>
              <a:ext cx="330967" cy="355496"/>
              <a:chOff x="2792891" y="3625416"/>
              <a:chExt cx="658796" cy="598086"/>
            </a:xfrm>
          </p:grpSpPr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EB398DBA-352A-142A-7334-E86C4683BD84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65" name="Freeform 164">
                <a:extLst>
                  <a:ext uri="{FF2B5EF4-FFF2-40B4-BE49-F238E27FC236}">
                    <a16:creationId xmlns:a16="http://schemas.microsoft.com/office/drawing/2014/main" id="{C80C2B12-9687-196F-DA86-5336EBB98E2B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1323469E-B9B7-BC54-D60E-F152389EF5A5}"/>
                </a:ext>
              </a:extLst>
            </p:cNvPr>
            <p:cNvGrpSpPr/>
            <p:nvPr/>
          </p:nvGrpSpPr>
          <p:grpSpPr>
            <a:xfrm>
              <a:off x="2844213" y="2876491"/>
              <a:ext cx="330967" cy="355496"/>
              <a:chOff x="2792891" y="3625416"/>
              <a:chExt cx="658796" cy="598086"/>
            </a:xfrm>
          </p:grpSpPr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B669B5B3-B141-2149-EB62-6532BE9D4AA1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C679C414-3822-FD39-32F6-D15650CA5830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AD2DE014-303E-D70E-6A0A-D647E7997839}"/>
                </a:ext>
              </a:extLst>
            </p:cNvPr>
            <p:cNvSpPr/>
            <p:nvPr/>
          </p:nvSpPr>
          <p:spPr>
            <a:xfrm flipV="1">
              <a:off x="3802136" y="2090996"/>
              <a:ext cx="87426" cy="129502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164D42A5-7252-5734-E7F8-49FECBADD8EC}"/>
                </a:ext>
              </a:extLst>
            </p:cNvPr>
            <p:cNvSpPr/>
            <p:nvPr/>
          </p:nvSpPr>
          <p:spPr>
            <a:xfrm>
              <a:off x="3691459" y="2026761"/>
              <a:ext cx="257976" cy="2579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2400" dirty="0"/>
                <a:t>+</a:t>
              </a:r>
            </a:p>
          </p:txBody>
        </p:sp>
        <p:grpSp>
          <p:nvGrpSpPr>
            <p:cNvPr id="202" name="Group 201">
              <a:extLst>
                <a:ext uri="{FF2B5EF4-FFF2-40B4-BE49-F238E27FC236}">
                  <a16:creationId xmlns:a16="http://schemas.microsoft.com/office/drawing/2014/main" id="{C347E89E-69E7-0A55-E0FB-57D5E9543797}"/>
                </a:ext>
              </a:extLst>
            </p:cNvPr>
            <p:cNvGrpSpPr/>
            <p:nvPr/>
          </p:nvGrpSpPr>
          <p:grpSpPr>
            <a:xfrm>
              <a:off x="4208952" y="1887441"/>
              <a:ext cx="496348" cy="533132"/>
              <a:chOff x="2792891" y="3625416"/>
              <a:chExt cx="658796" cy="598086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C72E219-CEE1-2B1A-62D1-0E7A567FBF5B}"/>
                  </a:ext>
                </a:extLst>
              </p:cNvPr>
              <p:cNvSpPr/>
              <p:nvPr/>
            </p:nvSpPr>
            <p:spPr>
              <a:xfrm>
                <a:off x="2792891" y="3625416"/>
                <a:ext cx="658796" cy="59808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sp>
            <p:nvSpPr>
              <p:cNvPr id="204" name="Freeform 203">
                <a:extLst>
                  <a:ext uri="{FF2B5EF4-FFF2-40B4-BE49-F238E27FC236}">
                    <a16:creationId xmlns:a16="http://schemas.microsoft.com/office/drawing/2014/main" id="{E88486EE-B86B-8116-AC67-3FBD15305BE0}"/>
                  </a:ext>
                </a:extLst>
              </p:cNvPr>
              <p:cNvSpPr/>
              <p:nvPr/>
            </p:nvSpPr>
            <p:spPr>
              <a:xfrm>
                <a:off x="2872982" y="3680032"/>
                <a:ext cx="480821" cy="487417"/>
              </a:xfrm>
              <a:custGeom>
                <a:avLst/>
                <a:gdLst>
                  <a:gd name="connsiteX0" fmla="*/ 0 w 714703"/>
                  <a:gd name="connsiteY0" fmla="*/ 420414 h 427514"/>
                  <a:gd name="connsiteX1" fmla="*/ 304800 w 714703"/>
                  <a:gd name="connsiteY1" fmla="*/ 378372 h 427514"/>
                  <a:gd name="connsiteX2" fmla="*/ 493986 w 714703"/>
                  <a:gd name="connsiteY2" fmla="*/ 52552 h 427514"/>
                  <a:gd name="connsiteX3" fmla="*/ 714703 w 714703"/>
                  <a:gd name="connsiteY3" fmla="*/ 0 h 427514"/>
                  <a:gd name="connsiteX0" fmla="*/ 0 w 731719"/>
                  <a:gd name="connsiteY0" fmla="*/ 472966 h 474566"/>
                  <a:gd name="connsiteX1" fmla="*/ 321816 w 731719"/>
                  <a:gd name="connsiteY1" fmla="*/ 378372 h 474566"/>
                  <a:gd name="connsiteX2" fmla="*/ 511002 w 731719"/>
                  <a:gd name="connsiteY2" fmla="*/ 52552 h 474566"/>
                  <a:gd name="connsiteX3" fmla="*/ 731719 w 731719"/>
                  <a:gd name="connsiteY3" fmla="*/ 0 h 474566"/>
                  <a:gd name="connsiteX0" fmla="*/ 0 w 778471"/>
                  <a:gd name="connsiteY0" fmla="*/ 485800 h 487400"/>
                  <a:gd name="connsiteX1" fmla="*/ 321816 w 778471"/>
                  <a:gd name="connsiteY1" fmla="*/ 391206 h 487400"/>
                  <a:gd name="connsiteX2" fmla="*/ 511002 w 778471"/>
                  <a:gd name="connsiteY2" fmla="*/ 65386 h 487400"/>
                  <a:gd name="connsiteX3" fmla="*/ 778471 w 778471"/>
                  <a:gd name="connsiteY3" fmla="*/ 0 h 487400"/>
                  <a:gd name="connsiteX0" fmla="*/ 0 w 778471"/>
                  <a:gd name="connsiteY0" fmla="*/ 485800 h 487239"/>
                  <a:gd name="connsiteX1" fmla="*/ 321816 w 778471"/>
                  <a:gd name="connsiteY1" fmla="*/ 391206 h 487239"/>
                  <a:gd name="connsiteX2" fmla="*/ 459056 w 778471"/>
                  <a:gd name="connsiteY2" fmla="*/ 97470 h 487239"/>
                  <a:gd name="connsiteX3" fmla="*/ 778471 w 778471"/>
                  <a:gd name="connsiteY3" fmla="*/ 0 h 487239"/>
                  <a:gd name="connsiteX0" fmla="*/ 0 w 778471"/>
                  <a:gd name="connsiteY0" fmla="*/ 485800 h 487332"/>
                  <a:gd name="connsiteX1" fmla="*/ 321816 w 778471"/>
                  <a:gd name="connsiteY1" fmla="*/ 391206 h 487332"/>
                  <a:gd name="connsiteX2" fmla="*/ 469445 w 778471"/>
                  <a:gd name="connsiteY2" fmla="*/ 78219 h 487332"/>
                  <a:gd name="connsiteX3" fmla="*/ 778471 w 778471"/>
                  <a:gd name="connsiteY3" fmla="*/ 0 h 487332"/>
                  <a:gd name="connsiteX0" fmla="*/ 0 w 778471"/>
                  <a:gd name="connsiteY0" fmla="*/ 485800 h 487417"/>
                  <a:gd name="connsiteX1" fmla="*/ 321816 w 778471"/>
                  <a:gd name="connsiteY1" fmla="*/ 391206 h 487417"/>
                  <a:gd name="connsiteX2" fmla="*/ 490223 w 778471"/>
                  <a:gd name="connsiteY2" fmla="*/ 62177 h 487417"/>
                  <a:gd name="connsiteX3" fmla="*/ 778471 w 778471"/>
                  <a:gd name="connsiteY3" fmla="*/ 0 h 4874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8471" h="487417">
                    <a:moveTo>
                      <a:pt x="0" y="485800"/>
                    </a:moveTo>
                    <a:cubicBezTo>
                      <a:pt x="111234" y="495434"/>
                      <a:pt x="240112" y="461810"/>
                      <a:pt x="321816" y="391206"/>
                    </a:cubicBezTo>
                    <a:cubicBezTo>
                      <a:pt x="403520" y="320602"/>
                      <a:pt x="421906" y="125239"/>
                      <a:pt x="490223" y="62177"/>
                    </a:cubicBezTo>
                    <a:cubicBezTo>
                      <a:pt x="558540" y="-885"/>
                      <a:pt x="731175" y="10510"/>
                      <a:pt x="778471" y="0"/>
                    </a:cubicBezTo>
                  </a:path>
                </a:pathLst>
              </a:custGeom>
              <a:noFill/>
              <a:ln w="190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 dirty="0"/>
              </a:p>
            </p:txBody>
          </p:sp>
        </p:grp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FDED1356-AA8E-137C-367B-2A31170625FB}"/>
                </a:ext>
              </a:extLst>
            </p:cNvPr>
            <p:cNvCxnSpPr>
              <a:cxnSpLocks/>
              <a:stCxn id="203" idx="3"/>
              <a:endCxn id="155" idx="1"/>
            </p:cNvCxnSpPr>
            <p:nvPr/>
          </p:nvCxnSpPr>
          <p:spPr>
            <a:xfrm>
              <a:off x="4705300" y="2154007"/>
              <a:ext cx="357020" cy="7879"/>
            </a:xfrm>
            <a:prstGeom prst="straightConnector1">
              <a:avLst/>
            </a:prstGeom>
            <a:ln w="158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18269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38964" y="3011706"/>
            <a:ext cx="4906006" cy="1817822"/>
            <a:chOff x="838964" y="3011706"/>
            <a:chExt cx="4906006" cy="1817822"/>
          </a:xfrm>
        </p:grpSpPr>
        <p:grpSp>
          <p:nvGrpSpPr>
            <p:cNvPr id="87" name="Group 86"/>
            <p:cNvGrpSpPr/>
            <p:nvPr/>
          </p:nvGrpSpPr>
          <p:grpSpPr>
            <a:xfrm>
              <a:off x="838964" y="3011706"/>
              <a:ext cx="3453636" cy="1728922"/>
              <a:chOff x="858014" y="990121"/>
              <a:chExt cx="3453636" cy="1728922"/>
            </a:xfrm>
          </p:grpSpPr>
          <p:sp>
            <p:nvSpPr>
              <p:cNvPr id="88" name="Can 87"/>
              <p:cNvSpPr/>
              <p:nvPr/>
            </p:nvSpPr>
            <p:spPr>
              <a:xfrm>
                <a:off x="1252481" y="1047735"/>
                <a:ext cx="506469" cy="501665"/>
              </a:xfrm>
              <a:prstGeom prst="can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Apple Chancery" charset="0"/>
                  </a:rPr>
                  <a:t>D</a:t>
                </a:r>
              </a:p>
            </p:txBody>
          </p:sp>
          <p:sp>
            <p:nvSpPr>
              <p:cNvPr id="89" name="Rounded Rectangle 88"/>
              <p:cNvSpPr/>
              <p:nvPr/>
            </p:nvSpPr>
            <p:spPr>
              <a:xfrm>
                <a:off x="2419351" y="990121"/>
                <a:ext cx="1892299" cy="616429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Parametric model estimation</a:t>
                </a:r>
              </a:p>
            </p:txBody>
          </p:sp>
          <p:cxnSp>
            <p:nvCxnSpPr>
              <p:cNvPr id="90" name="Elbow Connector 89"/>
              <p:cNvCxnSpPr/>
              <p:nvPr/>
            </p:nvCxnSpPr>
            <p:spPr>
              <a:xfrm flipV="1">
                <a:off x="1758950" y="1298336"/>
                <a:ext cx="660401" cy="23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/>
              <p:cNvSpPr txBox="1"/>
              <p:nvPr/>
            </p:nvSpPr>
            <p:spPr>
              <a:xfrm>
                <a:off x="858014" y="1544422"/>
                <a:ext cx="14343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Training Data</a:t>
                </a:r>
                <a:endParaRPr lang="en-US" dirty="0"/>
              </a:p>
            </p:txBody>
          </p:sp>
          <p:sp>
            <p:nvSpPr>
              <p:cNvPr id="92" name="Rounded Rectangle 91"/>
              <p:cNvSpPr/>
              <p:nvPr/>
            </p:nvSpPr>
            <p:spPr>
              <a:xfrm>
                <a:off x="2470149" y="2133601"/>
                <a:ext cx="1219199" cy="585442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Decision Maker</a:t>
                </a:r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/>
                  <p:cNvSpPr txBox="1"/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s-ES" b="1" i="0" smtClean="0">
                              <a:latin typeface="Cambria Math" charset="0"/>
                              <a:ea typeface="Times New Roman" charset="0"/>
                              <a:cs typeface="Times New Roman" charset="0"/>
                            </a:rPr>
                            <m:t>𝐱</m:t>
                          </m:r>
                        </m:oMath>
                      </m:oMathPara>
                    </a14:m>
                    <a:endParaRPr lang="en-US" b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06957" y="2216151"/>
                    <a:ext cx="373886" cy="36933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4" name="Elbow Connector 93"/>
              <p:cNvCxnSpPr/>
              <p:nvPr/>
            </p:nvCxnSpPr>
            <p:spPr>
              <a:xfrm flipV="1">
                <a:off x="2180843" y="2428876"/>
                <a:ext cx="289306" cy="3692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Elbow Connector 95"/>
              <p:cNvCxnSpPr/>
              <p:nvPr/>
            </p:nvCxnSpPr>
            <p:spPr>
              <a:xfrm flipV="1">
                <a:off x="3689348" y="2426217"/>
                <a:ext cx="352806" cy="2659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Elbow Connector 96"/>
              <p:cNvCxnSpPr/>
              <p:nvPr/>
            </p:nvCxnSpPr>
            <p:spPr>
              <a:xfrm rot="16200000" flipH="1">
                <a:off x="2815622" y="1869473"/>
                <a:ext cx="527051" cy="1204"/>
              </a:xfrm>
              <a:prstGeom prst="bentConnector3">
                <a:avLst>
                  <a:gd name="adj1" fmla="val 50000"/>
                </a:avLst>
              </a:prstGeom>
              <a:ln w="25400" cap="flat" cmpd="sng">
                <a:prstDash val="solid"/>
                <a:miter lim="800000"/>
                <a:headEnd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/>
                  <p:cNvSpPr txBox="1"/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Times New Roman" charset="0"/>
                                  <a:cs typeface="Times New Roman" charset="0"/>
                                </a:rPr>
                              </m:ctrlPr>
                            </m:accPr>
                            <m:e>
                              <m:r>
                                <a:rPr lang="es-ES" b="1">
                                  <a:latin typeface="Cambria Math" charset="0"/>
                                  <a:ea typeface="Times New Roman" charset="0"/>
                                  <a:cs typeface="Times New Roman" charset="0"/>
                                </a:rPr>
                                <m:t>𝐰</m:t>
                              </m:r>
                            </m:e>
                          </m:acc>
                        </m:oMath>
                      </m:oMathPara>
                    </a14:m>
                    <a:endParaRPr lang="en-US" i="1" dirty="0">
                      <a:latin typeface="Times New Roman" charset="0"/>
                      <a:ea typeface="Times New Roman" charset="0"/>
                      <a:cs typeface="Times New Roman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87628" y="1612126"/>
                    <a:ext cx="373886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t="-1639" r="-967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34024" y="3989196"/>
              <a:ext cx="1710946" cy="8403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5723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10225</TotalTime>
  <Words>104</Words>
  <Application>Microsoft Macintosh PowerPoint</Application>
  <PresentationFormat>Widescreen</PresentationFormat>
  <Paragraphs>75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Apple Chancery</vt:lpstr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Cid-Sueiro</dc:creator>
  <cp:lastModifiedBy>Jesus Cid-Sueiro</cp:lastModifiedBy>
  <cp:revision>3</cp:revision>
  <dcterms:created xsi:type="dcterms:W3CDTF">2022-10-31T08:45:12Z</dcterms:created>
  <dcterms:modified xsi:type="dcterms:W3CDTF">2022-11-07T11:10:30Z</dcterms:modified>
</cp:coreProperties>
</file>