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90" r:id="rId6"/>
    <p:sldId id="292" r:id="rId7"/>
    <p:sldId id="293" r:id="rId8"/>
    <p:sldId id="297" r:id="rId9"/>
    <p:sldId id="294" r:id="rId10"/>
    <p:sldId id="29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4E0EB-B710-455B-9853-811AABD7EC90}" v="1" dt="2023-07-06T22:32:50.697"/>
    <p1510:client id="{1C06F158-60CD-4DF4-A701-4C229042972E}" v="41" dt="2023-07-06T18:51:47.028"/>
    <p1510:client id="{78C3126A-72D0-4E60-967F-ACDBE23F8B41}" v="85" dt="2023-07-06T23:04:02.368"/>
    <p1510:client id="{B3678EB2-354B-4356-A472-953EF1D3BC6E}" v="670" dt="2023-06-21T20:34:48.907"/>
    <p1510:client id="{DC00549E-6329-4759-87EF-C3A98BC7075C}" v="134" dt="2023-06-21T20:57:37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chal Khanal" userId="S::nkhanal@uwyo.edu::36e0e676-9b01-42bd-8e9d-9f123599a75c" providerId="AD" clId="Web-{1C06F158-60CD-4DF4-A701-4C229042972E}"/>
    <pc:docChg chg="modSld">
      <pc:chgData name="Nischal Khanal" userId="S::nkhanal@uwyo.edu::36e0e676-9b01-42bd-8e9d-9f123599a75c" providerId="AD" clId="Web-{1C06F158-60CD-4DF4-A701-4C229042972E}" dt="2023-07-06T18:51:47.028" v="38" actId="1076"/>
      <pc:docMkLst>
        <pc:docMk/>
      </pc:docMkLst>
      <pc:sldChg chg="modSp">
        <pc:chgData name="Nischal Khanal" userId="S::nkhanal@uwyo.edu::36e0e676-9b01-42bd-8e9d-9f123599a75c" providerId="AD" clId="Web-{1C06F158-60CD-4DF4-A701-4C229042972E}" dt="2023-07-06T18:51:47.028" v="38" actId="1076"/>
        <pc:sldMkLst>
          <pc:docMk/>
          <pc:sldMk cId="2295819028" sldId="293"/>
        </pc:sldMkLst>
        <pc:spChg chg="mod">
          <ac:chgData name="Nischal Khanal" userId="S::nkhanal@uwyo.edu::36e0e676-9b01-42bd-8e9d-9f123599a75c" providerId="AD" clId="Web-{1C06F158-60CD-4DF4-A701-4C229042972E}" dt="2023-07-06T18:51:37.684" v="35" actId="14100"/>
          <ac:spMkLst>
            <pc:docMk/>
            <pc:sldMk cId="2295819028" sldId="293"/>
            <ac:spMk id="3" creationId="{97F5102C-AC70-A3DC-9B6F-759A3976C9BB}"/>
          </ac:spMkLst>
        </pc:spChg>
        <pc:spChg chg="mod">
          <ac:chgData name="Nischal Khanal" userId="S::nkhanal@uwyo.edu::36e0e676-9b01-42bd-8e9d-9f123599a75c" providerId="AD" clId="Web-{1C06F158-60CD-4DF4-A701-4C229042972E}" dt="2023-07-06T18:51:47.012" v="37" actId="1076"/>
          <ac:spMkLst>
            <pc:docMk/>
            <pc:sldMk cId="2295819028" sldId="293"/>
            <ac:spMk id="8" creationId="{00000000-0000-0000-0000-000000000000}"/>
          </ac:spMkLst>
        </pc:spChg>
        <pc:spChg chg="mod">
          <ac:chgData name="Nischal Khanal" userId="S::nkhanal@uwyo.edu::36e0e676-9b01-42bd-8e9d-9f123599a75c" providerId="AD" clId="Web-{1C06F158-60CD-4DF4-A701-4C229042972E}" dt="2023-07-06T18:51:47.028" v="38" actId="1076"/>
          <ac:spMkLst>
            <pc:docMk/>
            <pc:sldMk cId="2295819028" sldId="293"/>
            <ac:spMk id="12" creationId="{00000000-0000-0000-0000-000000000000}"/>
          </ac:spMkLst>
        </pc:spChg>
        <pc:picChg chg="mod">
          <ac:chgData name="Nischal Khanal" userId="S::nkhanal@uwyo.edu::36e0e676-9b01-42bd-8e9d-9f123599a75c" providerId="AD" clId="Web-{1C06F158-60CD-4DF4-A701-4C229042972E}" dt="2023-07-06T18:51:47.012" v="36" actId="1076"/>
          <ac:picMkLst>
            <pc:docMk/>
            <pc:sldMk cId="2295819028" sldId="293"/>
            <ac:picMk id="7" creationId="{00000000-0000-0000-0000-000000000000}"/>
          </ac:picMkLst>
        </pc:picChg>
      </pc:sldChg>
    </pc:docChg>
  </pc:docChgLst>
  <pc:docChgLst>
    <pc:chgData name="Nischal Khanal" userId="S::nkhanal@uwyo.edu::36e0e676-9b01-42bd-8e9d-9f123599a75c" providerId="AD" clId="Web-{78C3126A-72D0-4E60-967F-ACDBE23F8B41}"/>
    <pc:docChg chg="addSld modSld">
      <pc:chgData name="Nischal Khanal" userId="S::nkhanal@uwyo.edu::36e0e676-9b01-42bd-8e9d-9f123599a75c" providerId="AD" clId="Web-{78C3126A-72D0-4E60-967F-ACDBE23F8B41}" dt="2023-07-06T23:04:02.368" v="80" actId="1076"/>
      <pc:docMkLst>
        <pc:docMk/>
      </pc:docMkLst>
      <pc:sldChg chg="addSp delSp modSp add replId">
        <pc:chgData name="Nischal Khanal" userId="S::nkhanal@uwyo.edu::36e0e676-9b01-42bd-8e9d-9f123599a75c" providerId="AD" clId="Web-{78C3126A-72D0-4E60-967F-ACDBE23F8B41}" dt="2023-07-06T23:04:02.368" v="80" actId="1076"/>
        <pc:sldMkLst>
          <pc:docMk/>
          <pc:sldMk cId="1967203808" sldId="297"/>
        </pc:sldMkLst>
        <pc:spChg chg="mod">
          <ac:chgData name="Nischal Khanal" userId="S::nkhanal@uwyo.edu::36e0e676-9b01-42bd-8e9d-9f123599a75c" providerId="AD" clId="Web-{78C3126A-72D0-4E60-967F-ACDBE23F8B41}" dt="2023-07-06T23:04:02.368" v="80" actId="1076"/>
          <ac:spMkLst>
            <pc:docMk/>
            <pc:sldMk cId="1967203808" sldId="297"/>
            <ac:spMk id="3" creationId="{97F5102C-AC70-A3DC-9B6F-759A3976C9BB}"/>
          </ac:spMkLst>
        </pc:spChg>
        <pc:spChg chg="add mod">
          <ac:chgData name="Nischal Khanal" userId="S::nkhanal@uwyo.edu::36e0e676-9b01-42bd-8e9d-9f123599a75c" providerId="AD" clId="Web-{78C3126A-72D0-4E60-967F-ACDBE23F8B41}" dt="2023-07-06T23:03:16.415" v="52" actId="1076"/>
          <ac:spMkLst>
            <pc:docMk/>
            <pc:sldMk cId="1967203808" sldId="297"/>
            <ac:spMk id="6" creationId="{CD004F8C-BDC9-5E90-DE37-4AEEA7D4557B}"/>
          </ac:spMkLst>
        </pc:spChg>
        <pc:spChg chg="mod ord">
          <ac:chgData name="Nischal Khanal" userId="S::nkhanal@uwyo.edu::36e0e676-9b01-42bd-8e9d-9f123599a75c" providerId="AD" clId="Web-{78C3126A-72D0-4E60-967F-ACDBE23F8B41}" dt="2023-07-06T23:03:10.071" v="50" actId="1076"/>
          <ac:spMkLst>
            <pc:docMk/>
            <pc:sldMk cId="1967203808" sldId="297"/>
            <ac:spMk id="8" creationId="{00000000-0000-0000-0000-000000000000}"/>
          </ac:spMkLst>
        </pc:spChg>
        <pc:spChg chg="add mod">
          <ac:chgData name="Nischal Khanal" userId="S::nkhanal@uwyo.edu::36e0e676-9b01-42bd-8e9d-9f123599a75c" providerId="AD" clId="Web-{78C3126A-72D0-4E60-967F-ACDBE23F8B41}" dt="2023-07-06T23:03:23.071" v="54" actId="1076"/>
          <ac:spMkLst>
            <pc:docMk/>
            <pc:sldMk cId="1967203808" sldId="297"/>
            <ac:spMk id="9" creationId="{D4EA3E1F-5FD5-60F4-CAA9-B86D41160CB9}"/>
          </ac:spMkLst>
        </pc:spChg>
        <pc:spChg chg="add mod">
          <ac:chgData name="Nischal Khanal" userId="S::nkhanal@uwyo.edu::36e0e676-9b01-42bd-8e9d-9f123599a75c" providerId="AD" clId="Web-{78C3126A-72D0-4E60-967F-ACDBE23F8B41}" dt="2023-07-06T23:03:48.884" v="79" actId="1076"/>
          <ac:spMkLst>
            <pc:docMk/>
            <pc:sldMk cId="1967203808" sldId="297"/>
            <ac:spMk id="11" creationId="{00D8A740-9C36-C8C2-008F-8EE7181E87BF}"/>
          </ac:spMkLst>
        </pc:spChg>
        <pc:spChg chg="mod">
          <ac:chgData name="Nischal Khanal" userId="S::nkhanal@uwyo.edu::36e0e676-9b01-42bd-8e9d-9f123599a75c" providerId="AD" clId="Web-{78C3126A-72D0-4E60-967F-ACDBE23F8B41}" dt="2023-07-06T23:03:07.492" v="49" actId="1076"/>
          <ac:spMkLst>
            <pc:docMk/>
            <pc:sldMk cId="1967203808" sldId="297"/>
            <ac:spMk id="12" creationId="{00000000-0000-0000-0000-000000000000}"/>
          </ac:spMkLst>
        </pc:spChg>
        <pc:picChg chg="add mod ord">
          <ac:chgData name="Nischal Khanal" userId="S::nkhanal@uwyo.edu::36e0e676-9b01-42bd-8e9d-9f123599a75c" providerId="AD" clId="Web-{78C3126A-72D0-4E60-967F-ACDBE23F8B41}" dt="2023-07-06T23:02:49.039" v="44" actId="14100"/>
          <ac:picMkLst>
            <pc:docMk/>
            <pc:sldMk cId="1967203808" sldId="297"/>
            <ac:picMk id="4" creationId="{B36784AC-B898-68C1-23B3-B4D5265CDF4C}"/>
          </ac:picMkLst>
        </pc:picChg>
        <pc:picChg chg="add mod">
          <ac:chgData name="Nischal Khanal" userId="S::nkhanal@uwyo.edu::36e0e676-9b01-42bd-8e9d-9f123599a75c" providerId="AD" clId="Web-{78C3126A-72D0-4E60-967F-ACDBE23F8B41}" dt="2023-07-06T23:02:55.008" v="46" actId="14100"/>
          <ac:picMkLst>
            <pc:docMk/>
            <pc:sldMk cId="1967203808" sldId="297"/>
            <ac:picMk id="5" creationId="{94221ABA-9A8A-D23F-BF0A-DD3546FA4236}"/>
          </ac:picMkLst>
        </pc:picChg>
        <pc:picChg chg="del">
          <ac:chgData name="Nischal Khanal" userId="S::nkhanal@uwyo.edu::36e0e676-9b01-42bd-8e9d-9f123599a75c" providerId="AD" clId="Web-{78C3126A-72D0-4E60-967F-ACDBE23F8B41}" dt="2023-07-06T23:01:38.569" v="24"/>
          <ac:picMkLst>
            <pc:docMk/>
            <pc:sldMk cId="1967203808" sldId="297"/>
            <ac:picMk id="7" creationId="{00000000-0000-0000-0000-000000000000}"/>
          </ac:picMkLst>
        </pc:picChg>
      </pc:sldChg>
    </pc:docChg>
  </pc:docChgLst>
  <pc:docChgLst>
    <pc:chgData name="Josh Blaney" userId="S::jblaney1@uwyo.edu::da694ccb-8d21-4060-873a-4d2361a8a919" providerId="AD" clId="Web-{0CC4E0EB-B710-455B-9853-811AABD7EC90}"/>
    <pc:docChg chg="delSld">
      <pc:chgData name="Josh Blaney" userId="S::jblaney1@uwyo.edu::da694ccb-8d21-4060-873a-4d2361a8a919" providerId="AD" clId="Web-{0CC4E0EB-B710-455B-9853-811AABD7EC90}" dt="2023-07-06T22:32:50.697" v="0"/>
      <pc:docMkLst>
        <pc:docMk/>
      </pc:docMkLst>
      <pc:sldChg chg="del">
        <pc:chgData name="Josh Blaney" userId="S::jblaney1@uwyo.edu::da694ccb-8d21-4060-873a-4d2361a8a919" providerId="AD" clId="Web-{0CC4E0EB-B710-455B-9853-811AABD7EC90}" dt="2023-07-06T22:32:50.697" v="0"/>
        <pc:sldMkLst>
          <pc:docMk/>
          <pc:sldMk cId="3022948334" sldId="291"/>
        </pc:sldMkLst>
      </pc:sldChg>
    </pc:docChg>
  </pc:docChgLst>
  <pc:docChgLst>
    <pc:chgData name="Josh Blaney" userId="S::jblaney1@uwyo.edu::da694ccb-8d21-4060-873a-4d2361a8a919" providerId="AD" clId="Web-{B3678EB2-354B-4356-A472-953EF1D3BC6E}"/>
    <pc:docChg chg="addSld delSld modSld">
      <pc:chgData name="Josh Blaney" userId="S::jblaney1@uwyo.edu::da694ccb-8d21-4060-873a-4d2361a8a919" providerId="AD" clId="Web-{B3678EB2-354B-4356-A472-953EF1D3BC6E}" dt="2023-06-21T20:34:48.907" v="658"/>
      <pc:docMkLst>
        <pc:docMk/>
      </pc:docMkLst>
      <pc:sldChg chg="modSp">
        <pc:chgData name="Josh Blaney" userId="S::jblaney1@uwyo.edu::da694ccb-8d21-4060-873a-4d2361a8a919" providerId="AD" clId="Web-{B3678EB2-354B-4356-A472-953EF1D3BC6E}" dt="2023-06-21T20:24:45.691" v="316" actId="20577"/>
        <pc:sldMkLst>
          <pc:docMk/>
          <pc:sldMk cId="4206231625" sldId="256"/>
        </pc:sldMkLst>
        <pc:spChg chg="mod">
          <ac:chgData name="Josh Blaney" userId="S::jblaney1@uwyo.edu::da694ccb-8d21-4060-873a-4d2361a8a919" providerId="AD" clId="Web-{B3678EB2-354B-4356-A472-953EF1D3BC6E}" dt="2023-06-21T20:24:45.691" v="316" actId="20577"/>
          <ac:spMkLst>
            <pc:docMk/>
            <pc:sldMk cId="4206231625" sldId="256"/>
            <ac:spMk id="2" creationId="{2F9A54F1-6616-4E12-AF67-6E729330DFCE}"/>
          </ac:spMkLst>
        </pc:spChg>
      </pc:sldChg>
      <pc:sldChg chg="del">
        <pc:chgData name="Josh Blaney" userId="S::jblaney1@uwyo.edu::da694ccb-8d21-4060-873a-4d2361a8a919" providerId="AD" clId="Web-{B3678EB2-354B-4356-A472-953EF1D3BC6E}" dt="2023-06-21T19:57:19.812" v="0"/>
        <pc:sldMkLst>
          <pc:docMk/>
          <pc:sldMk cId="1958058630" sldId="258"/>
        </pc:sldMkLst>
      </pc:sldChg>
      <pc:sldChg chg="delSp modSp del">
        <pc:chgData name="Josh Blaney" userId="S::jblaney1@uwyo.edu::da694ccb-8d21-4060-873a-4d2361a8a919" providerId="AD" clId="Web-{B3678EB2-354B-4356-A472-953EF1D3BC6E}" dt="2023-06-21T20:22:53.501" v="263"/>
        <pc:sldMkLst>
          <pc:docMk/>
          <pc:sldMk cId="4070379507" sldId="259"/>
        </pc:sldMkLst>
        <pc:spChg chg="mod">
          <ac:chgData name="Josh Blaney" userId="S::jblaney1@uwyo.edu::da694ccb-8d21-4060-873a-4d2361a8a919" providerId="AD" clId="Web-{B3678EB2-354B-4356-A472-953EF1D3BC6E}" dt="2023-06-21T20:17:19.791" v="252" actId="20577"/>
          <ac:spMkLst>
            <pc:docMk/>
            <pc:sldMk cId="4070379507" sldId="259"/>
            <ac:spMk id="3" creationId="{5C3E6768-105E-4917-950C-584D00267FE0}"/>
          </ac:spMkLst>
        </pc:spChg>
        <pc:picChg chg="del">
          <ac:chgData name="Josh Blaney" userId="S::jblaney1@uwyo.edu::da694ccb-8d21-4060-873a-4d2361a8a919" providerId="AD" clId="Web-{B3678EB2-354B-4356-A472-953EF1D3BC6E}" dt="2023-06-21T19:59:02.455" v="11"/>
          <ac:picMkLst>
            <pc:docMk/>
            <pc:sldMk cId="4070379507" sldId="259"/>
            <ac:picMk id="5" creationId="{F03D6D45-304E-4D25-BD7B-452EFFA545AE}"/>
          </ac:picMkLst>
        </pc:picChg>
      </pc:sldChg>
      <pc:sldChg chg="del">
        <pc:chgData name="Josh Blaney" userId="S::jblaney1@uwyo.edu::da694ccb-8d21-4060-873a-4d2361a8a919" providerId="AD" clId="Web-{B3678EB2-354B-4356-A472-953EF1D3BC6E}" dt="2023-06-21T19:57:27.187" v="7"/>
        <pc:sldMkLst>
          <pc:docMk/>
          <pc:sldMk cId="2594895408" sldId="261"/>
        </pc:sldMkLst>
      </pc:sldChg>
      <pc:sldChg chg="del">
        <pc:chgData name="Josh Blaney" userId="S::jblaney1@uwyo.edu::da694ccb-8d21-4060-873a-4d2361a8a919" providerId="AD" clId="Web-{B3678EB2-354B-4356-A472-953EF1D3BC6E}" dt="2023-06-21T19:57:28.421" v="9"/>
        <pc:sldMkLst>
          <pc:docMk/>
          <pc:sldMk cId="2666551000" sldId="262"/>
        </pc:sldMkLst>
      </pc:sldChg>
      <pc:sldChg chg="del">
        <pc:chgData name="Josh Blaney" userId="S::jblaney1@uwyo.edu::da694ccb-8d21-4060-873a-4d2361a8a919" providerId="AD" clId="Web-{B3678EB2-354B-4356-A472-953EF1D3BC6E}" dt="2023-06-21T19:57:29.046" v="10"/>
        <pc:sldMkLst>
          <pc:docMk/>
          <pc:sldMk cId="25016455" sldId="263"/>
        </pc:sldMkLst>
      </pc:sldChg>
      <pc:sldChg chg="del">
        <pc:chgData name="Josh Blaney" userId="S::jblaney1@uwyo.edu::da694ccb-8d21-4060-873a-4d2361a8a919" providerId="AD" clId="Web-{B3678EB2-354B-4356-A472-953EF1D3BC6E}" dt="2023-06-21T20:34:42.172" v="649"/>
        <pc:sldMkLst>
          <pc:docMk/>
          <pc:sldMk cId="2143418760" sldId="264"/>
        </pc:sldMkLst>
      </pc:sldChg>
      <pc:sldChg chg="del">
        <pc:chgData name="Josh Blaney" userId="S::jblaney1@uwyo.edu::da694ccb-8d21-4060-873a-4d2361a8a919" providerId="AD" clId="Web-{B3678EB2-354B-4356-A472-953EF1D3BC6E}" dt="2023-06-21T20:34:48.907" v="658"/>
        <pc:sldMkLst>
          <pc:docMk/>
          <pc:sldMk cId="1932877186" sldId="265"/>
        </pc:sldMkLst>
      </pc:sldChg>
      <pc:sldChg chg="del">
        <pc:chgData name="Josh Blaney" userId="S::jblaney1@uwyo.edu::da694ccb-8d21-4060-873a-4d2361a8a919" providerId="AD" clId="Web-{B3678EB2-354B-4356-A472-953EF1D3BC6E}" dt="2023-06-21T20:34:43.172" v="650"/>
        <pc:sldMkLst>
          <pc:docMk/>
          <pc:sldMk cId="3915586397" sldId="266"/>
        </pc:sldMkLst>
      </pc:sldChg>
      <pc:sldChg chg="del">
        <pc:chgData name="Josh Blaney" userId="S::jblaney1@uwyo.edu::da694ccb-8d21-4060-873a-4d2361a8a919" providerId="AD" clId="Web-{B3678EB2-354B-4356-A472-953EF1D3BC6E}" dt="2023-06-21T20:34:44.688" v="652"/>
        <pc:sldMkLst>
          <pc:docMk/>
          <pc:sldMk cId="653731105" sldId="267"/>
        </pc:sldMkLst>
      </pc:sldChg>
      <pc:sldChg chg="del">
        <pc:chgData name="Josh Blaney" userId="S::jblaney1@uwyo.edu::da694ccb-8d21-4060-873a-4d2361a8a919" providerId="AD" clId="Web-{B3678EB2-354B-4356-A472-953EF1D3BC6E}" dt="2023-06-21T20:34:45.141" v="653"/>
        <pc:sldMkLst>
          <pc:docMk/>
          <pc:sldMk cId="3023255719" sldId="268"/>
        </pc:sldMkLst>
      </pc:sldChg>
      <pc:sldChg chg="del">
        <pc:chgData name="Josh Blaney" userId="S::jblaney1@uwyo.edu::da694ccb-8d21-4060-873a-4d2361a8a919" providerId="AD" clId="Web-{B3678EB2-354B-4356-A472-953EF1D3BC6E}" dt="2023-06-21T20:34:45.516" v="654"/>
        <pc:sldMkLst>
          <pc:docMk/>
          <pc:sldMk cId="2233298566" sldId="270"/>
        </pc:sldMkLst>
      </pc:sldChg>
      <pc:sldChg chg="del">
        <pc:chgData name="Josh Blaney" userId="S::jblaney1@uwyo.edu::da694ccb-8d21-4060-873a-4d2361a8a919" providerId="AD" clId="Web-{B3678EB2-354B-4356-A472-953EF1D3BC6E}" dt="2023-06-21T20:34:45.985" v="655"/>
        <pc:sldMkLst>
          <pc:docMk/>
          <pc:sldMk cId="3450311305" sldId="271"/>
        </pc:sldMkLst>
      </pc:sldChg>
      <pc:sldChg chg="del">
        <pc:chgData name="Josh Blaney" userId="S::jblaney1@uwyo.edu::da694ccb-8d21-4060-873a-4d2361a8a919" providerId="AD" clId="Web-{B3678EB2-354B-4356-A472-953EF1D3BC6E}" dt="2023-06-21T19:57:25.156" v="2"/>
        <pc:sldMkLst>
          <pc:docMk/>
          <pc:sldMk cId="1457618268" sldId="274"/>
        </pc:sldMkLst>
      </pc:sldChg>
      <pc:sldChg chg="del">
        <pc:chgData name="Josh Blaney" userId="S::jblaney1@uwyo.edu::da694ccb-8d21-4060-873a-4d2361a8a919" providerId="AD" clId="Web-{B3678EB2-354B-4356-A472-953EF1D3BC6E}" dt="2023-06-21T19:57:26.015" v="4"/>
        <pc:sldMkLst>
          <pc:docMk/>
          <pc:sldMk cId="2253789052" sldId="276"/>
        </pc:sldMkLst>
      </pc:sldChg>
      <pc:sldChg chg="del">
        <pc:chgData name="Josh Blaney" userId="S::jblaney1@uwyo.edu::da694ccb-8d21-4060-873a-4d2361a8a919" providerId="AD" clId="Web-{B3678EB2-354B-4356-A472-953EF1D3BC6E}" dt="2023-06-21T19:57:25.593" v="3"/>
        <pc:sldMkLst>
          <pc:docMk/>
          <pc:sldMk cId="1898532072" sldId="277"/>
        </pc:sldMkLst>
      </pc:sldChg>
      <pc:sldChg chg="del">
        <pc:chgData name="Josh Blaney" userId="S::jblaney1@uwyo.edu::da694ccb-8d21-4060-873a-4d2361a8a919" providerId="AD" clId="Web-{B3678EB2-354B-4356-A472-953EF1D3BC6E}" dt="2023-06-21T19:57:26.796" v="6"/>
        <pc:sldMkLst>
          <pc:docMk/>
          <pc:sldMk cId="3046485162" sldId="278"/>
        </pc:sldMkLst>
      </pc:sldChg>
      <pc:sldChg chg="del">
        <pc:chgData name="Josh Blaney" userId="S::jblaney1@uwyo.edu::da694ccb-8d21-4060-873a-4d2361a8a919" providerId="AD" clId="Web-{B3678EB2-354B-4356-A472-953EF1D3BC6E}" dt="2023-06-21T19:57:26.375" v="5"/>
        <pc:sldMkLst>
          <pc:docMk/>
          <pc:sldMk cId="2968275349" sldId="279"/>
        </pc:sldMkLst>
      </pc:sldChg>
      <pc:sldChg chg="del">
        <pc:chgData name="Josh Blaney" userId="S::jblaney1@uwyo.edu::da694ccb-8d21-4060-873a-4d2361a8a919" providerId="AD" clId="Web-{B3678EB2-354B-4356-A472-953EF1D3BC6E}" dt="2023-06-21T20:34:44.360" v="651"/>
        <pc:sldMkLst>
          <pc:docMk/>
          <pc:sldMk cId="3980971845" sldId="280"/>
        </pc:sldMkLst>
      </pc:sldChg>
      <pc:sldChg chg="del">
        <pc:chgData name="Josh Blaney" userId="S::jblaney1@uwyo.edu::da694ccb-8d21-4060-873a-4d2361a8a919" providerId="AD" clId="Web-{B3678EB2-354B-4356-A472-953EF1D3BC6E}" dt="2023-06-21T19:57:27.906" v="8"/>
        <pc:sldMkLst>
          <pc:docMk/>
          <pc:sldMk cId="1276032979" sldId="282"/>
        </pc:sldMkLst>
      </pc:sldChg>
      <pc:sldChg chg="del">
        <pc:chgData name="Josh Blaney" userId="S::jblaney1@uwyo.edu::da694ccb-8d21-4060-873a-4d2361a8a919" providerId="AD" clId="Web-{B3678EB2-354B-4356-A472-953EF1D3BC6E}" dt="2023-06-21T20:34:47.547" v="657"/>
        <pc:sldMkLst>
          <pc:docMk/>
          <pc:sldMk cId="1483690337" sldId="283"/>
        </pc:sldMkLst>
      </pc:sldChg>
      <pc:sldChg chg="del">
        <pc:chgData name="Josh Blaney" userId="S::jblaney1@uwyo.edu::da694ccb-8d21-4060-873a-4d2361a8a919" providerId="AD" clId="Web-{B3678EB2-354B-4356-A472-953EF1D3BC6E}" dt="2023-06-21T20:34:46.344" v="656"/>
        <pc:sldMkLst>
          <pc:docMk/>
          <pc:sldMk cId="1484730182" sldId="285"/>
        </pc:sldMkLst>
      </pc:sldChg>
      <pc:sldChg chg="modSp new">
        <pc:chgData name="Josh Blaney" userId="S::jblaney1@uwyo.edu::da694ccb-8d21-4060-873a-4d2361a8a919" providerId="AD" clId="Web-{B3678EB2-354B-4356-A472-953EF1D3BC6E}" dt="2023-06-21T20:31:45.512" v="532" actId="20577"/>
        <pc:sldMkLst>
          <pc:docMk/>
          <pc:sldMk cId="2320763721" sldId="286"/>
        </pc:sldMkLst>
        <pc:spChg chg="mod">
          <ac:chgData name="Josh Blaney" userId="S::jblaney1@uwyo.edu::da694ccb-8d21-4060-873a-4d2361a8a919" providerId="AD" clId="Web-{B3678EB2-354B-4356-A472-953EF1D3BC6E}" dt="2023-06-21T20:31:45.512" v="532" actId="20577"/>
          <ac:spMkLst>
            <pc:docMk/>
            <pc:sldMk cId="2320763721" sldId="286"/>
            <ac:spMk id="2" creationId="{9241EC2C-25F4-EF16-EBB1-A0B29FCB5200}"/>
          </ac:spMkLst>
        </pc:spChg>
        <pc:spChg chg="mod">
          <ac:chgData name="Josh Blaney" userId="S::jblaney1@uwyo.edu::da694ccb-8d21-4060-873a-4d2361a8a919" providerId="AD" clId="Web-{B3678EB2-354B-4356-A472-953EF1D3BC6E}" dt="2023-06-21T20:25:26.535" v="333" actId="20577"/>
          <ac:spMkLst>
            <pc:docMk/>
            <pc:sldMk cId="2320763721" sldId="286"/>
            <ac:spMk id="3" creationId="{97F5102C-AC70-A3DC-9B6F-759A3976C9BB}"/>
          </ac:spMkLst>
        </pc:spChg>
      </pc:sldChg>
      <pc:sldChg chg="del">
        <pc:chgData name="Josh Blaney" userId="S::jblaney1@uwyo.edu::da694ccb-8d21-4060-873a-4d2361a8a919" providerId="AD" clId="Web-{B3678EB2-354B-4356-A472-953EF1D3BC6E}" dt="2023-06-21T19:57:24.093" v="1"/>
        <pc:sldMkLst>
          <pc:docMk/>
          <pc:sldMk cId="2748913263" sldId="286"/>
        </pc:sldMkLst>
      </pc:sldChg>
      <pc:sldChg chg="modSp new del">
        <pc:chgData name="Josh Blaney" userId="S::jblaney1@uwyo.edu::da694ccb-8d21-4060-873a-4d2361a8a919" providerId="AD" clId="Web-{B3678EB2-354B-4356-A472-953EF1D3BC6E}" dt="2023-06-21T20:30:04.760" v="518"/>
        <pc:sldMkLst>
          <pc:docMk/>
          <pc:sldMk cId="2496610146" sldId="287"/>
        </pc:sldMkLst>
        <pc:spChg chg="mod">
          <ac:chgData name="Josh Blaney" userId="S::jblaney1@uwyo.edu::da694ccb-8d21-4060-873a-4d2361a8a919" providerId="AD" clId="Web-{B3678EB2-354B-4356-A472-953EF1D3BC6E}" dt="2023-06-21T20:29:41.431" v="512" actId="20577"/>
          <ac:spMkLst>
            <pc:docMk/>
            <pc:sldMk cId="2496610146" sldId="287"/>
            <ac:spMk id="2" creationId="{96BC9AD3-CA97-40D4-2BD0-097BFE530914}"/>
          </ac:spMkLst>
        </pc:spChg>
        <pc:spChg chg="mod">
          <ac:chgData name="Josh Blaney" userId="S::jblaney1@uwyo.edu::da694ccb-8d21-4060-873a-4d2361a8a919" providerId="AD" clId="Web-{B3678EB2-354B-4356-A472-953EF1D3BC6E}" dt="2023-06-21T20:29:27.431" v="505" actId="20577"/>
          <ac:spMkLst>
            <pc:docMk/>
            <pc:sldMk cId="2496610146" sldId="287"/>
            <ac:spMk id="3" creationId="{C6BDCF8D-0E3E-2631-03DE-6C2756704641}"/>
          </ac:spMkLst>
        </pc:spChg>
      </pc:sldChg>
      <pc:sldChg chg="new del">
        <pc:chgData name="Josh Blaney" userId="S::jblaney1@uwyo.edu::da694ccb-8d21-4060-873a-4d2361a8a919" providerId="AD" clId="Web-{B3678EB2-354B-4356-A472-953EF1D3BC6E}" dt="2023-06-21T20:30:04.791" v="519"/>
        <pc:sldMkLst>
          <pc:docMk/>
          <pc:sldMk cId="3380241378" sldId="288"/>
        </pc:sldMkLst>
      </pc:sldChg>
      <pc:sldChg chg="modSp add replId">
        <pc:chgData name="Josh Blaney" userId="S::jblaney1@uwyo.edu::da694ccb-8d21-4060-873a-4d2361a8a919" providerId="AD" clId="Web-{B3678EB2-354B-4356-A472-953EF1D3BC6E}" dt="2023-06-21T20:32:05.841" v="539" actId="20577"/>
        <pc:sldMkLst>
          <pc:docMk/>
          <pc:sldMk cId="3054846379" sldId="289"/>
        </pc:sldMkLst>
        <pc:spChg chg="mod">
          <ac:chgData name="Josh Blaney" userId="S::jblaney1@uwyo.edu::da694ccb-8d21-4060-873a-4d2361a8a919" providerId="AD" clId="Web-{B3678EB2-354B-4356-A472-953EF1D3BC6E}" dt="2023-06-21T20:32:05.841" v="539" actId="20577"/>
          <ac:spMkLst>
            <pc:docMk/>
            <pc:sldMk cId="3054846379" sldId="289"/>
            <ac:spMk id="2" creationId="{9241EC2C-25F4-EF16-EBB1-A0B29FCB5200}"/>
          </ac:spMkLst>
        </pc:spChg>
        <pc:spChg chg="mod">
          <ac:chgData name="Josh Blaney" userId="S::jblaney1@uwyo.edu::da694ccb-8d21-4060-873a-4d2361a8a919" providerId="AD" clId="Web-{B3678EB2-354B-4356-A472-953EF1D3BC6E}" dt="2023-06-21T20:30:02.994" v="517" actId="20577"/>
          <ac:spMkLst>
            <pc:docMk/>
            <pc:sldMk cId="3054846379" sldId="289"/>
            <ac:spMk id="3" creationId="{97F5102C-AC70-A3DC-9B6F-759A3976C9BB}"/>
          </ac:spMkLst>
        </pc:spChg>
      </pc:sldChg>
      <pc:sldChg chg="modSp add replId">
        <pc:chgData name="Josh Blaney" userId="S::jblaney1@uwyo.edu::da694ccb-8d21-4060-873a-4d2361a8a919" providerId="AD" clId="Web-{B3678EB2-354B-4356-A472-953EF1D3BC6E}" dt="2023-06-21T20:34:29.094" v="648" actId="20577"/>
        <pc:sldMkLst>
          <pc:docMk/>
          <pc:sldMk cId="3353106393" sldId="290"/>
        </pc:sldMkLst>
        <pc:spChg chg="mod">
          <ac:chgData name="Josh Blaney" userId="S::jblaney1@uwyo.edu::da694ccb-8d21-4060-873a-4d2361a8a919" providerId="AD" clId="Web-{B3678EB2-354B-4356-A472-953EF1D3BC6E}" dt="2023-06-21T20:32:01.356" v="538" actId="20577"/>
          <ac:spMkLst>
            <pc:docMk/>
            <pc:sldMk cId="3353106393" sldId="290"/>
            <ac:spMk id="2" creationId="{9241EC2C-25F4-EF16-EBB1-A0B29FCB5200}"/>
          </ac:spMkLst>
        </pc:spChg>
        <pc:spChg chg="mod">
          <ac:chgData name="Josh Blaney" userId="S::jblaney1@uwyo.edu::da694ccb-8d21-4060-873a-4d2361a8a919" providerId="AD" clId="Web-{B3678EB2-354B-4356-A472-953EF1D3BC6E}" dt="2023-06-21T20:34:29.094" v="648" actId="20577"/>
          <ac:spMkLst>
            <pc:docMk/>
            <pc:sldMk cId="3353106393" sldId="290"/>
            <ac:spMk id="3" creationId="{97F5102C-AC70-A3DC-9B6F-759A3976C9BB}"/>
          </ac:spMkLst>
        </pc:spChg>
      </pc:sldChg>
    </pc:docChg>
  </pc:docChgLst>
  <pc:docChgLst>
    <pc:chgData name="Josh Blaney" userId="S::jblaney1@uwyo.edu::da694ccb-8d21-4060-873a-4d2361a8a919" providerId="AD" clId="Web-{DC00549E-6329-4759-87EF-C3A98BC7075C}"/>
    <pc:docChg chg="addSld modSld">
      <pc:chgData name="Josh Blaney" userId="S::jblaney1@uwyo.edu::da694ccb-8d21-4060-873a-4d2361a8a919" providerId="AD" clId="Web-{DC00549E-6329-4759-87EF-C3A98BC7075C}" dt="2023-06-21T20:57:32.816" v="130" actId="20577"/>
      <pc:docMkLst>
        <pc:docMk/>
      </pc:docMkLst>
      <pc:sldChg chg="modSp">
        <pc:chgData name="Josh Blaney" userId="S::jblaney1@uwyo.edu::da694ccb-8d21-4060-873a-4d2361a8a919" providerId="AD" clId="Web-{DC00549E-6329-4759-87EF-C3A98BC7075C}" dt="2023-06-21T20:39:27.456" v="81" actId="20577"/>
        <pc:sldMkLst>
          <pc:docMk/>
          <pc:sldMk cId="3353106393" sldId="290"/>
        </pc:sldMkLst>
        <pc:spChg chg="mod">
          <ac:chgData name="Josh Blaney" userId="S::jblaney1@uwyo.edu::da694ccb-8d21-4060-873a-4d2361a8a919" providerId="AD" clId="Web-{DC00549E-6329-4759-87EF-C3A98BC7075C}" dt="2023-06-21T20:39:27.456" v="81" actId="20577"/>
          <ac:spMkLst>
            <pc:docMk/>
            <pc:sldMk cId="3353106393" sldId="290"/>
            <ac:spMk id="3" creationId="{97F5102C-AC70-A3DC-9B6F-759A3976C9BB}"/>
          </ac:spMkLst>
        </pc:spChg>
      </pc:sldChg>
      <pc:sldChg chg="modSp add replId">
        <pc:chgData name="Josh Blaney" userId="S::jblaney1@uwyo.edu::da694ccb-8d21-4060-873a-4d2361a8a919" providerId="AD" clId="Web-{DC00549E-6329-4759-87EF-C3A98BC7075C}" dt="2023-06-21T20:57:32.816" v="130" actId="20577"/>
        <pc:sldMkLst>
          <pc:docMk/>
          <pc:sldMk cId="1336466924" sldId="291"/>
        </pc:sldMkLst>
        <pc:spChg chg="mod">
          <ac:chgData name="Josh Blaney" userId="S::jblaney1@uwyo.edu::da694ccb-8d21-4060-873a-4d2361a8a919" providerId="AD" clId="Web-{DC00549E-6329-4759-87EF-C3A98BC7075C}" dt="2023-06-21T20:36:44.016" v="4" actId="20577"/>
          <ac:spMkLst>
            <pc:docMk/>
            <pc:sldMk cId="1336466924" sldId="291"/>
            <ac:spMk id="2" creationId="{9241EC2C-25F4-EF16-EBB1-A0B29FCB5200}"/>
          </ac:spMkLst>
        </pc:spChg>
        <pc:spChg chg="mod">
          <ac:chgData name="Josh Blaney" userId="S::jblaney1@uwyo.edu::da694ccb-8d21-4060-873a-4d2361a8a919" providerId="AD" clId="Web-{DC00549E-6329-4759-87EF-C3A98BC7075C}" dt="2023-06-21T20:57:32.816" v="130" actId="20577"/>
          <ac:spMkLst>
            <pc:docMk/>
            <pc:sldMk cId="1336466924" sldId="291"/>
            <ac:spMk id="3" creationId="{97F5102C-AC70-A3DC-9B6F-759A3976C9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32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3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8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54F1-6616-4E12-AF67-6E729330D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Camera Orientation on </a:t>
            </a:r>
            <a:r>
              <a:rPr lang="en-US" dirty="0" err="1"/>
              <a:t>TurboPi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3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EC2C-25F4-EF16-EBB1-A0B29FCB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102C-AC70-A3DC-9B6F-759A3976C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27" y="1521230"/>
            <a:ext cx="7257010" cy="4984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Interface the camera and servo motors attached to the Turbo Pi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Use Python Programming to create a GUI that will let user orient the servo motor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Display the video taken from the oriented camera.</a:t>
            </a:r>
          </a:p>
          <a:p>
            <a:pPr>
              <a:buClr>
                <a:srgbClr val="8AD0D6"/>
              </a:buClr>
            </a:pPr>
            <a:r>
              <a:rPr lang="en-US" dirty="0"/>
              <a:t>Become familiar with interfacing autonomous vehicle with Raspberry Pi through Python programming.  </a:t>
            </a:r>
          </a:p>
        </p:txBody>
      </p:sp>
    </p:spTree>
    <p:extLst>
      <p:ext uri="{BB962C8B-B14F-4D97-AF65-F5344CB8AC3E}">
        <p14:creationId xmlns:p14="http://schemas.microsoft.com/office/powerpoint/2010/main" val="335310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EC2C-25F4-EF16-EBB1-A0B29FCB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102C-AC70-A3DC-9B6F-759A3976C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20" y="1397911"/>
            <a:ext cx="6008442" cy="4560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Navigate to the </a:t>
            </a:r>
            <a:r>
              <a:rPr lang="en-US" dirty="0" err="1"/>
              <a:t>Thonny</a:t>
            </a:r>
            <a:r>
              <a:rPr lang="en-US" dirty="0"/>
              <a:t> IDE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Select the Raspberry Icon in the top-left corner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Hover over Programming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Select </a:t>
            </a:r>
            <a:r>
              <a:rPr lang="en-US" b="1" dirty="0" err="1"/>
              <a:t>Thonny</a:t>
            </a:r>
            <a:endParaRPr lang="en-US" b="1" dirty="0"/>
          </a:p>
          <a:p>
            <a:pPr>
              <a:buClr>
                <a:srgbClr val="8AD0D6"/>
              </a:buClr>
            </a:pPr>
            <a:r>
              <a:rPr lang="en-US" dirty="0"/>
              <a:t>When you open </a:t>
            </a:r>
            <a:r>
              <a:rPr lang="en-US" dirty="0" err="1"/>
              <a:t>Thonny</a:t>
            </a:r>
            <a:r>
              <a:rPr lang="en-US" dirty="0"/>
              <a:t>, enter the password: </a:t>
            </a:r>
            <a:r>
              <a:rPr lang="en-US" b="1" dirty="0">
                <a:solidFill>
                  <a:srgbClr val="FF0000"/>
                </a:solidFill>
              </a:rPr>
              <a:t>ml4hst2023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61" y="1853248"/>
            <a:ext cx="5469009" cy="394557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505627" y="3115500"/>
            <a:ext cx="723973" cy="27655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8085490">
            <a:off x="4863051" y="2912520"/>
            <a:ext cx="1974841" cy="1422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EC2C-25F4-EF16-EBB1-A0B29FCB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102C-AC70-A3DC-9B6F-759A3976C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20" y="1397911"/>
            <a:ext cx="5597476" cy="4560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To open files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Click on </a:t>
            </a:r>
            <a:r>
              <a:rPr lang="en-US" b="1" dirty="0"/>
              <a:t>File</a:t>
            </a:r>
            <a:r>
              <a:rPr lang="en-US" dirty="0"/>
              <a:t> in the top left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Select </a:t>
            </a:r>
            <a:r>
              <a:rPr lang="en-US" b="1" dirty="0"/>
              <a:t>Open</a:t>
            </a: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</a:rPr>
              <a:t>Go to </a:t>
            </a:r>
            <a:r>
              <a:rPr lang="en-US" dirty="0" err="1">
                <a:solidFill>
                  <a:srgbClr val="FFFFFF"/>
                </a:solidFill>
              </a:rPr>
              <a:t>CameraServoOrientation</a:t>
            </a:r>
            <a:r>
              <a:rPr lang="en-US" dirty="0">
                <a:solidFill>
                  <a:srgbClr val="FFFFFF"/>
                </a:solidFill>
              </a:rPr>
              <a:t> directory</a:t>
            </a: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</a:rPr>
              <a:t>Select</a:t>
            </a:r>
            <a:r>
              <a:rPr lang="en-US" b="1" dirty="0">
                <a:solidFill>
                  <a:srgbClr val="FFFFFF"/>
                </a:solidFill>
              </a:rPr>
              <a:t> Servo_GUI.py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4849" b="24794"/>
          <a:stretch/>
        </p:blipFill>
        <p:spPr>
          <a:xfrm>
            <a:off x="6139273" y="1397911"/>
            <a:ext cx="5530451" cy="503038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9424582">
            <a:off x="6926173" y="2104754"/>
            <a:ext cx="2375820" cy="2404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44113" y="2585871"/>
            <a:ext cx="837602" cy="24664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1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EC2C-25F4-EF16-EBB1-A0B29FCB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102C-AC70-A3DC-9B6F-759A3976C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94" y="1629080"/>
            <a:ext cx="5597476" cy="4560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AD0D6"/>
              </a:buClr>
              <a:buNone/>
            </a:pPr>
            <a:r>
              <a:rPr lang="en-US" dirty="0">
                <a:solidFill>
                  <a:srgbClr val="FFFFFF"/>
                </a:solidFill>
              </a:rPr>
              <a:t>1. Go to </a:t>
            </a:r>
            <a:r>
              <a:rPr lang="en-US" dirty="0" err="1">
                <a:solidFill>
                  <a:srgbClr val="FFFFFF"/>
                </a:solidFill>
              </a:rPr>
              <a:t>CameraServoOrientation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6784AC-B898-68C1-23B3-B4D5265C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04" y="2265388"/>
            <a:ext cx="5208998" cy="401390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818675" y="2654365"/>
            <a:ext cx="1077332" cy="161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1961689" y="2733551"/>
            <a:ext cx="774765" cy="521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221ABA-9A8A-D23F-BF0A-DD3546FA4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29" y="2267004"/>
            <a:ext cx="5183312" cy="40106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D004F8C-BDC9-5E90-DE37-4AEEA7D4557B}"/>
              </a:ext>
            </a:extLst>
          </p:cNvPr>
          <p:cNvSpPr/>
          <p:nvPr/>
        </p:nvSpPr>
        <p:spPr>
          <a:xfrm>
            <a:off x="6426652" y="2654364"/>
            <a:ext cx="1077332" cy="161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D4EA3E1F-5FD5-60F4-CAA9-B86D41160CB9}"/>
              </a:ext>
            </a:extLst>
          </p:cNvPr>
          <p:cNvSpPr/>
          <p:nvPr/>
        </p:nvSpPr>
        <p:spPr>
          <a:xfrm rot="10800000">
            <a:off x="7595351" y="2707865"/>
            <a:ext cx="774765" cy="521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D8A740-9C36-C8C2-008F-8EE7181E87BF}"/>
              </a:ext>
            </a:extLst>
          </p:cNvPr>
          <p:cNvSpPr txBox="1">
            <a:spLocks/>
          </p:cNvSpPr>
          <p:nvPr/>
        </p:nvSpPr>
        <p:spPr>
          <a:xfrm>
            <a:off x="5823576" y="1627368"/>
            <a:ext cx="5597476" cy="4560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rgbClr val="8AD0D6"/>
              </a:buClr>
              <a:buNone/>
            </a:pPr>
            <a:r>
              <a:rPr lang="en-US" dirty="0">
                <a:solidFill>
                  <a:srgbClr val="FFFFFF"/>
                </a:solidFill>
              </a:rPr>
              <a:t>2. Double click on </a:t>
            </a:r>
            <a:r>
              <a:rPr lang="en-US" b="1" dirty="0">
                <a:solidFill>
                  <a:srgbClr val="FFFFFF"/>
                </a:solidFill>
              </a:rPr>
              <a:t>Servo_GUI.py</a:t>
            </a:r>
          </a:p>
        </p:txBody>
      </p:sp>
    </p:spTree>
    <p:extLst>
      <p:ext uri="{BB962C8B-B14F-4D97-AF65-F5344CB8AC3E}">
        <p14:creationId xmlns:p14="http://schemas.microsoft.com/office/powerpoint/2010/main" val="196720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EC2C-25F4-EF16-EBB1-A0B29FCB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54" y="1330035"/>
            <a:ext cx="7185582" cy="52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4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EC2C-25F4-EF16-EBB1-A0B29FCB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16" y="1333154"/>
            <a:ext cx="7011785" cy="505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4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EC2C-25F4-EF16-EBB1-A0B29FCB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102C-AC70-A3DC-9B6F-759A3976C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83" y="1264907"/>
            <a:ext cx="10188978" cy="4560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Run the Program	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A GUI will be displayed showing servo controls and camera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Use the slider to orient camera vertically and horizontally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To exit the program, press </a:t>
            </a:r>
            <a:r>
              <a:rPr lang="en-US" b="1" dirty="0"/>
              <a:t>q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52" y="2948256"/>
            <a:ext cx="3800590" cy="374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1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Props1.xml><?xml version="1.0" encoding="utf-8"?>
<ds:datastoreItem xmlns:ds="http://schemas.openxmlformats.org/officeDocument/2006/customXml" ds:itemID="{AFD9D4B4-9CCB-4F34-9D26-EB3E9AE4F4A2}"/>
</file>

<file path=customXml/itemProps2.xml><?xml version="1.0" encoding="utf-8"?>
<ds:datastoreItem xmlns:ds="http://schemas.openxmlformats.org/officeDocument/2006/customXml" ds:itemID="{151ED740-8F09-4DC8-A499-D65CA2A0AB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BFF614-D03C-4A7A-816E-F6636C6A4918}">
  <ds:schemaRefs>
    <ds:schemaRef ds:uri="http://schemas.microsoft.com/office/2006/documentManagement/types"/>
    <ds:schemaRef ds:uri="77e6e833-9241-4b04-b716-5a4daabdc787"/>
    <ds:schemaRef ds:uri="http://schemas.microsoft.com/office/2006/metadata/properties"/>
    <ds:schemaRef ds:uri="http://purl.org/dc/dcmitype/"/>
    <ds:schemaRef ds:uri="56da908f-da71-483c-b6d3-0ee057f43e6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1880</TotalTime>
  <Words>137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Camera Orientation on TurboPi</vt:lpstr>
      <vt:lpstr>Goals</vt:lpstr>
      <vt:lpstr>Opening the Files</vt:lpstr>
      <vt:lpstr>Opening the Files</vt:lpstr>
      <vt:lpstr>Opening the Files</vt:lpstr>
      <vt:lpstr>Code</vt:lpstr>
      <vt:lpstr>Code</vt:lpstr>
      <vt:lpstr>Running the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with Lobe AI</dc:title>
  <dc:creator>Matthew Springsteen</dc:creator>
  <cp:lastModifiedBy>Nischal Khanal</cp:lastModifiedBy>
  <cp:revision>285</cp:revision>
  <dcterms:created xsi:type="dcterms:W3CDTF">2022-06-14T20:44:27Z</dcterms:created>
  <dcterms:modified xsi:type="dcterms:W3CDTF">2023-07-06T23:04:02Z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  <property fmtid="{D5CDD505-2E9C-101B-9397-08002B2CF9AE}" pid="3" name="MediaServiceImageTags">
    <vt:lpwstr/>
  </property>
</Properties>
</file>