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93" r:id="rId4"/>
    <p:sldId id="294" r:id="rId5"/>
    <p:sldId id="29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qubit – definite states on bloch sphere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01919" y="1931297"/>
            <a:ext cx="4351549" cy="4926703"/>
            <a:chOff x="1101919" y="1931297"/>
            <a:chExt cx="4351549" cy="49267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1919" y="1931297"/>
              <a:ext cx="4351549" cy="473551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194560" y="6273225"/>
              <a:ext cx="9012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|0&gt;</a:t>
              </a:r>
              <a:endParaRPr lang="en-US" sz="3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02878" y="2086204"/>
            <a:ext cx="4553712" cy="4718083"/>
            <a:chOff x="6502878" y="2086204"/>
            <a:chExt cx="4553712" cy="471808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2878" y="2086204"/>
              <a:ext cx="4553712" cy="442569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77884" y="6219512"/>
              <a:ext cx="18036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|1&gt; state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889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310174"/>
            <a:ext cx="10364451" cy="5085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Equal superposition states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3149" y="1544654"/>
            <a:ext cx="3913632" cy="4711647"/>
            <a:chOff x="913149" y="1544654"/>
            <a:chExt cx="3913632" cy="471164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3149" y="1544654"/>
              <a:ext cx="3913632" cy="431596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620200" y="5755908"/>
                  <a:ext cx="2499530" cy="5003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|+&gt;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a14:m>
                  <a:r>
                    <a:rPr lang="en-US" dirty="0" smtClean="0"/>
                    <a:t>|0&gt; +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a14:m>
                  <a:r>
                    <a:rPr lang="en-US" dirty="0" smtClean="0"/>
                    <a:t>|1&gt;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0200" y="5755908"/>
                  <a:ext cx="2499530" cy="500393"/>
                </a:xfrm>
                <a:prstGeom prst="rect">
                  <a:avLst/>
                </a:prstGeom>
                <a:blipFill>
                  <a:blip r:embed="rId3"/>
                  <a:stretch>
                    <a:fillRect l="-732" r="-1220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232158" y="1562120"/>
            <a:ext cx="4023360" cy="4694180"/>
            <a:chOff x="6232158" y="1562120"/>
            <a:chExt cx="4023360" cy="469418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2158" y="1562120"/>
              <a:ext cx="4023360" cy="444398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994073" y="5755907"/>
                  <a:ext cx="2422586" cy="5003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|−&gt;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a14:m>
                  <a:r>
                    <a:rPr lang="en-US" dirty="0" smtClean="0"/>
                    <a:t>|0&gt;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a14:m>
                  <a:r>
                    <a:rPr lang="en-US" dirty="0" smtClean="0"/>
                    <a:t>|1&gt;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4073" y="5755907"/>
                  <a:ext cx="2422586" cy="500393"/>
                </a:xfrm>
                <a:prstGeom prst="rect">
                  <a:avLst/>
                </a:prstGeom>
                <a:blipFill>
                  <a:blip r:embed="rId5"/>
                  <a:stretch>
                    <a:fillRect l="-754" r="-1508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894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310174"/>
            <a:ext cx="10364451" cy="5085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Equal superposition states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26603" y="1453363"/>
            <a:ext cx="3858768" cy="4802938"/>
            <a:chOff x="926603" y="1453363"/>
            <a:chExt cx="3858768" cy="48029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620200" y="5755908"/>
                  <a:ext cx="2471574" cy="5003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a14:m>
                  <a:r>
                    <a:rPr lang="en-US" dirty="0" smtClean="0"/>
                    <a:t>|0&gt; +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a14:m>
                  <a:r>
                    <a:rPr lang="en-US" i="1" dirty="0" smtClean="0"/>
                    <a:t>i</a:t>
                  </a:r>
                  <a:r>
                    <a:rPr lang="en-US" dirty="0" smtClean="0"/>
                    <a:t>|1&gt;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0200" y="5755908"/>
                  <a:ext cx="2471574" cy="500393"/>
                </a:xfrm>
                <a:prstGeom prst="rect">
                  <a:avLst/>
                </a:prstGeom>
                <a:blipFill>
                  <a:blip r:embed="rId2"/>
                  <a:stretch>
                    <a:fillRect l="-741" r="-1235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6603" y="1453363"/>
              <a:ext cx="3858768" cy="4370832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201046" y="1439939"/>
            <a:ext cx="4059936" cy="4816361"/>
            <a:chOff x="6201046" y="1439939"/>
            <a:chExt cx="4059936" cy="4816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994073" y="5755907"/>
                  <a:ext cx="2670346" cy="5003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a14:m>
                  <a:r>
                    <a:rPr lang="en-US" dirty="0" smtClean="0"/>
                    <a:t>|0&gt;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a14:m>
                  <a:r>
                    <a:rPr lang="en-US" i="1" dirty="0"/>
                    <a:t>i</a:t>
                  </a:r>
                  <a:r>
                    <a:rPr lang="en-US" dirty="0" smtClean="0"/>
                    <a:t>|1&gt;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4073" y="5755907"/>
                  <a:ext cx="2670346" cy="500393"/>
                </a:xfrm>
                <a:prstGeom prst="rect">
                  <a:avLst/>
                </a:prstGeom>
                <a:blipFill>
                  <a:blip r:embed="rId4"/>
                  <a:stretch>
                    <a:fillRect l="-685" r="-1370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01046" y="1439939"/>
              <a:ext cx="4059936" cy="43159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507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310174"/>
            <a:ext cx="10364451" cy="5085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superposition states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95374" y="1166904"/>
            <a:ext cx="4206240" cy="4956062"/>
            <a:chOff x="6095374" y="1166904"/>
            <a:chExt cx="4206240" cy="49560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34084" y="5629176"/>
                  <a:ext cx="2567882" cy="493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lang="en-US" dirty="0" smtClean="0"/>
                    <a:t>|0&gt; +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lang="en-US" dirty="0" smtClean="0"/>
                    <a:t>|1&gt;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4084" y="5629176"/>
                  <a:ext cx="2567882" cy="493790"/>
                </a:xfrm>
                <a:prstGeom prst="rect">
                  <a:avLst/>
                </a:prstGeom>
                <a:blipFill>
                  <a:blip r:embed="rId2"/>
                  <a:stretch>
                    <a:fillRect l="-713" r="-95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5374" y="1166904"/>
              <a:ext cx="4206240" cy="4462272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1178693" y="1293636"/>
            <a:ext cx="3950208" cy="4995175"/>
            <a:chOff x="1178693" y="1293636"/>
            <a:chExt cx="3950208" cy="4995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620200" y="5755908"/>
                  <a:ext cx="2393860" cy="5329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dirty="0" smtClean="0"/>
                    <a:t>|0&gt; +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dirty="0" smtClean="0"/>
                    <a:t>|1&gt;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0200" y="5755908"/>
                  <a:ext cx="2393860" cy="532903"/>
                </a:xfrm>
                <a:prstGeom prst="rect">
                  <a:avLst/>
                </a:prstGeom>
                <a:blipFill>
                  <a:blip r:embed="rId4"/>
                  <a:stretch>
                    <a:fillRect r="-1276"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8693" y="1293636"/>
              <a:ext cx="3950208" cy="44622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27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310174"/>
            <a:ext cx="10364451" cy="5085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Spherical coordinates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575" y="818708"/>
            <a:ext cx="6487738" cy="579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66D24444FB145A2F13042720BF9FF" ma:contentTypeVersion="11" ma:contentTypeDescription="Create a new document." ma:contentTypeScope="" ma:versionID="5cf2246bace88d967260c5ea0f1c8e27">
  <xsd:schema xmlns:xsd="http://www.w3.org/2001/XMLSchema" xmlns:xs="http://www.w3.org/2001/XMLSchema" xmlns:p="http://schemas.microsoft.com/office/2006/metadata/properties" xmlns:ns2="77e6e833-9241-4b04-b716-5a4daabdc787" xmlns:ns3="56da908f-da71-483c-b6d3-0ee057f43e65" targetNamespace="http://schemas.microsoft.com/office/2006/metadata/properties" ma:root="true" ma:fieldsID="bbf8d95d0cf023a0f756b97ed109b63e" ns2:_="" ns3:_="">
    <xsd:import namespace="77e6e833-9241-4b04-b716-5a4daabdc787"/>
    <xsd:import namespace="56da908f-da71-483c-b6d3-0ee057f43e6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6e833-9241-4b04-b716-5a4daabdc78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75ab196-d3f7-444f-9641-cdc6774f7c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a908f-da71-483c-b6d3-0ee057f43e6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1382538-e9b7-431f-b1ac-b022d04d117d}" ma:internalName="TaxCatchAll" ma:showField="CatchAllData" ma:web="56da908f-da71-483c-b6d3-0ee057f43e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e6e833-9241-4b04-b716-5a4daabdc787">
      <Terms xmlns="http://schemas.microsoft.com/office/infopath/2007/PartnerControls"/>
    </lcf76f155ced4ddcb4097134ff3c332f>
    <TaxCatchAll xmlns="56da908f-da71-483c-b6d3-0ee057f43e65" xsi:nil="true"/>
  </documentManagement>
</p:properties>
</file>

<file path=customXml/itemProps1.xml><?xml version="1.0" encoding="utf-8"?>
<ds:datastoreItem xmlns:ds="http://schemas.openxmlformats.org/officeDocument/2006/customXml" ds:itemID="{BE7CACD8-BB66-4F3C-A2F1-7FCF9D75A983}"/>
</file>

<file path=customXml/itemProps2.xml><?xml version="1.0" encoding="utf-8"?>
<ds:datastoreItem xmlns:ds="http://schemas.openxmlformats.org/officeDocument/2006/customXml" ds:itemID="{B4991100-D936-4082-BBA3-B4DBB024A8A1}"/>
</file>

<file path=customXml/itemProps3.xml><?xml version="1.0" encoding="utf-8"?>
<ds:datastoreItem xmlns:ds="http://schemas.openxmlformats.org/officeDocument/2006/customXml" ds:itemID="{6CDD577F-6DC3-4335-BD11-B6A1CBEC1678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815</TotalTime>
  <Words>178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Tw Cen MT</vt:lpstr>
      <vt:lpstr>Droplet</vt:lpstr>
      <vt:lpstr>Single qubit – definite states on bloch sphere</vt:lpstr>
      <vt:lpstr>Equal superposition states</vt:lpstr>
      <vt:lpstr>Equal superposition states</vt:lpstr>
      <vt:lpstr>superposition states</vt:lpstr>
      <vt:lpstr>Spherical coordinates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Muknahallipatna</dc:creator>
  <cp:lastModifiedBy>Suresh Muknahallipatna</cp:lastModifiedBy>
  <cp:revision>133</cp:revision>
  <dcterms:created xsi:type="dcterms:W3CDTF">2022-08-22T14:36:03Z</dcterms:created>
  <dcterms:modified xsi:type="dcterms:W3CDTF">2022-09-01T17:52:06Z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0x010100CCF66D24444FB145A2F13042720BF9FF</vt:lpwstr>
  </property>
</Properties>
</file>