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E6F50-B427-4A6D-85F5-4BC01312D12E}" v="5" dt="2023-07-11T16:53:0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Barbet Coburn" userId="881db896-51cf-412f-ada8-a6011ace1bc0" providerId="ADAL" clId="{162591BA-0EFA-48C2-BCDD-1BE97A9B9090}"/>
    <pc:docChg chg="undo custSel addSld delSld modSld">
      <pc:chgData name="Bruce Barbet Coburn" userId="881db896-51cf-412f-ada8-a6011ace1bc0" providerId="ADAL" clId="{162591BA-0EFA-48C2-BCDD-1BE97A9B9090}" dt="2023-07-10T16:54:04" v="8723" actId="20577"/>
      <pc:docMkLst>
        <pc:docMk/>
      </pc:docMkLst>
      <pc:sldChg chg="addSp delSp modSp mod setBg addAnim modAnim">
        <pc:chgData name="Bruce Barbet Coburn" userId="881db896-51cf-412f-ada8-a6011ace1bc0" providerId="ADAL" clId="{162591BA-0EFA-48C2-BCDD-1BE97A9B9090}" dt="2023-06-27T21:45:18.951" v="85"/>
        <pc:sldMkLst>
          <pc:docMk/>
          <pc:sldMk cId="4206231625" sldId="256"/>
        </pc:sldMkLst>
        <pc:spChg chg="mod">
          <ac:chgData name="Bruce Barbet Coburn" userId="881db896-51cf-412f-ada8-a6011ace1bc0" providerId="ADAL" clId="{162591BA-0EFA-48C2-BCDD-1BE97A9B9090}" dt="2023-06-27T21:45:04.511" v="83" actId="26606"/>
          <ac:spMkLst>
            <pc:docMk/>
            <pc:sldMk cId="4206231625" sldId="256"/>
            <ac:spMk id="2" creationId="{2F9A54F1-6616-4E12-AF67-6E729330DFCE}"/>
          </ac:spMkLst>
        </pc:spChg>
        <pc:spChg chg="add del">
          <ac:chgData name="Bruce Barbet Coburn" userId="881db896-51cf-412f-ada8-a6011ace1bc0" providerId="ADAL" clId="{162591BA-0EFA-48C2-BCDD-1BE97A9B9090}" dt="2023-06-27T21:45:04.511" v="83" actId="26606"/>
          <ac:spMkLst>
            <pc:docMk/>
            <pc:sldMk cId="4206231625" sldId="256"/>
            <ac:spMk id="7" creationId="{59EC6FFF-3949-4638-A265-B1515909B9FA}"/>
          </ac:spMkLst>
        </pc:spChg>
        <pc:spChg chg="add del">
          <ac:chgData name="Bruce Barbet Coburn" userId="881db896-51cf-412f-ada8-a6011ace1bc0" providerId="ADAL" clId="{162591BA-0EFA-48C2-BCDD-1BE97A9B9090}" dt="2023-06-27T21:45:04.511" v="83" actId="26606"/>
          <ac:spMkLst>
            <pc:docMk/>
            <pc:sldMk cId="4206231625" sldId="256"/>
            <ac:spMk id="9" creationId="{8C05BC5F-3118-49D0-B18C-5D9CC922C23D}"/>
          </ac:spMkLst>
        </pc:spChg>
        <pc:spChg chg="add del">
          <ac:chgData name="Bruce Barbet Coburn" userId="881db896-51cf-412f-ada8-a6011ace1bc0" providerId="ADAL" clId="{162591BA-0EFA-48C2-BCDD-1BE97A9B9090}" dt="2023-06-27T21:45:04.511" v="83" actId="26606"/>
          <ac:spMkLst>
            <pc:docMk/>
            <pc:sldMk cId="4206231625" sldId="256"/>
            <ac:spMk id="11" creationId="{9A4B1E59-3C8A-453C-B841-6AB3B0CF7069}"/>
          </ac:spMkLst>
        </pc:spChg>
        <pc:spChg chg="add del">
          <ac:chgData name="Bruce Barbet Coburn" userId="881db896-51cf-412f-ada8-a6011ace1bc0" providerId="ADAL" clId="{162591BA-0EFA-48C2-BCDD-1BE97A9B9090}" dt="2023-06-27T21:44:58.501" v="80" actId="26606"/>
          <ac:spMkLst>
            <pc:docMk/>
            <pc:sldMk cId="4206231625" sldId="256"/>
            <ac:spMk id="16" creationId="{59EC6FFF-3949-4638-A265-B1515909B9FA}"/>
          </ac:spMkLst>
        </pc:spChg>
        <pc:spChg chg="add del">
          <ac:chgData name="Bruce Barbet Coburn" userId="881db896-51cf-412f-ada8-a6011ace1bc0" providerId="ADAL" clId="{162591BA-0EFA-48C2-BCDD-1BE97A9B9090}" dt="2023-06-27T21:45:04.468" v="82" actId="26606"/>
          <ac:spMkLst>
            <pc:docMk/>
            <pc:sldMk cId="4206231625" sldId="256"/>
            <ac:spMk id="17" creationId="{4A5788BB-481F-4FC7-AD49-73D20DDD6AE4}"/>
          </ac:spMkLst>
        </pc:spChg>
        <pc:spChg chg="add del">
          <ac:chgData name="Bruce Barbet Coburn" userId="881db896-51cf-412f-ada8-a6011ace1bc0" providerId="ADAL" clId="{162591BA-0EFA-48C2-BCDD-1BE97A9B9090}" dt="2023-06-27T21:44:58.501" v="80" actId="26606"/>
          <ac:spMkLst>
            <pc:docMk/>
            <pc:sldMk cId="4206231625" sldId="256"/>
            <ac:spMk id="18" creationId="{8C05BC5F-3118-49D0-B18C-5D9CC922C23D}"/>
          </ac:spMkLst>
        </pc:spChg>
        <pc:spChg chg="add">
          <ac:chgData name="Bruce Barbet Coburn" userId="881db896-51cf-412f-ada8-a6011ace1bc0" providerId="ADAL" clId="{162591BA-0EFA-48C2-BCDD-1BE97A9B9090}" dt="2023-06-27T21:45:04.511" v="83" actId="26606"/>
          <ac:spMkLst>
            <pc:docMk/>
            <pc:sldMk cId="4206231625" sldId="256"/>
            <ac:spMk id="19" creationId="{E6A222EB-A81E-4238-B08D-AAB1828C8E0B}"/>
          </ac:spMkLst>
        </pc:spChg>
        <pc:spChg chg="add del">
          <ac:chgData name="Bruce Barbet Coburn" userId="881db896-51cf-412f-ada8-a6011ace1bc0" providerId="ADAL" clId="{162591BA-0EFA-48C2-BCDD-1BE97A9B9090}" dt="2023-06-27T21:44:58.501" v="80" actId="26606"/>
          <ac:spMkLst>
            <pc:docMk/>
            <pc:sldMk cId="4206231625" sldId="256"/>
            <ac:spMk id="20" creationId="{9A4B1E59-3C8A-453C-B841-6AB3B0CF7069}"/>
          </ac:spMkLst>
        </pc:spChg>
        <pc:spChg chg="add">
          <ac:chgData name="Bruce Barbet Coburn" userId="881db896-51cf-412f-ada8-a6011ace1bc0" providerId="ADAL" clId="{162591BA-0EFA-48C2-BCDD-1BE97A9B9090}" dt="2023-06-27T21:45:04.511" v="83" actId="26606"/>
          <ac:spMkLst>
            <pc:docMk/>
            <pc:sldMk cId="4206231625" sldId="256"/>
            <ac:spMk id="21" creationId="{E014676C-074B-475A-8346-9C901C86CB97}"/>
          </ac:spMkLst>
        </pc:spChg>
        <pc:picChg chg="add del">
          <ac:chgData name="Bruce Barbet Coburn" userId="881db896-51cf-412f-ada8-a6011ace1bc0" providerId="ADAL" clId="{162591BA-0EFA-48C2-BCDD-1BE97A9B9090}" dt="2023-06-27T21:45:04.468" v="82" actId="26606"/>
          <ac:picMkLst>
            <pc:docMk/>
            <pc:sldMk cId="4206231625" sldId="256"/>
            <ac:picMk id="13" creationId="{62C51BD6-F66C-3179-CD1F-DDEDFB6EF099}"/>
          </ac:picMkLst>
        </pc:picChg>
        <pc:cxnChg chg="add">
          <ac:chgData name="Bruce Barbet Coburn" userId="881db896-51cf-412f-ada8-a6011ace1bc0" providerId="ADAL" clId="{162591BA-0EFA-48C2-BCDD-1BE97A9B9090}" dt="2023-06-27T21:45:04.511" v="83" actId="26606"/>
          <ac:cxnSpMkLst>
            <pc:docMk/>
            <pc:sldMk cId="4206231625" sldId="256"/>
            <ac:cxnSpMk id="22" creationId="{179C4C8E-197B-4679-AE96-B5147F971C90}"/>
          </ac:cxnSpMkLst>
        </pc:cxnChg>
      </pc:sldChg>
      <pc:sldChg chg="addSp delSp modSp new mod setBg setClrOvrMap">
        <pc:chgData name="Bruce Barbet Coburn" userId="881db896-51cf-412f-ada8-a6011ace1bc0" providerId="ADAL" clId="{162591BA-0EFA-48C2-BCDD-1BE97A9B9090}" dt="2023-07-07T20:50:31.089" v="295" actId="20577"/>
        <pc:sldMkLst>
          <pc:docMk/>
          <pc:sldMk cId="1016420519" sldId="257"/>
        </pc:sldMkLst>
        <pc:spChg chg="mod">
          <ac:chgData name="Bruce Barbet Coburn" userId="881db896-51cf-412f-ada8-a6011ace1bc0" providerId="ADAL" clId="{162591BA-0EFA-48C2-BCDD-1BE97A9B9090}" dt="2023-07-07T20:45:37.071" v="290" actId="26606"/>
          <ac:spMkLst>
            <pc:docMk/>
            <pc:sldMk cId="1016420519" sldId="257"/>
            <ac:spMk id="2" creationId="{525BFB65-10FB-1F21-1255-21E463DEA7C0}"/>
          </ac:spMkLst>
        </pc:spChg>
        <pc:spChg chg="add del mod">
          <ac:chgData name="Bruce Barbet Coburn" userId="881db896-51cf-412f-ada8-a6011ace1bc0" providerId="ADAL" clId="{162591BA-0EFA-48C2-BCDD-1BE97A9B9090}" dt="2023-07-07T20:45:37.071" v="290" actId="26606"/>
          <ac:spMkLst>
            <pc:docMk/>
            <pc:sldMk cId="1016420519" sldId="257"/>
            <ac:spMk id="3" creationId="{53D42E7A-F752-4CD7-1EA4-C87B84F8D97C}"/>
          </ac:spMkLst>
        </pc:spChg>
        <pc:spChg chg="add del">
          <ac:chgData name="Bruce Barbet Coburn" userId="881db896-51cf-412f-ada8-a6011ace1bc0" providerId="ADAL" clId="{162591BA-0EFA-48C2-BCDD-1BE97A9B9090}" dt="2023-07-07T20:45:37.034" v="289" actId="26606"/>
          <ac:spMkLst>
            <pc:docMk/>
            <pc:sldMk cId="1016420519" sldId="257"/>
            <ac:spMk id="9" creationId="{F747F1B4-B831-4277-8AB0-32767F7EB7BF}"/>
          </ac:spMkLst>
        </pc:spChg>
        <pc:spChg chg="add del">
          <ac:chgData name="Bruce Barbet Coburn" userId="881db896-51cf-412f-ada8-a6011ace1bc0" providerId="ADAL" clId="{162591BA-0EFA-48C2-BCDD-1BE97A9B9090}" dt="2023-07-07T20:45:37.034" v="289" actId="26606"/>
          <ac:spMkLst>
            <pc:docMk/>
            <pc:sldMk cId="1016420519" sldId="257"/>
            <ac:spMk id="11" creationId="{D80CFA21-AB7C-4BEB-9BFF-05764FBBF3C6}"/>
          </ac:spMkLst>
        </pc:spChg>
        <pc:spChg chg="add del">
          <ac:chgData name="Bruce Barbet Coburn" userId="881db896-51cf-412f-ada8-a6011ace1bc0" providerId="ADAL" clId="{162591BA-0EFA-48C2-BCDD-1BE97A9B9090}" dt="2023-07-07T20:45:37.034" v="289" actId="26606"/>
          <ac:spMkLst>
            <pc:docMk/>
            <pc:sldMk cId="1016420519" sldId="257"/>
            <ac:spMk id="13" creationId="{12F7E335-851A-4CAE-B09F-E657819D4600}"/>
          </ac:spMkLst>
        </pc:spChg>
        <pc:spChg chg="add del">
          <ac:chgData name="Bruce Barbet Coburn" userId="881db896-51cf-412f-ada8-a6011ace1bc0" providerId="ADAL" clId="{162591BA-0EFA-48C2-BCDD-1BE97A9B9090}" dt="2023-07-07T20:45:37.034" v="289" actId="26606"/>
          <ac:spMkLst>
            <pc:docMk/>
            <pc:sldMk cId="1016420519" sldId="257"/>
            <ac:spMk id="15" creationId="{10B541F0-7F6E-402E-84D8-CF96EACA5FBC}"/>
          </ac:spMkLst>
        </pc:spChg>
        <pc:spChg chg="add">
          <ac:chgData name="Bruce Barbet Coburn" userId="881db896-51cf-412f-ada8-a6011ace1bc0" providerId="ADAL" clId="{162591BA-0EFA-48C2-BCDD-1BE97A9B9090}" dt="2023-07-07T20:45:37.071" v="290" actId="26606"/>
          <ac:spMkLst>
            <pc:docMk/>
            <pc:sldMk cId="1016420519" sldId="257"/>
            <ac:spMk id="17" creationId="{F747F1B4-B831-4277-8AB0-32767F7EB7BF}"/>
          </ac:spMkLst>
        </pc:spChg>
        <pc:spChg chg="add">
          <ac:chgData name="Bruce Barbet Coburn" userId="881db896-51cf-412f-ada8-a6011ace1bc0" providerId="ADAL" clId="{162591BA-0EFA-48C2-BCDD-1BE97A9B9090}" dt="2023-07-07T20:45:37.071" v="290" actId="26606"/>
          <ac:spMkLst>
            <pc:docMk/>
            <pc:sldMk cId="1016420519" sldId="257"/>
            <ac:spMk id="18" creationId="{D80CFA21-AB7C-4BEB-9BFF-05764FBBF3C6}"/>
          </ac:spMkLst>
        </pc:spChg>
        <pc:spChg chg="add">
          <ac:chgData name="Bruce Barbet Coburn" userId="881db896-51cf-412f-ada8-a6011ace1bc0" providerId="ADAL" clId="{162591BA-0EFA-48C2-BCDD-1BE97A9B9090}" dt="2023-07-07T20:45:37.071" v="290" actId="26606"/>
          <ac:spMkLst>
            <pc:docMk/>
            <pc:sldMk cId="1016420519" sldId="257"/>
            <ac:spMk id="19" creationId="{12F7E335-851A-4CAE-B09F-E657819D4600}"/>
          </ac:spMkLst>
        </pc:spChg>
        <pc:spChg chg="add">
          <ac:chgData name="Bruce Barbet Coburn" userId="881db896-51cf-412f-ada8-a6011ace1bc0" providerId="ADAL" clId="{162591BA-0EFA-48C2-BCDD-1BE97A9B9090}" dt="2023-07-07T20:45:37.071" v="290" actId="26606"/>
          <ac:spMkLst>
            <pc:docMk/>
            <pc:sldMk cId="1016420519" sldId="257"/>
            <ac:spMk id="20" creationId="{10B541F0-7F6E-402E-84D8-CF96EACA5FBC}"/>
          </ac:spMkLst>
        </pc:spChg>
        <pc:graphicFrameChg chg="add del">
          <ac:chgData name="Bruce Barbet Coburn" userId="881db896-51cf-412f-ada8-a6011ace1bc0" providerId="ADAL" clId="{162591BA-0EFA-48C2-BCDD-1BE97A9B9090}" dt="2023-07-07T20:45:37.034" v="289" actId="26606"/>
          <ac:graphicFrameMkLst>
            <pc:docMk/>
            <pc:sldMk cId="1016420519" sldId="257"/>
            <ac:graphicFrameMk id="5" creationId="{D1F12425-C1A0-86D4-1FE6-A37676F99835}"/>
          </ac:graphicFrameMkLst>
        </pc:graphicFrameChg>
        <pc:graphicFrameChg chg="add mod">
          <ac:chgData name="Bruce Barbet Coburn" userId="881db896-51cf-412f-ada8-a6011ace1bc0" providerId="ADAL" clId="{162591BA-0EFA-48C2-BCDD-1BE97A9B9090}" dt="2023-07-07T20:50:31.089" v="295" actId="20577"/>
          <ac:graphicFrameMkLst>
            <pc:docMk/>
            <pc:sldMk cId="1016420519" sldId="257"/>
            <ac:graphicFrameMk id="21" creationId="{B3F85423-85FF-16D5-639A-6C8356BB394D}"/>
          </ac:graphicFrameMkLst>
        </pc:graphicFrameChg>
      </pc:sldChg>
      <pc:sldChg chg="addSp delSp modSp new mod setBg">
        <pc:chgData name="Bruce Barbet Coburn" userId="881db896-51cf-412f-ada8-a6011ace1bc0" providerId="ADAL" clId="{162591BA-0EFA-48C2-BCDD-1BE97A9B9090}" dt="2023-07-10T16:43:17.462" v="7729" actId="1582"/>
        <pc:sldMkLst>
          <pc:docMk/>
          <pc:sldMk cId="1121614000" sldId="258"/>
        </pc:sldMkLst>
        <pc:spChg chg="mod">
          <ac:chgData name="Bruce Barbet Coburn" userId="881db896-51cf-412f-ada8-a6011ace1bc0" providerId="ADAL" clId="{162591BA-0EFA-48C2-BCDD-1BE97A9B9090}" dt="2023-07-07T21:25:22.011" v="1033" actId="26606"/>
          <ac:spMkLst>
            <pc:docMk/>
            <pc:sldMk cId="1121614000" sldId="258"/>
            <ac:spMk id="2" creationId="{2A85D453-F352-8B28-325B-286A3034DB5A}"/>
          </ac:spMkLst>
        </pc:spChg>
        <pc:spChg chg="del">
          <ac:chgData name="Bruce Barbet Coburn" userId="881db896-51cf-412f-ada8-a6011ace1bc0" providerId="ADAL" clId="{162591BA-0EFA-48C2-BCDD-1BE97A9B9090}" dt="2023-07-07T21:08:40.352" v="296"/>
          <ac:spMkLst>
            <pc:docMk/>
            <pc:sldMk cId="1121614000" sldId="258"/>
            <ac:spMk id="3" creationId="{46D87947-AE3B-8DCE-BE4A-F51C37EE4245}"/>
          </ac:spMkLst>
        </pc:spChg>
        <pc:spChg chg="add mod">
          <ac:chgData name="Bruce Barbet Coburn" userId="881db896-51cf-412f-ada8-a6011ace1bc0" providerId="ADAL" clId="{162591BA-0EFA-48C2-BCDD-1BE97A9B9090}" dt="2023-07-07T23:05:21.371" v="5697" actId="113"/>
          <ac:spMkLst>
            <pc:docMk/>
            <pc:sldMk cId="1121614000" sldId="258"/>
            <ac:spMk id="6" creationId="{59F9E357-1BAE-8D17-FC6A-6169EA3DFE1F}"/>
          </ac:spMkLst>
        </pc:spChg>
        <pc:spChg chg="add mod">
          <ac:chgData name="Bruce Barbet Coburn" userId="881db896-51cf-412f-ada8-a6011ace1bc0" providerId="ADAL" clId="{162591BA-0EFA-48C2-BCDD-1BE97A9B9090}" dt="2023-07-10T16:43:17.462" v="7729" actId="1582"/>
          <ac:spMkLst>
            <pc:docMk/>
            <pc:sldMk cId="1121614000" sldId="258"/>
            <ac:spMk id="7" creationId="{E01C45C7-1F44-28C3-2157-060BD6E5F621}"/>
          </ac:spMkLst>
        </pc:spChg>
        <pc:picChg chg="add mod modCrop">
          <ac:chgData name="Bruce Barbet Coburn" userId="881db896-51cf-412f-ada8-a6011ace1bc0" providerId="ADAL" clId="{162591BA-0EFA-48C2-BCDD-1BE97A9B9090}" dt="2023-07-07T21:25:22.011" v="1033" actId="26606"/>
          <ac:picMkLst>
            <pc:docMk/>
            <pc:sldMk cId="1121614000" sldId="258"/>
            <ac:picMk id="5" creationId="{C076531F-7E01-E4C5-9EE6-8F862175BA5A}"/>
          </ac:picMkLst>
        </pc:picChg>
      </pc:sldChg>
      <pc:sldChg chg="addSp delSp modSp new mod setBg setClrOvrMap">
        <pc:chgData name="Bruce Barbet Coburn" userId="881db896-51cf-412f-ada8-a6011ace1bc0" providerId="ADAL" clId="{162591BA-0EFA-48C2-BCDD-1BE97A9B9090}" dt="2023-07-07T21:43:53.331" v="2130" actId="120"/>
        <pc:sldMkLst>
          <pc:docMk/>
          <pc:sldMk cId="2724275177" sldId="259"/>
        </pc:sldMkLst>
        <pc:spChg chg="mod">
          <ac:chgData name="Bruce Barbet Coburn" userId="881db896-51cf-412f-ada8-a6011ace1bc0" providerId="ADAL" clId="{162591BA-0EFA-48C2-BCDD-1BE97A9B9090}" dt="2023-07-07T21:43:31.783" v="2128" actId="26606"/>
          <ac:spMkLst>
            <pc:docMk/>
            <pc:sldMk cId="2724275177" sldId="259"/>
            <ac:spMk id="2" creationId="{F4D7A83D-BCC7-A703-997C-ED0551046377}"/>
          </ac:spMkLst>
        </pc:spChg>
        <pc:spChg chg="mod ord">
          <ac:chgData name="Bruce Barbet Coburn" userId="881db896-51cf-412f-ada8-a6011ace1bc0" providerId="ADAL" clId="{162591BA-0EFA-48C2-BCDD-1BE97A9B9090}" dt="2023-07-07T21:43:53.331" v="2130" actId="120"/>
          <ac:spMkLst>
            <pc:docMk/>
            <pc:sldMk cId="2724275177" sldId="259"/>
            <ac:spMk id="3" creationId="{1679AA6D-3FA9-C7EE-0AF6-D2A42E4C944D}"/>
          </ac:spMkLst>
        </pc:spChg>
        <pc:spChg chg="add del">
          <ac:chgData name="Bruce Barbet Coburn" userId="881db896-51cf-412f-ada8-a6011ace1bc0" providerId="ADAL" clId="{162591BA-0EFA-48C2-BCDD-1BE97A9B9090}" dt="2023-07-07T21:43:29.953" v="2125" actId="26606"/>
          <ac:spMkLst>
            <pc:docMk/>
            <pc:sldMk cId="2724275177" sldId="259"/>
            <ac:spMk id="10" creationId="{C8A3C342-1D03-412F-8DD3-BF519E8E0AE9}"/>
          </ac:spMkLst>
        </pc:spChg>
        <pc:spChg chg="add del">
          <ac:chgData name="Bruce Barbet Coburn" userId="881db896-51cf-412f-ada8-a6011ace1bc0" providerId="ADAL" clId="{162591BA-0EFA-48C2-BCDD-1BE97A9B9090}" dt="2023-07-07T21:43:29.953" v="2125" actId="26606"/>
          <ac:spMkLst>
            <pc:docMk/>
            <pc:sldMk cId="2724275177" sldId="259"/>
            <ac:spMk id="11" creationId="{81CC9B02-E087-4350-AEBD-2C3CF001AF01}"/>
          </ac:spMkLst>
        </pc:spChg>
        <pc:spChg chg="add del">
          <ac:chgData name="Bruce Barbet Coburn" userId="881db896-51cf-412f-ada8-a6011ace1bc0" providerId="ADAL" clId="{162591BA-0EFA-48C2-BCDD-1BE97A9B9090}" dt="2023-07-07T21:43:19.021" v="2120" actId="26606"/>
          <ac:spMkLst>
            <pc:docMk/>
            <pc:sldMk cId="2724275177" sldId="259"/>
            <ac:spMk id="13" creationId="{C8A3C342-1D03-412F-8DD3-BF519E8E0AE9}"/>
          </ac:spMkLst>
        </pc:spChg>
        <pc:spChg chg="add del">
          <ac:chgData name="Bruce Barbet Coburn" userId="881db896-51cf-412f-ada8-a6011ace1bc0" providerId="ADAL" clId="{162591BA-0EFA-48C2-BCDD-1BE97A9B9090}" dt="2023-07-07T21:43:19.021" v="2120" actId="26606"/>
          <ac:spMkLst>
            <pc:docMk/>
            <pc:sldMk cId="2724275177" sldId="259"/>
            <ac:spMk id="15" creationId="{81CC9B02-E087-4350-AEBD-2C3CF001AF01}"/>
          </ac:spMkLst>
        </pc:spChg>
        <pc:spChg chg="add del">
          <ac:chgData name="Bruce Barbet Coburn" userId="881db896-51cf-412f-ada8-a6011ace1bc0" providerId="ADAL" clId="{162591BA-0EFA-48C2-BCDD-1BE97A9B9090}" dt="2023-07-07T21:43:29.953" v="2125" actId="26606"/>
          <ac:spMkLst>
            <pc:docMk/>
            <pc:sldMk cId="2724275177" sldId="259"/>
            <ac:spMk id="17" creationId="{D6F18ACE-6E82-4ADC-8A2F-A1771B309B16}"/>
          </ac:spMkLst>
        </pc:spChg>
        <pc:spChg chg="add del">
          <ac:chgData name="Bruce Barbet Coburn" userId="881db896-51cf-412f-ada8-a6011ace1bc0" providerId="ADAL" clId="{162591BA-0EFA-48C2-BCDD-1BE97A9B9090}" dt="2023-07-07T21:43:31.773" v="2127" actId="26606"/>
          <ac:spMkLst>
            <pc:docMk/>
            <pc:sldMk cId="2724275177" sldId="259"/>
            <ac:spMk id="19" creationId="{AA047838-7F9E-43CF-A116-26E7AAA8F842}"/>
          </ac:spMkLst>
        </pc:spChg>
        <pc:spChg chg="add">
          <ac:chgData name="Bruce Barbet Coburn" userId="881db896-51cf-412f-ada8-a6011ace1bc0" providerId="ADAL" clId="{162591BA-0EFA-48C2-BCDD-1BE97A9B9090}" dt="2023-07-07T21:43:31.783" v="2128" actId="26606"/>
          <ac:spMkLst>
            <pc:docMk/>
            <pc:sldMk cId="2724275177" sldId="259"/>
            <ac:spMk id="21" creationId="{9362849A-570D-49DB-954C-63F144E88A4A}"/>
          </ac:spMkLst>
        </pc:spChg>
        <pc:spChg chg="add">
          <ac:chgData name="Bruce Barbet Coburn" userId="881db896-51cf-412f-ada8-a6011ace1bc0" providerId="ADAL" clId="{162591BA-0EFA-48C2-BCDD-1BE97A9B9090}" dt="2023-07-07T21:43:31.783" v="2128" actId="26606"/>
          <ac:spMkLst>
            <pc:docMk/>
            <pc:sldMk cId="2724275177" sldId="259"/>
            <ac:spMk id="22" creationId="{1CA42011-E478-428B-9D15-A98E338BF8C1}"/>
          </ac:spMkLst>
        </pc:spChg>
        <pc:spChg chg="add">
          <ac:chgData name="Bruce Barbet Coburn" userId="881db896-51cf-412f-ada8-a6011ace1bc0" providerId="ADAL" clId="{162591BA-0EFA-48C2-BCDD-1BE97A9B9090}" dt="2023-07-07T21:43:31.783" v="2128" actId="26606"/>
          <ac:spMkLst>
            <pc:docMk/>
            <pc:sldMk cId="2724275177" sldId="259"/>
            <ac:spMk id="23" creationId="{9ED2773C-FE51-4632-BA46-036BDCDA6E5C}"/>
          </ac:spMkLst>
        </pc:spChg>
        <pc:spChg chg="add">
          <ac:chgData name="Bruce Barbet Coburn" userId="881db896-51cf-412f-ada8-a6011ace1bc0" providerId="ADAL" clId="{162591BA-0EFA-48C2-BCDD-1BE97A9B9090}" dt="2023-07-07T21:43:31.783" v="2128" actId="26606"/>
          <ac:spMkLst>
            <pc:docMk/>
            <pc:sldMk cId="2724275177" sldId="259"/>
            <ac:spMk id="24" creationId="{E02F9158-C4C2-46A8-BE73-A4F77E139FB6}"/>
          </ac:spMkLst>
        </pc:spChg>
        <pc:picChg chg="add del mod">
          <ac:chgData name="Bruce Barbet Coburn" userId="881db896-51cf-412f-ada8-a6011ace1bc0" providerId="ADAL" clId="{162591BA-0EFA-48C2-BCDD-1BE97A9B9090}" dt="2023-07-07T21:43:13.130" v="2114" actId="478"/>
          <ac:picMkLst>
            <pc:docMk/>
            <pc:sldMk cId="2724275177" sldId="259"/>
            <ac:picMk id="6" creationId="{70DAAB2F-FB8F-A88D-50F6-40C04735E0E2}"/>
          </ac:picMkLst>
        </pc:picChg>
        <pc:picChg chg="add mod">
          <ac:chgData name="Bruce Barbet Coburn" userId="881db896-51cf-412f-ada8-a6011ace1bc0" providerId="ADAL" clId="{162591BA-0EFA-48C2-BCDD-1BE97A9B9090}" dt="2023-07-07T21:43:31.783" v="2128" actId="26606"/>
          <ac:picMkLst>
            <pc:docMk/>
            <pc:sldMk cId="2724275177" sldId="259"/>
            <ac:picMk id="8" creationId="{8AC86BA6-4E04-9560-DABE-C8F2D6778380}"/>
          </ac:picMkLst>
        </pc:picChg>
      </pc:sldChg>
      <pc:sldChg chg="addSp delSp modSp new mod setBg setClrOvrMap">
        <pc:chgData name="Bruce Barbet Coburn" userId="881db896-51cf-412f-ada8-a6011ace1bc0" providerId="ADAL" clId="{162591BA-0EFA-48C2-BCDD-1BE97A9B9090}" dt="2023-07-07T22:57:37.504" v="5516" actId="113"/>
        <pc:sldMkLst>
          <pc:docMk/>
          <pc:sldMk cId="3819368687" sldId="260"/>
        </pc:sldMkLst>
        <pc:spChg chg="mod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2" creationId="{AD1853CB-F21A-2614-FC71-A6F13F09DCCA}"/>
          </ac:spMkLst>
        </pc:spChg>
        <pc:spChg chg="mod ord">
          <ac:chgData name="Bruce Barbet Coburn" userId="881db896-51cf-412f-ada8-a6011ace1bc0" providerId="ADAL" clId="{162591BA-0EFA-48C2-BCDD-1BE97A9B9090}" dt="2023-07-07T22:57:37.504" v="5516" actId="113"/>
          <ac:spMkLst>
            <pc:docMk/>
            <pc:sldMk cId="3819368687" sldId="260"/>
            <ac:spMk id="3" creationId="{71FB7CE6-EF26-1AD1-9EA8-6B27FB355DFA}"/>
          </ac:spMkLst>
        </pc:spChg>
        <pc:spChg chg="add del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10" creationId="{61515115-95FB-41E0-86F3-8744438C09D0}"/>
          </ac:spMkLst>
        </pc:spChg>
        <pc:spChg chg="add del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12" creationId="{8222A33F-BE2D-4D69-92A0-5DF8B17BAACA}"/>
          </ac:spMkLst>
        </pc:spChg>
        <pc:spChg chg="add del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14" creationId="{CE1C74D0-9609-468A-9597-5D87C8A42B58}"/>
          </ac:spMkLst>
        </pc:spChg>
        <pc:spChg chg="add del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16" creationId="{C137128D-E594-4905-9F76-E385F0831D60}"/>
          </ac:spMkLst>
        </pc:spChg>
        <pc:spChg chg="add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21" creationId="{BDF1A5A8-1F9D-41FB-9968-E8E141CC34F5}"/>
          </ac:spMkLst>
        </pc:spChg>
        <pc:spChg chg="add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23" creationId="{2FF8A507-56A2-4FE4-8B7E-C1BC9DD86558}"/>
          </ac:spMkLst>
        </pc:spChg>
        <pc:spChg chg="add">
          <ac:chgData name="Bruce Barbet Coburn" userId="881db896-51cf-412f-ada8-a6011ace1bc0" providerId="ADAL" clId="{162591BA-0EFA-48C2-BCDD-1BE97A9B9090}" dt="2023-07-07T22:32:30.215" v="4052" actId="26606"/>
          <ac:spMkLst>
            <pc:docMk/>
            <pc:sldMk cId="3819368687" sldId="260"/>
            <ac:spMk id="25" creationId="{FCC54B50-93BD-4243-9020-11486472E259}"/>
          </ac:spMkLst>
        </pc:spChg>
        <pc:picChg chg="add mod">
          <ac:chgData name="Bruce Barbet Coburn" userId="881db896-51cf-412f-ada8-a6011ace1bc0" providerId="ADAL" clId="{162591BA-0EFA-48C2-BCDD-1BE97A9B9090}" dt="2023-07-07T22:32:58.757" v="4063" actId="1076"/>
          <ac:picMkLst>
            <pc:docMk/>
            <pc:sldMk cId="3819368687" sldId="260"/>
            <ac:picMk id="5" creationId="{E8E9A110-06A1-D825-D33A-EADDCB3BE30F}"/>
          </ac:picMkLst>
        </pc:picChg>
        <pc:picChg chg="add del">
          <ac:chgData name="Bruce Barbet Coburn" userId="881db896-51cf-412f-ada8-a6011ace1bc0" providerId="ADAL" clId="{162591BA-0EFA-48C2-BCDD-1BE97A9B9090}" dt="2023-07-07T22:01:26.269" v="2925" actId="478"/>
          <ac:picMkLst>
            <pc:docMk/>
            <pc:sldMk cId="3819368687" sldId="260"/>
            <ac:picMk id="7" creationId="{2D12D961-F8F1-3242-E14A-7C4AAEEFEF58}"/>
          </ac:picMkLst>
        </pc:picChg>
        <pc:picChg chg="add mod">
          <ac:chgData name="Bruce Barbet Coburn" userId="881db896-51cf-412f-ada8-a6011ace1bc0" providerId="ADAL" clId="{162591BA-0EFA-48C2-BCDD-1BE97A9B9090}" dt="2023-07-07T22:32:54.722" v="4061" actId="1076"/>
          <ac:picMkLst>
            <pc:docMk/>
            <pc:sldMk cId="3819368687" sldId="260"/>
            <ac:picMk id="9" creationId="{E20EA203-6F2E-BB68-B4DE-55C0B07B4C8A}"/>
          </ac:picMkLst>
        </pc:picChg>
      </pc:sldChg>
      <pc:sldChg chg="modSp new mod">
        <pc:chgData name="Bruce Barbet Coburn" userId="881db896-51cf-412f-ada8-a6011ace1bc0" providerId="ADAL" clId="{162591BA-0EFA-48C2-BCDD-1BE97A9B9090}" dt="2023-07-07T22:30:59.918" v="3973" actId="5793"/>
        <pc:sldMkLst>
          <pc:docMk/>
          <pc:sldMk cId="2794476723" sldId="261"/>
        </pc:sldMkLst>
        <pc:spChg chg="mod">
          <ac:chgData name="Bruce Barbet Coburn" userId="881db896-51cf-412f-ada8-a6011ace1bc0" providerId="ADAL" clId="{162591BA-0EFA-48C2-BCDD-1BE97A9B9090}" dt="2023-07-07T22:01:55.093" v="2995" actId="20577"/>
          <ac:spMkLst>
            <pc:docMk/>
            <pc:sldMk cId="2794476723" sldId="261"/>
            <ac:spMk id="2" creationId="{05CE427B-8D85-F21A-A248-40A9C6F25D9A}"/>
          </ac:spMkLst>
        </pc:spChg>
        <pc:spChg chg="mod">
          <ac:chgData name="Bruce Barbet Coburn" userId="881db896-51cf-412f-ada8-a6011ace1bc0" providerId="ADAL" clId="{162591BA-0EFA-48C2-BCDD-1BE97A9B9090}" dt="2023-07-07T22:30:59.918" v="3973" actId="5793"/>
          <ac:spMkLst>
            <pc:docMk/>
            <pc:sldMk cId="2794476723" sldId="261"/>
            <ac:spMk id="3" creationId="{6FAA04B9-069E-673F-3BD4-71019EE9DB55}"/>
          </ac:spMkLst>
        </pc:spChg>
      </pc:sldChg>
      <pc:sldChg chg="addSp delSp modSp new mod setBg">
        <pc:chgData name="Bruce Barbet Coburn" userId="881db896-51cf-412f-ada8-a6011ace1bc0" providerId="ADAL" clId="{162591BA-0EFA-48C2-BCDD-1BE97A9B9090}" dt="2023-07-07T22:47:03.685" v="5352" actId="27636"/>
        <pc:sldMkLst>
          <pc:docMk/>
          <pc:sldMk cId="2888754953" sldId="262"/>
        </pc:sldMkLst>
        <pc:spChg chg="mod">
          <ac:chgData name="Bruce Barbet Coburn" userId="881db896-51cf-412f-ada8-a6011ace1bc0" providerId="ADAL" clId="{162591BA-0EFA-48C2-BCDD-1BE97A9B9090}" dt="2023-07-07T22:37:00.295" v="4459" actId="26606"/>
          <ac:spMkLst>
            <pc:docMk/>
            <pc:sldMk cId="2888754953" sldId="262"/>
            <ac:spMk id="2" creationId="{2F0ABCFB-45BA-47DA-961B-87D36CBC9C65}"/>
          </ac:spMkLst>
        </pc:spChg>
        <pc:spChg chg="mod ord">
          <ac:chgData name="Bruce Barbet Coburn" userId="881db896-51cf-412f-ada8-a6011ace1bc0" providerId="ADAL" clId="{162591BA-0EFA-48C2-BCDD-1BE97A9B9090}" dt="2023-07-07T22:47:03.685" v="5352" actId="27636"/>
          <ac:spMkLst>
            <pc:docMk/>
            <pc:sldMk cId="2888754953" sldId="262"/>
            <ac:spMk id="3" creationId="{4A82FB15-8664-FB3F-4BD6-B0F8EBD1D5BF}"/>
          </ac:spMkLst>
        </pc:spChg>
        <pc:spChg chg="add del">
          <ac:chgData name="Bruce Barbet Coburn" userId="881db896-51cf-412f-ada8-a6011ace1bc0" providerId="ADAL" clId="{162591BA-0EFA-48C2-BCDD-1BE97A9B9090}" dt="2023-07-07T22:40:01.049" v="4859" actId="26606"/>
          <ac:spMkLst>
            <pc:docMk/>
            <pc:sldMk cId="2888754953" sldId="262"/>
            <ac:spMk id="12" creationId="{B52D69C2-6C47-427C-AE60-582FE30B22A7}"/>
          </ac:spMkLst>
        </pc:spChg>
        <pc:spChg chg="add del">
          <ac:chgData name="Bruce Barbet Coburn" userId="881db896-51cf-412f-ada8-a6011ace1bc0" providerId="ADAL" clId="{162591BA-0EFA-48C2-BCDD-1BE97A9B9090}" dt="2023-07-07T22:40:01.049" v="4859" actId="26606"/>
          <ac:spMkLst>
            <pc:docMk/>
            <pc:sldMk cId="2888754953" sldId="262"/>
            <ac:spMk id="14" creationId="{E849FE61-12C4-4A06-A722-B545DE0C8A24}"/>
          </ac:spMkLst>
        </pc:spChg>
        <pc:spChg chg="add del">
          <ac:chgData name="Bruce Barbet Coburn" userId="881db896-51cf-412f-ada8-a6011ace1bc0" providerId="ADAL" clId="{162591BA-0EFA-48C2-BCDD-1BE97A9B9090}" dt="2023-07-07T22:40:01.049" v="4859" actId="26606"/>
          <ac:spMkLst>
            <pc:docMk/>
            <pc:sldMk cId="2888754953" sldId="262"/>
            <ac:spMk id="16" creationId="{7FB12D8C-572F-4417-9FE1-D691A132F69F}"/>
          </ac:spMkLst>
        </pc:spChg>
        <pc:spChg chg="add">
          <ac:chgData name="Bruce Barbet Coburn" userId="881db896-51cf-412f-ada8-a6011ace1bc0" providerId="ADAL" clId="{162591BA-0EFA-48C2-BCDD-1BE97A9B9090}" dt="2023-07-07T22:40:01.049" v="4859" actId="26606"/>
          <ac:spMkLst>
            <pc:docMk/>
            <pc:sldMk cId="2888754953" sldId="262"/>
            <ac:spMk id="21" creationId="{AB6AAF19-F9D3-45A5-AE5D-78BC811061C5}"/>
          </ac:spMkLst>
        </pc:spChg>
        <pc:spChg chg="add">
          <ac:chgData name="Bruce Barbet Coburn" userId="881db896-51cf-412f-ada8-a6011ace1bc0" providerId="ADAL" clId="{162591BA-0EFA-48C2-BCDD-1BE97A9B9090}" dt="2023-07-07T22:40:01.049" v="4859" actId="26606"/>
          <ac:spMkLst>
            <pc:docMk/>
            <pc:sldMk cId="2888754953" sldId="262"/>
            <ac:spMk id="23" creationId="{7BBF43D6-A5CF-4884-BE66-F395A6C04654}"/>
          </ac:spMkLst>
        </pc:spChg>
        <pc:spChg chg="add">
          <ac:chgData name="Bruce Barbet Coburn" userId="881db896-51cf-412f-ada8-a6011ace1bc0" providerId="ADAL" clId="{162591BA-0EFA-48C2-BCDD-1BE97A9B9090}" dt="2023-07-07T22:40:01.049" v="4859" actId="26606"/>
          <ac:spMkLst>
            <pc:docMk/>
            <pc:sldMk cId="2888754953" sldId="262"/>
            <ac:spMk id="25" creationId="{1D4731B7-53A1-43E4-B5FD-B33358A7FD3A}"/>
          </ac:spMkLst>
        </pc:spChg>
        <pc:picChg chg="add mod">
          <ac:chgData name="Bruce Barbet Coburn" userId="881db896-51cf-412f-ada8-a6011ace1bc0" providerId="ADAL" clId="{162591BA-0EFA-48C2-BCDD-1BE97A9B9090}" dt="2023-07-07T22:40:01.049" v="4859" actId="26606"/>
          <ac:picMkLst>
            <pc:docMk/>
            <pc:sldMk cId="2888754953" sldId="262"/>
            <ac:picMk id="5" creationId="{AF484BBC-0887-36B4-232F-99F9959C5DFE}"/>
          </ac:picMkLst>
        </pc:picChg>
        <pc:picChg chg="add del mod">
          <ac:chgData name="Bruce Barbet Coburn" userId="881db896-51cf-412f-ada8-a6011ace1bc0" providerId="ADAL" clId="{162591BA-0EFA-48C2-BCDD-1BE97A9B9090}" dt="2023-07-07T22:39:57.104" v="4857" actId="478"/>
          <ac:picMkLst>
            <pc:docMk/>
            <pc:sldMk cId="2888754953" sldId="262"/>
            <ac:picMk id="7" creationId="{50215AA1-FBF4-804F-A8F7-34AE0F66B0B8}"/>
          </ac:picMkLst>
        </pc:picChg>
        <pc:picChg chg="add mod">
          <ac:chgData name="Bruce Barbet Coburn" userId="881db896-51cf-412f-ada8-a6011ace1bc0" providerId="ADAL" clId="{162591BA-0EFA-48C2-BCDD-1BE97A9B9090}" dt="2023-07-07T22:40:01.049" v="4859" actId="26606"/>
          <ac:picMkLst>
            <pc:docMk/>
            <pc:sldMk cId="2888754953" sldId="262"/>
            <ac:picMk id="9" creationId="{956D8F8A-B922-029A-3FC2-529242DD1E25}"/>
          </ac:picMkLst>
        </pc:picChg>
      </pc:sldChg>
      <pc:sldChg chg="addSp modSp new mod setBg">
        <pc:chgData name="Bruce Barbet Coburn" userId="881db896-51cf-412f-ada8-a6011ace1bc0" providerId="ADAL" clId="{162591BA-0EFA-48C2-BCDD-1BE97A9B9090}" dt="2023-07-10T16:19:02.119" v="6185" actId="26606"/>
        <pc:sldMkLst>
          <pc:docMk/>
          <pc:sldMk cId="4098723222" sldId="263"/>
        </pc:sldMkLst>
        <pc:spChg chg="mod">
          <ac:chgData name="Bruce Barbet Coburn" userId="881db896-51cf-412f-ada8-a6011ace1bc0" providerId="ADAL" clId="{162591BA-0EFA-48C2-BCDD-1BE97A9B9090}" dt="2023-07-10T16:19:02.119" v="6185" actId="26606"/>
          <ac:spMkLst>
            <pc:docMk/>
            <pc:sldMk cId="4098723222" sldId="263"/>
            <ac:spMk id="2" creationId="{1AE6CDEB-CB81-4E24-4DA5-BE586FC48DA8}"/>
          </ac:spMkLst>
        </pc:spChg>
        <pc:spChg chg="mod ord">
          <ac:chgData name="Bruce Barbet Coburn" userId="881db896-51cf-412f-ada8-a6011ace1bc0" providerId="ADAL" clId="{162591BA-0EFA-48C2-BCDD-1BE97A9B9090}" dt="2023-07-10T16:19:02.119" v="6185" actId="26606"/>
          <ac:spMkLst>
            <pc:docMk/>
            <pc:sldMk cId="4098723222" sldId="263"/>
            <ac:spMk id="3" creationId="{D9B53877-43C6-944D-2263-8E68F6505F08}"/>
          </ac:spMkLst>
        </pc:spChg>
        <pc:spChg chg="add">
          <ac:chgData name="Bruce Barbet Coburn" userId="881db896-51cf-412f-ada8-a6011ace1bc0" providerId="ADAL" clId="{162591BA-0EFA-48C2-BCDD-1BE97A9B9090}" dt="2023-07-10T16:19:02.119" v="6185" actId="26606"/>
          <ac:spMkLst>
            <pc:docMk/>
            <pc:sldMk cId="4098723222" sldId="263"/>
            <ac:spMk id="12" creationId="{BDF1A5A8-1F9D-41FB-9968-E8E141CC34F5}"/>
          </ac:spMkLst>
        </pc:spChg>
        <pc:spChg chg="add">
          <ac:chgData name="Bruce Barbet Coburn" userId="881db896-51cf-412f-ada8-a6011ace1bc0" providerId="ADAL" clId="{162591BA-0EFA-48C2-BCDD-1BE97A9B9090}" dt="2023-07-10T16:19:02.119" v="6185" actId="26606"/>
          <ac:spMkLst>
            <pc:docMk/>
            <pc:sldMk cId="4098723222" sldId="263"/>
            <ac:spMk id="14" creationId="{2FF8A507-56A2-4FE4-8B7E-C1BC9DD86558}"/>
          </ac:spMkLst>
        </pc:spChg>
        <pc:spChg chg="add">
          <ac:chgData name="Bruce Barbet Coburn" userId="881db896-51cf-412f-ada8-a6011ace1bc0" providerId="ADAL" clId="{162591BA-0EFA-48C2-BCDD-1BE97A9B9090}" dt="2023-07-10T16:19:02.119" v="6185" actId="26606"/>
          <ac:spMkLst>
            <pc:docMk/>
            <pc:sldMk cId="4098723222" sldId="263"/>
            <ac:spMk id="16" creationId="{FCC54B50-93BD-4243-9020-11486472E259}"/>
          </ac:spMkLst>
        </pc:spChg>
        <pc:picChg chg="add mod">
          <ac:chgData name="Bruce Barbet Coburn" userId="881db896-51cf-412f-ada8-a6011ace1bc0" providerId="ADAL" clId="{162591BA-0EFA-48C2-BCDD-1BE97A9B9090}" dt="2023-07-10T16:19:02.119" v="6185" actId="26606"/>
          <ac:picMkLst>
            <pc:docMk/>
            <pc:sldMk cId="4098723222" sldId="263"/>
            <ac:picMk id="5" creationId="{7CE45EEA-4160-2389-E555-86E2284B34C4}"/>
          </ac:picMkLst>
        </pc:picChg>
        <pc:picChg chg="add mod">
          <ac:chgData name="Bruce Barbet Coburn" userId="881db896-51cf-412f-ada8-a6011ace1bc0" providerId="ADAL" clId="{162591BA-0EFA-48C2-BCDD-1BE97A9B9090}" dt="2023-07-10T16:19:02.119" v="6185" actId="26606"/>
          <ac:picMkLst>
            <pc:docMk/>
            <pc:sldMk cId="4098723222" sldId="263"/>
            <ac:picMk id="7" creationId="{2EE58409-2309-9739-8B44-AFFDC43C375B}"/>
          </ac:picMkLst>
        </pc:picChg>
      </pc:sldChg>
      <pc:sldChg chg="addSp modSp new mod">
        <pc:chgData name="Bruce Barbet Coburn" userId="881db896-51cf-412f-ada8-a6011ace1bc0" providerId="ADAL" clId="{162591BA-0EFA-48C2-BCDD-1BE97A9B9090}" dt="2023-07-10T16:39:23.898" v="7607" actId="20577"/>
        <pc:sldMkLst>
          <pc:docMk/>
          <pc:sldMk cId="3090707114" sldId="264"/>
        </pc:sldMkLst>
        <pc:spChg chg="mod">
          <ac:chgData name="Bruce Barbet Coburn" userId="881db896-51cf-412f-ada8-a6011ace1bc0" providerId="ADAL" clId="{162591BA-0EFA-48C2-BCDD-1BE97A9B9090}" dt="2023-07-10T16:21:38.790" v="6224" actId="20577"/>
          <ac:spMkLst>
            <pc:docMk/>
            <pc:sldMk cId="3090707114" sldId="264"/>
            <ac:spMk id="2" creationId="{ACD6C3F5-FBBF-EB7D-53EA-B95D133A0BDB}"/>
          </ac:spMkLst>
        </pc:spChg>
        <pc:spChg chg="mod">
          <ac:chgData name="Bruce Barbet Coburn" userId="881db896-51cf-412f-ada8-a6011ace1bc0" providerId="ADAL" clId="{162591BA-0EFA-48C2-BCDD-1BE97A9B9090}" dt="2023-07-10T16:39:23.898" v="7607" actId="20577"/>
          <ac:spMkLst>
            <pc:docMk/>
            <pc:sldMk cId="3090707114" sldId="264"/>
            <ac:spMk id="3" creationId="{09E8B2F2-765D-3EC0-D2AA-A4D3E180BC6A}"/>
          </ac:spMkLst>
        </pc:spChg>
        <pc:picChg chg="add mod">
          <ac:chgData name="Bruce Barbet Coburn" userId="881db896-51cf-412f-ada8-a6011ace1bc0" providerId="ADAL" clId="{162591BA-0EFA-48C2-BCDD-1BE97A9B9090}" dt="2023-07-10T16:32:03.212" v="6817" actId="14100"/>
          <ac:picMkLst>
            <pc:docMk/>
            <pc:sldMk cId="3090707114" sldId="264"/>
            <ac:picMk id="5" creationId="{A6B7306A-48AC-5ED8-9886-9DABD683CEC9}"/>
          </ac:picMkLst>
        </pc:picChg>
      </pc:sldChg>
      <pc:sldChg chg="addSp delSp modSp new mod setBg setClrOvrMap">
        <pc:chgData name="Bruce Barbet Coburn" userId="881db896-51cf-412f-ada8-a6011ace1bc0" providerId="ADAL" clId="{162591BA-0EFA-48C2-BCDD-1BE97A9B9090}" dt="2023-07-10T16:38:11.851" v="7532" actId="26606"/>
        <pc:sldMkLst>
          <pc:docMk/>
          <pc:sldMk cId="2248452535" sldId="265"/>
        </pc:sldMkLst>
        <pc:spChg chg="mod">
          <ac:chgData name="Bruce Barbet Coburn" userId="881db896-51cf-412f-ada8-a6011ace1bc0" providerId="ADAL" clId="{162591BA-0EFA-48C2-BCDD-1BE97A9B9090}" dt="2023-07-10T16:38:11.851" v="7532" actId="26606"/>
          <ac:spMkLst>
            <pc:docMk/>
            <pc:sldMk cId="2248452535" sldId="265"/>
            <ac:spMk id="2" creationId="{4C4B6B8B-D820-FD72-DBF7-2538098F230C}"/>
          </ac:spMkLst>
        </pc:spChg>
        <pc:spChg chg="add del mod ord">
          <ac:chgData name="Bruce Barbet Coburn" userId="881db896-51cf-412f-ada8-a6011ace1bc0" providerId="ADAL" clId="{162591BA-0EFA-48C2-BCDD-1BE97A9B9090}" dt="2023-07-10T16:38:11.851" v="7532" actId="26606"/>
          <ac:spMkLst>
            <pc:docMk/>
            <pc:sldMk cId="2248452535" sldId="265"/>
            <ac:spMk id="3" creationId="{F0D88A21-4FEF-D8B0-CFFC-BAB98E6256F6}"/>
          </ac:spMkLst>
        </pc:spChg>
        <pc:spChg chg="add">
          <ac:chgData name="Bruce Barbet Coburn" userId="881db896-51cf-412f-ada8-a6011ace1bc0" providerId="ADAL" clId="{162591BA-0EFA-48C2-BCDD-1BE97A9B9090}" dt="2023-07-10T16:38:11.851" v="7532" actId="26606"/>
          <ac:spMkLst>
            <pc:docMk/>
            <pc:sldMk cId="2248452535" sldId="265"/>
            <ac:spMk id="12" creationId="{C8A3C342-1D03-412F-8DD3-BF519E8E0AE9}"/>
          </ac:spMkLst>
        </pc:spChg>
        <pc:spChg chg="add">
          <ac:chgData name="Bruce Barbet Coburn" userId="881db896-51cf-412f-ada8-a6011ace1bc0" providerId="ADAL" clId="{162591BA-0EFA-48C2-BCDD-1BE97A9B9090}" dt="2023-07-10T16:38:11.851" v="7532" actId="26606"/>
          <ac:spMkLst>
            <pc:docMk/>
            <pc:sldMk cId="2248452535" sldId="265"/>
            <ac:spMk id="14" creationId="{81CC9B02-E087-4350-AEBD-2C3CF001AF01}"/>
          </ac:spMkLst>
        </pc:spChg>
        <pc:spChg chg="add">
          <ac:chgData name="Bruce Barbet Coburn" userId="881db896-51cf-412f-ada8-a6011ace1bc0" providerId="ADAL" clId="{162591BA-0EFA-48C2-BCDD-1BE97A9B9090}" dt="2023-07-10T16:38:11.851" v="7532" actId="26606"/>
          <ac:spMkLst>
            <pc:docMk/>
            <pc:sldMk cId="2248452535" sldId="265"/>
            <ac:spMk id="16" creationId="{AC3BF0FA-36FA-4CE9-840E-F7C3A8F168B5}"/>
          </ac:spMkLst>
        </pc:spChg>
        <pc:spChg chg="add">
          <ac:chgData name="Bruce Barbet Coburn" userId="881db896-51cf-412f-ada8-a6011ace1bc0" providerId="ADAL" clId="{162591BA-0EFA-48C2-BCDD-1BE97A9B9090}" dt="2023-07-10T16:38:11.851" v="7532" actId="26606"/>
          <ac:spMkLst>
            <pc:docMk/>
            <pc:sldMk cId="2248452535" sldId="265"/>
            <ac:spMk id="18" creationId="{D6F18ACE-6E82-4ADC-8A2F-A1771B309B16}"/>
          </ac:spMkLst>
        </pc:spChg>
        <pc:picChg chg="add del mod">
          <ac:chgData name="Bruce Barbet Coburn" userId="881db896-51cf-412f-ada8-a6011ace1bc0" providerId="ADAL" clId="{162591BA-0EFA-48C2-BCDD-1BE97A9B9090}" dt="2023-07-10T16:34:11.019" v="6864"/>
          <ac:picMkLst>
            <pc:docMk/>
            <pc:sldMk cId="2248452535" sldId="265"/>
            <ac:picMk id="5" creationId="{92EBBDB0-9D69-B9DB-BCB1-7009F972BC6D}"/>
          </ac:picMkLst>
        </pc:picChg>
        <pc:picChg chg="add mod">
          <ac:chgData name="Bruce Barbet Coburn" userId="881db896-51cf-412f-ada8-a6011ace1bc0" providerId="ADAL" clId="{162591BA-0EFA-48C2-BCDD-1BE97A9B9090}" dt="2023-07-10T16:38:11.851" v="7532" actId="26606"/>
          <ac:picMkLst>
            <pc:docMk/>
            <pc:sldMk cId="2248452535" sldId="265"/>
            <ac:picMk id="7" creationId="{5A250078-998F-A5C8-408A-E8227D65DBE8}"/>
          </ac:picMkLst>
        </pc:picChg>
      </pc:sldChg>
      <pc:sldChg chg="addSp delSp modSp new mod setBg">
        <pc:chgData name="Bruce Barbet Coburn" userId="881db896-51cf-412f-ada8-a6011ace1bc0" providerId="ADAL" clId="{162591BA-0EFA-48C2-BCDD-1BE97A9B9090}" dt="2023-07-10T16:54:04" v="8723" actId="20577"/>
        <pc:sldMkLst>
          <pc:docMk/>
          <pc:sldMk cId="3605642575" sldId="266"/>
        </pc:sldMkLst>
        <pc:spChg chg="mod">
          <ac:chgData name="Bruce Barbet Coburn" userId="881db896-51cf-412f-ada8-a6011ace1bc0" providerId="ADAL" clId="{162591BA-0EFA-48C2-BCDD-1BE97A9B9090}" dt="2023-07-10T16:50:14.822" v="8521" actId="26606"/>
          <ac:spMkLst>
            <pc:docMk/>
            <pc:sldMk cId="3605642575" sldId="266"/>
            <ac:spMk id="2" creationId="{435BD047-D1F3-E65A-5EFB-FB288438DD35}"/>
          </ac:spMkLst>
        </pc:spChg>
        <pc:spChg chg="mod">
          <ac:chgData name="Bruce Barbet Coburn" userId="881db896-51cf-412f-ada8-a6011ace1bc0" providerId="ADAL" clId="{162591BA-0EFA-48C2-BCDD-1BE97A9B9090}" dt="2023-07-10T16:54:04" v="8723" actId="20577"/>
          <ac:spMkLst>
            <pc:docMk/>
            <pc:sldMk cId="3605642575" sldId="266"/>
            <ac:spMk id="3" creationId="{0C51A944-C81F-477F-318D-2D17A3948F7A}"/>
          </ac:spMkLst>
        </pc:spChg>
        <pc:spChg chg="add del">
          <ac:chgData name="Bruce Barbet Coburn" userId="881db896-51cf-412f-ada8-a6011ace1bc0" providerId="ADAL" clId="{162591BA-0EFA-48C2-BCDD-1BE97A9B9090}" dt="2023-07-10T16:49:48.926" v="8518" actId="26606"/>
          <ac:spMkLst>
            <pc:docMk/>
            <pc:sldMk cId="3605642575" sldId="266"/>
            <ac:spMk id="12" creationId="{BC004C91-9324-4E94-BC28-856AE162D3A8}"/>
          </ac:spMkLst>
        </pc:spChg>
        <pc:spChg chg="add del">
          <ac:chgData name="Bruce Barbet Coburn" userId="881db896-51cf-412f-ada8-a6011ace1bc0" providerId="ADAL" clId="{162591BA-0EFA-48C2-BCDD-1BE97A9B9090}" dt="2023-07-10T16:49:48.926" v="8518" actId="26606"/>
          <ac:spMkLst>
            <pc:docMk/>
            <pc:sldMk cId="3605642575" sldId="266"/>
            <ac:spMk id="14" creationId="{5B562CD4-39C5-44ED-BD68-B789B305E0D5}"/>
          </ac:spMkLst>
        </pc:spChg>
        <pc:spChg chg="add del">
          <ac:chgData name="Bruce Barbet Coburn" userId="881db896-51cf-412f-ada8-a6011ace1bc0" providerId="ADAL" clId="{162591BA-0EFA-48C2-BCDD-1BE97A9B9090}" dt="2023-07-10T16:50:14.822" v="8521" actId="26606"/>
          <ac:spMkLst>
            <pc:docMk/>
            <pc:sldMk cId="3605642575" sldId="266"/>
            <ac:spMk id="19" creationId="{AC546BE4-C7A3-4A47-9FA5-0866D5E656B4}"/>
          </ac:spMkLst>
        </pc:spChg>
        <pc:spChg chg="add del">
          <ac:chgData name="Bruce Barbet Coburn" userId="881db896-51cf-412f-ada8-a6011ace1bc0" providerId="ADAL" clId="{162591BA-0EFA-48C2-BCDD-1BE97A9B9090}" dt="2023-07-10T16:50:14.818" v="8520" actId="26606"/>
          <ac:spMkLst>
            <pc:docMk/>
            <pc:sldMk cId="3605642575" sldId="266"/>
            <ac:spMk id="24" creationId="{7DAA46B9-B7E8-4487-B28E-C63A6EB7AA27}"/>
          </ac:spMkLst>
        </pc:spChg>
        <pc:spChg chg="add del">
          <ac:chgData name="Bruce Barbet Coburn" userId="881db896-51cf-412f-ada8-a6011ace1bc0" providerId="ADAL" clId="{162591BA-0EFA-48C2-BCDD-1BE97A9B9090}" dt="2023-07-10T16:50:14.818" v="8520" actId="26606"/>
          <ac:spMkLst>
            <pc:docMk/>
            <pc:sldMk cId="3605642575" sldId="266"/>
            <ac:spMk id="26" creationId="{C866818C-1E5F-475A-B310-3C06B555FB69}"/>
          </ac:spMkLst>
        </pc:spChg>
        <pc:spChg chg="add del">
          <ac:chgData name="Bruce Barbet Coburn" userId="881db896-51cf-412f-ada8-a6011ace1bc0" providerId="ADAL" clId="{162591BA-0EFA-48C2-BCDD-1BE97A9B9090}" dt="2023-07-10T16:50:14.818" v="8520" actId="26606"/>
          <ac:spMkLst>
            <pc:docMk/>
            <pc:sldMk cId="3605642575" sldId="266"/>
            <ac:spMk id="28" creationId="{D12AFDE8-E1ED-4A49-B8B3-4953F4B8ACB9}"/>
          </ac:spMkLst>
        </pc:spChg>
        <pc:picChg chg="add mod">
          <ac:chgData name="Bruce Barbet Coburn" userId="881db896-51cf-412f-ada8-a6011ace1bc0" providerId="ADAL" clId="{162591BA-0EFA-48C2-BCDD-1BE97A9B9090}" dt="2023-07-10T16:50:14.822" v="8521" actId="26606"/>
          <ac:picMkLst>
            <pc:docMk/>
            <pc:sldMk cId="3605642575" sldId="266"/>
            <ac:picMk id="5" creationId="{4BAC9F69-D080-AFCC-FDED-2E478535C9F8}"/>
          </ac:picMkLst>
        </pc:picChg>
        <pc:picChg chg="add del mod ord">
          <ac:chgData name="Bruce Barbet Coburn" userId="881db896-51cf-412f-ada8-a6011ace1bc0" providerId="ADAL" clId="{162591BA-0EFA-48C2-BCDD-1BE97A9B9090}" dt="2023-07-10T16:50:51.271" v="8522" actId="478"/>
          <ac:picMkLst>
            <pc:docMk/>
            <pc:sldMk cId="3605642575" sldId="266"/>
            <ac:picMk id="7" creationId="{E0FF5F7E-282C-4F75-B690-2D0D01F5CF7C}"/>
          </ac:picMkLst>
        </pc:picChg>
        <pc:picChg chg="add mod">
          <ac:chgData name="Bruce Barbet Coburn" userId="881db896-51cf-412f-ada8-a6011ace1bc0" providerId="ADAL" clId="{162591BA-0EFA-48C2-BCDD-1BE97A9B9090}" dt="2023-07-10T16:50:59.595" v="8527" actId="1076"/>
          <ac:picMkLst>
            <pc:docMk/>
            <pc:sldMk cId="3605642575" sldId="266"/>
            <ac:picMk id="9" creationId="{E618C2CC-CDA9-3CC5-4EB6-CD5F4EAE3D51}"/>
          </ac:picMkLst>
        </pc:picChg>
      </pc:sldChg>
      <pc:sldChg chg="del">
        <pc:chgData name="Bruce Barbet Coburn" userId="881db896-51cf-412f-ada8-a6011ace1bc0" providerId="ADAL" clId="{162591BA-0EFA-48C2-BCDD-1BE97A9B9090}" dt="2023-07-07T16:20:29.092" v="86" actId="47"/>
        <pc:sldMkLst>
          <pc:docMk/>
          <pc:sldMk cId="1064687651" sldId="292"/>
        </pc:sldMkLst>
      </pc:sldChg>
      <pc:sldChg chg="del">
        <pc:chgData name="Bruce Barbet Coburn" userId="881db896-51cf-412f-ada8-a6011ace1bc0" providerId="ADAL" clId="{162591BA-0EFA-48C2-BCDD-1BE97A9B9090}" dt="2023-06-27T21:42:43.663" v="12" actId="47"/>
        <pc:sldMkLst>
          <pc:docMk/>
          <pc:sldMk cId="4239991038" sldId="293"/>
        </pc:sldMkLst>
      </pc:sldChg>
      <pc:sldChg chg="del">
        <pc:chgData name="Bruce Barbet Coburn" userId="881db896-51cf-412f-ada8-a6011ace1bc0" providerId="ADAL" clId="{162591BA-0EFA-48C2-BCDD-1BE97A9B9090}" dt="2023-06-27T21:42:42.967" v="11" actId="47"/>
        <pc:sldMkLst>
          <pc:docMk/>
          <pc:sldMk cId="373905964" sldId="294"/>
        </pc:sldMkLst>
      </pc:sldChg>
      <pc:sldChg chg="del">
        <pc:chgData name="Bruce Barbet Coburn" userId="881db896-51cf-412f-ada8-a6011ace1bc0" providerId="ADAL" clId="{162591BA-0EFA-48C2-BCDD-1BE97A9B9090}" dt="2023-06-27T21:42:42.602" v="10" actId="47"/>
        <pc:sldMkLst>
          <pc:docMk/>
          <pc:sldMk cId="3290013605" sldId="295"/>
        </pc:sldMkLst>
      </pc:sldChg>
      <pc:sldChg chg="del">
        <pc:chgData name="Bruce Barbet Coburn" userId="881db896-51cf-412f-ada8-a6011ace1bc0" providerId="ADAL" clId="{162591BA-0EFA-48C2-BCDD-1BE97A9B9090}" dt="2023-06-27T21:42:42.322" v="9" actId="47"/>
        <pc:sldMkLst>
          <pc:docMk/>
          <pc:sldMk cId="2071166694" sldId="296"/>
        </pc:sldMkLst>
      </pc:sldChg>
      <pc:sldChg chg="del">
        <pc:chgData name="Bruce Barbet Coburn" userId="881db896-51cf-412f-ada8-a6011ace1bc0" providerId="ADAL" clId="{162591BA-0EFA-48C2-BCDD-1BE97A9B9090}" dt="2023-06-27T21:42:42.110" v="8" actId="47"/>
        <pc:sldMkLst>
          <pc:docMk/>
          <pc:sldMk cId="3158350301" sldId="297"/>
        </pc:sldMkLst>
      </pc:sldChg>
      <pc:sldChg chg="del">
        <pc:chgData name="Bruce Barbet Coburn" userId="881db896-51cf-412f-ada8-a6011ace1bc0" providerId="ADAL" clId="{162591BA-0EFA-48C2-BCDD-1BE97A9B9090}" dt="2023-06-27T21:42:41.880" v="7" actId="47"/>
        <pc:sldMkLst>
          <pc:docMk/>
          <pc:sldMk cId="1939028669" sldId="298"/>
        </pc:sldMkLst>
      </pc:sldChg>
      <pc:sldChg chg="del">
        <pc:chgData name="Bruce Barbet Coburn" userId="881db896-51cf-412f-ada8-a6011ace1bc0" providerId="ADAL" clId="{162591BA-0EFA-48C2-BCDD-1BE97A9B9090}" dt="2023-06-27T21:42:41.672" v="6" actId="47"/>
        <pc:sldMkLst>
          <pc:docMk/>
          <pc:sldMk cId="1741958067" sldId="299"/>
        </pc:sldMkLst>
      </pc:sldChg>
      <pc:sldChg chg="del">
        <pc:chgData name="Bruce Barbet Coburn" userId="881db896-51cf-412f-ada8-a6011ace1bc0" providerId="ADAL" clId="{162591BA-0EFA-48C2-BCDD-1BE97A9B9090}" dt="2023-06-27T21:42:41.465" v="5" actId="47"/>
        <pc:sldMkLst>
          <pc:docMk/>
          <pc:sldMk cId="1130404186" sldId="300"/>
        </pc:sldMkLst>
      </pc:sldChg>
      <pc:sldChg chg="del">
        <pc:chgData name="Bruce Barbet Coburn" userId="881db896-51cf-412f-ada8-a6011ace1bc0" providerId="ADAL" clId="{162591BA-0EFA-48C2-BCDD-1BE97A9B9090}" dt="2023-06-27T21:42:41.250" v="4" actId="47"/>
        <pc:sldMkLst>
          <pc:docMk/>
          <pc:sldMk cId="1780139574" sldId="301"/>
        </pc:sldMkLst>
      </pc:sldChg>
      <pc:sldChg chg="del">
        <pc:chgData name="Bruce Barbet Coburn" userId="881db896-51cf-412f-ada8-a6011ace1bc0" providerId="ADAL" clId="{162591BA-0EFA-48C2-BCDD-1BE97A9B9090}" dt="2023-06-27T21:42:40.856" v="3" actId="47"/>
        <pc:sldMkLst>
          <pc:docMk/>
          <pc:sldMk cId="450326515" sldId="302"/>
        </pc:sldMkLst>
      </pc:sldChg>
      <pc:sldChg chg="del">
        <pc:chgData name="Bruce Barbet Coburn" userId="881db896-51cf-412f-ada8-a6011ace1bc0" providerId="ADAL" clId="{162591BA-0EFA-48C2-BCDD-1BE97A9B9090}" dt="2023-06-27T21:42:40.370" v="2" actId="47"/>
        <pc:sldMkLst>
          <pc:docMk/>
          <pc:sldMk cId="683537008" sldId="303"/>
        </pc:sldMkLst>
      </pc:sldChg>
      <pc:sldChg chg="del">
        <pc:chgData name="Bruce Barbet Coburn" userId="881db896-51cf-412f-ada8-a6011ace1bc0" providerId="ADAL" clId="{162591BA-0EFA-48C2-BCDD-1BE97A9B9090}" dt="2023-06-27T21:42:39.914" v="1" actId="47"/>
        <pc:sldMkLst>
          <pc:docMk/>
          <pc:sldMk cId="2343641038" sldId="304"/>
        </pc:sldMkLst>
      </pc:sldChg>
      <pc:sldChg chg="del">
        <pc:chgData name="Bruce Barbet Coburn" userId="881db896-51cf-412f-ada8-a6011ace1bc0" providerId="ADAL" clId="{162591BA-0EFA-48C2-BCDD-1BE97A9B9090}" dt="2023-06-27T21:42:39.620" v="0" actId="47"/>
        <pc:sldMkLst>
          <pc:docMk/>
          <pc:sldMk cId="3502376005" sldId="305"/>
        </pc:sldMkLst>
      </pc:sldChg>
    </pc:docChg>
  </pc:docChgLst>
  <pc:docChgLst>
    <pc:chgData name="Bruce Barbet Coburn" userId="881db896-51cf-412f-ada8-a6011ace1bc0" providerId="ADAL" clId="{E7BE6F50-B427-4A6D-85F5-4BC01312D12E}"/>
    <pc:docChg chg="undo custSel addSld delSld modSld">
      <pc:chgData name="Bruce Barbet Coburn" userId="881db896-51cf-412f-ada8-a6011ace1bc0" providerId="ADAL" clId="{E7BE6F50-B427-4A6D-85F5-4BC01312D12E}" dt="2023-07-11T19:35:44.561" v="4803" actId="47"/>
      <pc:docMkLst>
        <pc:docMk/>
      </pc:docMkLst>
      <pc:sldChg chg="modSp mod">
        <pc:chgData name="Bruce Barbet Coburn" userId="881db896-51cf-412f-ada8-a6011ace1bc0" providerId="ADAL" clId="{E7BE6F50-B427-4A6D-85F5-4BC01312D12E}" dt="2023-07-10T18:06:50.101" v="49" actId="20577"/>
        <pc:sldMkLst>
          <pc:docMk/>
          <pc:sldMk cId="4206231625" sldId="256"/>
        </pc:sldMkLst>
        <pc:spChg chg="mod">
          <ac:chgData name="Bruce Barbet Coburn" userId="881db896-51cf-412f-ada8-a6011ace1bc0" providerId="ADAL" clId="{E7BE6F50-B427-4A6D-85F5-4BC01312D12E}" dt="2023-07-10T18:06:50.101" v="49" actId="20577"/>
          <ac:spMkLst>
            <pc:docMk/>
            <pc:sldMk cId="4206231625" sldId="256"/>
            <ac:spMk id="2" creationId="{2F9A54F1-6616-4E12-AF67-6E729330DFCE}"/>
          </ac:spMkLst>
        </pc:spChg>
      </pc:sldChg>
      <pc:sldChg chg="addSp delSp modSp new mod setBg">
        <pc:chgData name="Bruce Barbet Coburn" userId="881db896-51cf-412f-ada8-a6011ace1bc0" providerId="ADAL" clId="{E7BE6F50-B427-4A6D-85F5-4BC01312D12E}" dt="2023-07-10T18:11:18.278" v="335" actId="12"/>
        <pc:sldMkLst>
          <pc:docMk/>
          <pc:sldMk cId="51584689" sldId="257"/>
        </pc:sldMkLst>
        <pc:spChg chg="mod">
          <ac:chgData name="Bruce Barbet Coburn" userId="881db896-51cf-412f-ada8-a6011ace1bc0" providerId="ADAL" clId="{E7BE6F50-B427-4A6D-85F5-4BC01312D12E}" dt="2023-07-10T18:10:35.445" v="327" actId="26606"/>
          <ac:spMkLst>
            <pc:docMk/>
            <pc:sldMk cId="51584689" sldId="257"/>
            <ac:spMk id="2" creationId="{9DA07411-068C-7355-DC3B-AE3DE194D562}"/>
          </ac:spMkLst>
        </pc:spChg>
        <pc:spChg chg="mod">
          <ac:chgData name="Bruce Barbet Coburn" userId="881db896-51cf-412f-ada8-a6011ace1bc0" providerId="ADAL" clId="{E7BE6F50-B427-4A6D-85F5-4BC01312D12E}" dt="2023-07-10T18:11:18.278" v="335" actId="12"/>
          <ac:spMkLst>
            <pc:docMk/>
            <pc:sldMk cId="51584689" sldId="257"/>
            <ac:spMk id="3" creationId="{D27BC244-6F46-29F6-ADB3-EE6D141646B7}"/>
          </ac:spMkLst>
        </pc:spChg>
        <pc:spChg chg="add del">
          <ac:chgData name="Bruce Barbet Coburn" userId="881db896-51cf-412f-ada8-a6011ace1bc0" providerId="ADAL" clId="{E7BE6F50-B427-4A6D-85F5-4BC01312D12E}" dt="2023-07-10T18:10:35.403" v="326" actId="26606"/>
          <ac:spMkLst>
            <pc:docMk/>
            <pc:sldMk cId="51584689" sldId="257"/>
            <ac:spMk id="9" creationId="{C8A3C342-1D03-412F-8DD3-BF519E8E0AE9}"/>
          </ac:spMkLst>
        </pc:spChg>
        <pc:spChg chg="add del">
          <ac:chgData name="Bruce Barbet Coburn" userId="881db896-51cf-412f-ada8-a6011ace1bc0" providerId="ADAL" clId="{E7BE6F50-B427-4A6D-85F5-4BC01312D12E}" dt="2023-07-10T18:10:35.403" v="326" actId="26606"/>
          <ac:spMkLst>
            <pc:docMk/>
            <pc:sldMk cId="51584689" sldId="257"/>
            <ac:spMk id="11" creationId="{81CC9B02-E087-4350-AEBD-2C3CF001AF01}"/>
          </ac:spMkLst>
        </pc:spChg>
        <pc:picChg chg="add del">
          <ac:chgData name="Bruce Barbet Coburn" userId="881db896-51cf-412f-ada8-a6011ace1bc0" providerId="ADAL" clId="{E7BE6F50-B427-4A6D-85F5-4BC01312D12E}" dt="2023-07-10T18:10:32.957" v="324" actId="26606"/>
          <ac:picMkLst>
            <pc:docMk/>
            <pc:sldMk cId="51584689" sldId="257"/>
            <ac:picMk id="5" creationId="{8923D052-F119-0F2B-D57E-4138695DA81C}"/>
          </ac:picMkLst>
        </pc:picChg>
        <pc:picChg chg="add del">
          <ac:chgData name="Bruce Barbet Coburn" userId="881db896-51cf-412f-ada8-a6011ace1bc0" providerId="ADAL" clId="{E7BE6F50-B427-4A6D-85F5-4BC01312D12E}" dt="2023-07-10T18:10:35.403" v="326" actId="26606"/>
          <ac:picMkLst>
            <pc:docMk/>
            <pc:sldMk cId="51584689" sldId="257"/>
            <ac:picMk id="7" creationId="{37F91F35-B55B-E3C7-E60D-12F7F56D55DA}"/>
          </ac:picMkLst>
        </pc:picChg>
        <pc:picChg chg="add">
          <ac:chgData name="Bruce Barbet Coburn" userId="881db896-51cf-412f-ada8-a6011ace1bc0" providerId="ADAL" clId="{E7BE6F50-B427-4A6D-85F5-4BC01312D12E}" dt="2023-07-10T18:10:35.445" v="327" actId="26606"/>
          <ac:picMkLst>
            <pc:docMk/>
            <pc:sldMk cId="51584689" sldId="257"/>
            <ac:picMk id="13" creationId="{EF27A821-8A88-9249-8E36-170E3203FE21}"/>
          </ac:picMkLst>
        </pc:picChg>
      </pc:sldChg>
      <pc:sldChg chg="del">
        <pc:chgData name="Bruce Barbet Coburn" userId="881db896-51cf-412f-ada8-a6011ace1bc0" providerId="ADAL" clId="{E7BE6F50-B427-4A6D-85F5-4BC01312D12E}" dt="2023-07-10T18:06:24.172" v="0" actId="47"/>
        <pc:sldMkLst>
          <pc:docMk/>
          <pc:sldMk cId="1016420519" sldId="257"/>
        </pc:sldMkLst>
      </pc:sldChg>
      <pc:sldChg chg="del">
        <pc:chgData name="Bruce Barbet Coburn" userId="881db896-51cf-412f-ada8-a6011ace1bc0" providerId="ADAL" clId="{E7BE6F50-B427-4A6D-85F5-4BC01312D12E}" dt="2023-07-10T18:06:24.571" v="1" actId="47"/>
        <pc:sldMkLst>
          <pc:docMk/>
          <pc:sldMk cId="1121614000" sldId="258"/>
        </pc:sldMkLst>
      </pc:sldChg>
      <pc:sldChg chg="addSp modSp new mod">
        <pc:chgData name="Bruce Barbet Coburn" userId="881db896-51cf-412f-ada8-a6011ace1bc0" providerId="ADAL" clId="{E7BE6F50-B427-4A6D-85F5-4BC01312D12E}" dt="2023-07-11T15:16:33.119" v="1694" actId="12"/>
        <pc:sldMkLst>
          <pc:docMk/>
          <pc:sldMk cId="2368079948" sldId="258"/>
        </pc:sldMkLst>
        <pc:spChg chg="mod">
          <ac:chgData name="Bruce Barbet Coburn" userId="881db896-51cf-412f-ada8-a6011ace1bc0" providerId="ADAL" clId="{E7BE6F50-B427-4A6D-85F5-4BC01312D12E}" dt="2023-07-10T18:12:45.001" v="364" actId="20577"/>
          <ac:spMkLst>
            <pc:docMk/>
            <pc:sldMk cId="2368079948" sldId="258"/>
            <ac:spMk id="2" creationId="{9B9523D5-3EF9-7292-619B-D7CA141D2929}"/>
          </ac:spMkLst>
        </pc:spChg>
        <pc:spChg chg="mod">
          <ac:chgData name="Bruce Barbet Coburn" userId="881db896-51cf-412f-ada8-a6011ace1bc0" providerId="ADAL" clId="{E7BE6F50-B427-4A6D-85F5-4BC01312D12E}" dt="2023-07-11T15:16:33.119" v="1694" actId="12"/>
          <ac:spMkLst>
            <pc:docMk/>
            <pc:sldMk cId="2368079948" sldId="258"/>
            <ac:spMk id="3" creationId="{0ECAA1AA-C344-AF70-D40E-BDE14C3A0D1F}"/>
          </ac:spMkLst>
        </pc:spChg>
        <pc:picChg chg="add mod">
          <ac:chgData name="Bruce Barbet Coburn" userId="881db896-51cf-412f-ada8-a6011ace1bc0" providerId="ADAL" clId="{E7BE6F50-B427-4A6D-85F5-4BC01312D12E}" dt="2023-07-10T22:53:15.733" v="841" actId="1076"/>
          <ac:picMkLst>
            <pc:docMk/>
            <pc:sldMk cId="2368079948" sldId="258"/>
            <ac:picMk id="5" creationId="{B4F38F44-1863-C15B-2CD9-862420900BB6}"/>
          </ac:picMkLst>
        </pc:picChg>
      </pc:sldChg>
      <pc:sldChg chg="del">
        <pc:chgData name="Bruce Barbet Coburn" userId="881db896-51cf-412f-ada8-a6011ace1bc0" providerId="ADAL" clId="{E7BE6F50-B427-4A6D-85F5-4BC01312D12E}" dt="2023-07-10T18:06:25.358" v="3" actId="47"/>
        <pc:sldMkLst>
          <pc:docMk/>
          <pc:sldMk cId="2724275177" sldId="259"/>
        </pc:sldMkLst>
      </pc:sldChg>
      <pc:sldChg chg="addSp modSp new mod setBg">
        <pc:chgData name="Bruce Barbet Coburn" userId="881db896-51cf-412f-ada8-a6011ace1bc0" providerId="ADAL" clId="{E7BE6F50-B427-4A6D-85F5-4BC01312D12E}" dt="2023-07-11T15:10:35.066" v="1638" actId="255"/>
        <pc:sldMkLst>
          <pc:docMk/>
          <pc:sldMk cId="3229686994" sldId="259"/>
        </pc:sldMkLst>
        <pc:spChg chg="mod">
          <ac:chgData name="Bruce Barbet Coburn" userId="881db896-51cf-412f-ada8-a6011ace1bc0" providerId="ADAL" clId="{E7BE6F50-B427-4A6D-85F5-4BC01312D12E}" dt="2023-07-11T15:09:59.395" v="1637" actId="26606"/>
          <ac:spMkLst>
            <pc:docMk/>
            <pc:sldMk cId="3229686994" sldId="259"/>
            <ac:spMk id="2" creationId="{0961B690-4B32-E8C6-615E-0FFEC61EBCE1}"/>
          </ac:spMkLst>
        </pc:spChg>
        <pc:spChg chg="mod">
          <ac:chgData name="Bruce Barbet Coburn" userId="881db896-51cf-412f-ada8-a6011ace1bc0" providerId="ADAL" clId="{E7BE6F50-B427-4A6D-85F5-4BC01312D12E}" dt="2023-07-11T15:10:35.066" v="1638" actId="255"/>
          <ac:spMkLst>
            <pc:docMk/>
            <pc:sldMk cId="3229686994" sldId="259"/>
            <ac:spMk id="3" creationId="{E2B4A97F-79EB-CA28-B79A-4DB63B446E61}"/>
          </ac:spMkLst>
        </pc:spChg>
        <pc:spChg chg="add">
          <ac:chgData name="Bruce Barbet Coburn" userId="881db896-51cf-412f-ada8-a6011ace1bc0" providerId="ADAL" clId="{E7BE6F50-B427-4A6D-85F5-4BC01312D12E}" dt="2023-07-11T15:09:59.395" v="1637" actId="26606"/>
          <ac:spMkLst>
            <pc:docMk/>
            <pc:sldMk cId="3229686994" sldId="259"/>
            <ac:spMk id="9" creationId="{C8A3C342-1D03-412F-8DD3-BF519E8E0AE9}"/>
          </ac:spMkLst>
        </pc:spChg>
        <pc:spChg chg="add">
          <ac:chgData name="Bruce Barbet Coburn" userId="881db896-51cf-412f-ada8-a6011ace1bc0" providerId="ADAL" clId="{E7BE6F50-B427-4A6D-85F5-4BC01312D12E}" dt="2023-07-11T15:09:59.395" v="1637" actId="26606"/>
          <ac:spMkLst>
            <pc:docMk/>
            <pc:sldMk cId="3229686994" sldId="259"/>
            <ac:spMk id="11" creationId="{81CC9B02-E087-4350-AEBD-2C3CF001AF01}"/>
          </ac:spMkLst>
        </pc:spChg>
        <pc:spChg chg="add">
          <ac:chgData name="Bruce Barbet Coburn" userId="881db896-51cf-412f-ada8-a6011ace1bc0" providerId="ADAL" clId="{E7BE6F50-B427-4A6D-85F5-4BC01312D12E}" dt="2023-07-11T15:09:59.395" v="1637" actId="26606"/>
          <ac:spMkLst>
            <pc:docMk/>
            <pc:sldMk cId="3229686994" sldId="259"/>
            <ac:spMk id="13" creationId="{D6F18ACE-6E82-4ADC-8A2F-A1771B309B16}"/>
          </ac:spMkLst>
        </pc:spChg>
        <pc:picChg chg="add">
          <ac:chgData name="Bruce Barbet Coburn" userId="881db896-51cf-412f-ada8-a6011ace1bc0" providerId="ADAL" clId="{E7BE6F50-B427-4A6D-85F5-4BC01312D12E}" dt="2023-07-11T15:09:59.395" v="1637" actId="26606"/>
          <ac:picMkLst>
            <pc:docMk/>
            <pc:sldMk cId="3229686994" sldId="259"/>
            <ac:picMk id="5" creationId="{BD5AF569-9579-1A41-C74E-CD46D1101348}"/>
          </ac:picMkLst>
        </pc:picChg>
      </pc:sldChg>
      <pc:sldChg chg="addSp modSp new mod setBg setClrOvrMap">
        <pc:chgData name="Bruce Barbet Coburn" userId="881db896-51cf-412f-ada8-a6011ace1bc0" providerId="ADAL" clId="{E7BE6F50-B427-4A6D-85F5-4BC01312D12E}" dt="2023-07-11T15:36:57.782" v="2835" actId="26606"/>
        <pc:sldMkLst>
          <pc:docMk/>
          <pc:sldMk cId="2570241364" sldId="260"/>
        </pc:sldMkLst>
        <pc:spChg chg="mod">
          <ac:chgData name="Bruce Barbet Coburn" userId="881db896-51cf-412f-ada8-a6011ace1bc0" providerId="ADAL" clId="{E7BE6F50-B427-4A6D-85F5-4BC01312D12E}" dt="2023-07-11T15:36:57.782" v="2835" actId="26606"/>
          <ac:spMkLst>
            <pc:docMk/>
            <pc:sldMk cId="2570241364" sldId="260"/>
            <ac:spMk id="2" creationId="{47B05098-16EF-A053-642A-CC951B54459E}"/>
          </ac:spMkLst>
        </pc:spChg>
        <pc:spChg chg="mod">
          <ac:chgData name="Bruce Barbet Coburn" userId="881db896-51cf-412f-ada8-a6011ace1bc0" providerId="ADAL" clId="{E7BE6F50-B427-4A6D-85F5-4BC01312D12E}" dt="2023-07-11T15:36:57.782" v="2835" actId="26606"/>
          <ac:spMkLst>
            <pc:docMk/>
            <pc:sldMk cId="2570241364" sldId="260"/>
            <ac:spMk id="3" creationId="{0530B029-8E46-301F-67AD-EC4AAC81DD27}"/>
          </ac:spMkLst>
        </pc:spChg>
        <pc:spChg chg="add">
          <ac:chgData name="Bruce Barbet Coburn" userId="881db896-51cf-412f-ada8-a6011ace1bc0" providerId="ADAL" clId="{E7BE6F50-B427-4A6D-85F5-4BC01312D12E}" dt="2023-07-11T15:36:57.782" v="2835" actId="26606"/>
          <ac:spMkLst>
            <pc:docMk/>
            <pc:sldMk cId="2570241364" sldId="260"/>
            <ac:spMk id="10" creationId="{EE4E366E-272A-409E-840F-9A6A64A9E3FF}"/>
          </ac:spMkLst>
        </pc:spChg>
        <pc:spChg chg="add">
          <ac:chgData name="Bruce Barbet Coburn" userId="881db896-51cf-412f-ada8-a6011ace1bc0" providerId="ADAL" clId="{E7BE6F50-B427-4A6D-85F5-4BC01312D12E}" dt="2023-07-11T15:36:57.782" v="2835" actId="26606"/>
          <ac:spMkLst>
            <pc:docMk/>
            <pc:sldMk cId="2570241364" sldId="260"/>
            <ac:spMk id="12" creationId="{A721560C-E4AB-4287-A29C-3F6916794CB9}"/>
          </ac:spMkLst>
        </pc:spChg>
        <pc:spChg chg="add">
          <ac:chgData name="Bruce Barbet Coburn" userId="881db896-51cf-412f-ada8-a6011ace1bc0" providerId="ADAL" clId="{E7BE6F50-B427-4A6D-85F5-4BC01312D12E}" dt="2023-07-11T15:36:57.782" v="2835" actId="26606"/>
          <ac:spMkLst>
            <pc:docMk/>
            <pc:sldMk cId="2570241364" sldId="260"/>
            <ac:spMk id="14" creationId="{DF6CFF07-D953-4F9C-9A0E-E0A6AACB6158}"/>
          </ac:spMkLst>
        </pc:spChg>
        <pc:spChg chg="add">
          <ac:chgData name="Bruce Barbet Coburn" userId="881db896-51cf-412f-ada8-a6011ace1bc0" providerId="ADAL" clId="{E7BE6F50-B427-4A6D-85F5-4BC01312D12E}" dt="2023-07-11T15:36:57.782" v="2835" actId="26606"/>
          <ac:spMkLst>
            <pc:docMk/>
            <pc:sldMk cId="2570241364" sldId="260"/>
            <ac:spMk id="16" creationId="{DAA4FEEE-0B5F-41BF-825D-60F9FB089568}"/>
          </ac:spMkLst>
        </pc:spChg>
        <pc:picChg chg="add mod">
          <ac:chgData name="Bruce Barbet Coburn" userId="881db896-51cf-412f-ada8-a6011ace1bc0" providerId="ADAL" clId="{E7BE6F50-B427-4A6D-85F5-4BC01312D12E}" dt="2023-07-11T15:36:57.782" v="2835" actId="26606"/>
          <ac:picMkLst>
            <pc:docMk/>
            <pc:sldMk cId="2570241364" sldId="260"/>
            <ac:picMk id="5" creationId="{EC14F235-B1A8-8C7C-242D-C1240A24022B}"/>
          </ac:picMkLst>
        </pc:picChg>
      </pc:sldChg>
      <pc:sldChg chg="del">
        <pc:chgData name="Bruce Barbet Coburn" userId="881db896-51cf-412f-ada8-a6011ace1bc0" providerId="ADAL" clId="{E7BE6F50-B427-4A6D-85F5-4BC01312D12E}" dt="2023-07-10T18:06:25.710" v="4" actId="47"/>
        <pc:sldMkLst>
          <pc:docMk/>
          <pc:sldMk cId="3819368687" sldId="260"/>
        </pc:sldMkLst>
      </pc:sldChg>
      <pc:sldChg chg="addSp modSp new mod setBg">
        <pc:chgData name="Bruce Barbet Coburn" userId="881db896-51cf-412f-ada8-a6011ace1bc0" providerId="ADAL" clId="{E7BE6F50-B427-4A6D-85F5-4BC01312D12E}" dt="2023-07-11T15:41:54.807" v="3260" actId="26606"/>
        <pc:sldMkLst>
          <pc:docMk/>
          <pc:sldMk cId="1630829129" sldId="261"/>
        </pc:sldMkLst>
        <pc:spChg chg="mod">
          <ac:chgData name="Bruce Barbet Coburn" userId="881db896-51cf-412f-ada8-a6011ace1bc0" providerId="ADAL" clId="{E7BE6F50-B427-4A6D-85F5-4BC01312D12E}" dt="2023-07-11T15:41:54.807" v="3260" actId="26606"/>
          <ac:spMkLst>
            <pc:docMk/>
            <pc:sldMk cId="1630829129" sldId="261"/>
            <ac:spMk id="2" creationId="{FA207297-1563-6C54-1ADB-2993E9F7DE8F}"/>
          </ac:spMkLst>
        </pc:spChg>
        <pc:spChg chg="mod">
          <ac:chgData name="Bruce Barbet Coburn" userId="881db896-51cf-412f-ada8-a6011ace1bc0" providerId="ADAL" clId="{E7BE6F50-B427-4A6D-85F5-4BC01312D12E}" dt="2023-07-11T15:41:54.807" v="3260" actId="26606"/>
          <ac:spMkLst>
            <pc:docMk/>
            <pc:sldMk cId="1630829129" sldId="261"/>
            <ac:spMk id="3" creationId="{22D9CAFF-F067-EA88-4833-37F5900B2C56}"/>
          </ac:spMkLst>
        </pc:spChg>
        <pc:picChg chg="add mod">
          <ac:chgData name="Bruce Barbet Coburn" userId="881db896-51cf-412f-ada8-a6011ace1bc0" providerId="ADAL" clId="{E7BE6F50-B427-4A6D-85F5-4BC01312D12E}" dt="2023-07-11T15:41:54.807" v="3260" actId="26606"/>
          <ac:picMkLst>
            <pc:docMk/>
            <pc:sldMk cId="1630829129" sldId="261"/>
            <ac:picMk id="5" creationId="{3C19D1A3-661A-AE99-5DFE-39CADECCF557}"/>
          </ac:picMkLst>
        </pc:picChg>
      </pc:sldChg>
      <pc:sldChg chg="del">
        <pc:chgData name="Bruce Barbet Coburn" userId="881db896-51cf-412f-ada8-a6011ace1bc0" providerId="ADAL" clId="{E7BE6F50-B427-4A6D-85F5-4BC01312D12E}" dt="2023-07-10T18:06:24.965" v="2" actId="47"/>
        <pc:sldMkLst>
          <pc:docMk/>
          <pc:sldMk cId="2794476723" sldId="261"/>
        </pc:sldMkLst>
      </pc:sldChg>
      <pc:sldChg chg="addSp delSp modSp new mod setBg setClrOvrMap">
        <pc:chgData name="Bruce Barbet Coburn" userId="881db896-51cf-412f-ada8-a6011ace1bc0" providerId="ADAL" clId="{E7BE6F50-B427-4A6D-85F5-4BC01312D12E}" dt="2023-07-11T16:33:47.354" v="3731" actId="20577"/>
        <pc:sldMkLst>
          <pc:docMk/>
          <pc:sldMk cId="524464006" sldId="262"/>
        </pc:sldMkLst>
        <pc:spChg chg="mod">
          <ac:chgData name="Bruce Barbet Coburn" userId="881db896-51cf-412f-ada8-a6011ace1bc0" providerId="ADAL" clId="{E7BE6F50-B427-4A6D-85F5-4BC01312D12E}" dt="2023-07-11T16:33:47.354" v="3731" actId="20577"/>
          <ac:spMkLst>
            <pc:docMk/>
            <pc:sldMk cId="524464006" sldId="262"/>
            <ac:spMk id="2" creationId="{303D30F2-D699-7F84-8F5D-44962330059C}"/>
          </ac:spMkLst>
        </pc:spChg>
        <pc:spChg chg="mod">
          <ac:chgData name="Bruce Barbet Coburn" userId="881db896-51cf-412f-ada8-a6011ace1bc0" providerId="ADAL" clId="{E7BE6F50-B427-4A6D-85F5-4BC01312D12E}" dt="2023-07-11T16:29:27.521" v="3721" actId="26606"/>
          <ac:spMkLst>
            <pc:docMk/>
            <pc:sldMk cId="524464006" sldId="262"/>
            <ac:spMk id="3" creationId="{D027C457-ED9D-0758-4E3B-25773A3427B0}"/>
          </ac:spMkLst>
        </pc:spChg>
        <pc:spChg chg="add del">
          <ac:chgData name="Bruce Barbet Coburn" userId="881db896-51cf-412f-ada8-a6011ace1bc0" providerId="ADAL" clId="{E7BE6F50-B427-4A6D-85F5-4BC01312D12E}" dt="2023-07-11T16:29:27.482" v="3720" actId="26606"/>
          <ac:spMkLst>
            <pc:docMk/>
            <pc:sldMk cId="524464006" sldId="262"/>
            <ac:spMk id="10" creationId="{EE4E366E-272A-409E-840F-9A6A64A9E3FF}"/>
          </ac:spMkLst>
        </pc:spChg>
        <pc:spChg chg="add del">
          <ac:chgData name="Bruce Barbet Coburn" userId="881db896-51cf-412f-ada8-a6011ace1bc0" providerId="ADAL" clId="{E7BE6F50-B427-4A6D-85F5-4BC01312D12E}" dt="2023-07-11T16:29:27.482" v="3720" actId="26606"/>
          <ac:spMkLst>
            <pc:docMk/>
            <pc:sldMk cId="524464006" sldId="262"/>
            <ac:spMk id="12" creationId="{A721560C-E4AB-4287-A29C-3F6916794CB9}"/>
          </ac:spMkLst>
        </pc:spChg>
        <pc:spChg chg="add del">
          <ac:chgData name="Bruce Barbet Coburn" userId="881db896-51cf-412f-ada8-a6011ace1bc0" providerId="ADAL" clId="{E7BE6F50-B427-4A6D-85F5-4BC01312D12E}" dt="2023-07-11T16:29:27.482" v="3720" actId="26606"/>
          <ac:spMkLst>
            <pc:docMk/>
            <pc:sldMk cId="524464006" sldId="262"/>
            <ac:spMk id="14" creationId="{DF6CFF07-D953-4F9C-9A0E-E0A6AACB6158}"/>
          </ac:spMkLst>
        </pc:spChg>
        <pc:spChg chg="add del">
          <ac:chgData name="Bruce Barbet Coburn" userId="881db896-51cf-412f-ada8-a6011ace1bc0" providerId="ADAL" clId="{E7BE6F50-B427-4A6D-85F5-4BC01312D12E}" dt="2023-07-11T16:29:27.482" v="3720" actId="26606"/>
          <ac:spMkLst>
            <pc:docMk/>
            <pc:sldMk cId="524464006" sldId="262"/>
            <ac:spMk id="16" creationId="{DAA4FEEE-0B5F-41BF-825D-60F9FB089568}"/>
          </ac:spMkLst>
        </pc:spChg>
        <pc:picChg chg="add mod">
          <ac:chgData name="Bruce Barbet Coburn" userId="881db896-51cf-412f-ada8-a6011ace1bc0" providerId="ADAL" clId="{E7BE6F50-B427-4A6D-85F5-4BC01312D12E}" dt="2023-07-11T16:29:33.994" v="3723" actId="1076"/>
          <ac:picMkLst>
            <pc:docMk/>
            <pc:sldMk cId="524464006" sldId="262"/>
            <ac:picMk id="5" creationId="{B7BECAA8-17C4-4168-FF63-72761669E2AD}"/>
          </ac:picMkLst>
        </pc:picChg>
      </pc:sldChg>
      <pc:sldChg chg="del">
        <pc:chgData name="Bruce Barbet Coburn" userId="881db896-51cf-412f-ada8-a6011ace1bc0" providerId="ADAL" clId="{E7BE6F50-B427-4A6D-85F5-4BC01312D12E}" dt="2023-07-10T18:06:26.057" v="5" actId="47"/>
        <pc:sldMkLst>
          <pc:docMk/>
          <pc:sldMk cId="2888754953" sldId="262"/>
        </pc:sldMkLst>
      </pc:sldChg>
      <pc:sldChg chg="addSp delSp modSp new mod setBg setClrOvrMap">
        <pc:chgData name="Bruce Barbet Coburn" userId="881db896-51cf-412f-ada8-a6011ace1bc0" providerId="ADAL" clId="{E7BE6F50-B427-4A6D-85F5-4BC01312D12E}" dt="2023-07-11T16:42:34.513" v="4382" actId="26606"/>
        <pc:sldMkLst>
          <pc:docMk/>
          <pc:sldMk cId="1638947084" sldId="263"/>
        </pc:sldMkLst>
        <pc:spChg chg="mod">
          <ac:chgData name="Bruce Barbet Coburn" userId="881db896-51cf-412f-ada8-a6011ace1bc0" providerId="ADAL" clId="{E7BE6F50-B427-4A6D-85F5-4BC01312D12E}" dt="2023-07-11T16:42:34.513" v="4382" actId="26606"/>
          <ac:spMkLst>
            <pc:docMk/>
            <pc:sldMk cId="1638947084" sldId="263"/>
            <ac:spMk id="2" creationId="{118B563F-46B6-E6AF-908C-71FE2DB3003D}"/>
          </ac:spMkLst>
        </pc:spChg>
        <pc:spChg chg="mod">
          <ac:chgData name="Bruce Barbet Coburn" userId="881db896-51cf-412f-ada8-a6011ace1bc0" providerId="ADAL" clId="{E7BE6F50-B427-4A6D-85F5-4BC01312D12E}" dt="2023-07-11T16:42:34.513" v="4382" actId="26606"/>
          <ac:spMkLst>
            <pc:docMk/>
            <pc:sldMk cId="1638947084" sldId="263"/>
            <ac:spMk id="3" creationId="{8900DDFF-C314-1CB0-CD63-B3057FC20B77}"/>
          </ac:spMkLst>
        </pc:spChg>
        <pc:spChg chg="add del">
          <ac:chgData name="Bruce Barbet Coburn" userId="881db896-51cf-412f-ada8-a6011ace1bc0" providerId="ADAL" clId="{E7BE6F50-B427-4A6D-85F5-4BC01312D12E}" dt="2023-07-11T16:42:34.504" v="4381" actId="26606"/>
          <ac:spMkLst>
            <pc:docMk/>
            <pc:sldMk cId="1638947084" sldId="263"/>
            <ac:spMk id="10" creationId="{EE4E366E-272A-409E-840F-9A6A64A9E3FF}"/>
          </ac:spMkLst>
        </pc:spChg>
        <pc:spChg chg="add del">
          <ac:chgData name="Bruce Barbet Coburn" userId="881db896-51cf-412f-ada8-a6011ace1bc0" providerId="ADAL" clId="{E7BE6F50-B427-4A6D-85F5-4BC01312D12E}" dt="2023-07-11T16:42:34.504" v="4381" actId="26606"/>
          <ac:spMkLst>
            <pc:docMk/>
            <pc:sldMk cId="1638947084" sldId="263"/>
            <ac:spMk id="12" creationId="{A721560C-E4AB-4287-A29C-3F6916794CB9}"/>
          </ac:spMkLst>
        </pc:spChg>
        <pc:spChg chg="add del">
          <ac:chgData name="Bruce Barbet Coburn" userId="881db896-51cf-412f-ada8-a6011ace1bc0" providerId="ADAL" clId="{E7BE6F50-B427-4A6D-85F5-4BC01312D12E}" dt="2023-07-11T16:42:34.504" v="4381" actId="26606"/>
          <ac:spMkLst>
            <pc:docMk/>
            <pc:sldMk cId="1638947084" sldId="263"/>
            <ac:spMk id="14" creationId="{DF6CFF07-D953-4F9C-9A0E-E0A6AACB6158}"/>
          </ac:spMkLst>
        </pc:spChg>
        <pc:spChg chg="add del">
          <ac:chgData name="Bruce Barbet Coburn" userId="881db896-51cf-412f-ada8-a6011ace1bc0" providerId="ADAL" clId="{E7BE6F50-B427-4A6D-85F5-4BC01312D12E}" dt="2023-07-11T16:42:34.504" v="4381" actId="26606"/>
          <ac:spMkLst>
            <pc:docMk/>
            <pc:sldMk cId="1638947084" sldId="263"/>
            <ac:spMk id="16" creationId="{DAA4FEEE-0B5F-41BF-825D-60F9FB089568}"/>
          </ac:spMkLst>
        </pc:spChg>
        <pc:spChg chg="add">
          <ac:chgData name="Bruce Barbet Coburn" userId="881db896-51cf-412f-ada8-a6011ace1bc0" providerId="ADAL" clId="{E7BE6F50-B427-4A6D-85F5-4BC01312D12E}" dt="2023-07-11T16:42:34.513" v="4382" actId="26606"/>
          <ac:spMkLst>
            <pc:docMk/>
            <pc:sldMk cId="1638947084" sldId="263"/>
            <ac:spMk id="18" creationId="{144A11D1-6963-485E-86DE-760B07434307}"/>
          </ac:spMkLst>
        </pc:spChg>
        <pc:spChg chg="add">
          <ac:chgData name="Bruce Barbet Coburn" userId="881db896-51cf-412f-ada8-a6011ace1bc0" providerId="ADAL" clId="{E7BE6F50-B427-4A6D-85F5-4BC01312D12E}" dt="2023-07-11T16:42:34.513" v="4382" actId="26606"/>
          <ac:spMkLst>
            <pc:docMk/>
            <pc:sldMk cId="1638947084" sldId="263"/>
            <ac:spMk id="19" creationId="{93BDF132-E4EF-4CB3-9A12-1EB75E159A5B}"/>
          </ac:spMkLst>
        </pc:spChg>
        <pc:spChg chg="add">
          <ac:chgData name="Bruce Barbet Coburn" userId="881db896-51cf-412f-ada8-a6011ace1bc0" providerId="ADAL" clId="{E7BE6F50-B427-4A6D-85F5-4BC01312D12E}" dt="2023-07-11T16:42:34.513" v="4382" actId="26606"/>
          <ac:spMkLst>
            <pc:docMk/>
            <pc:sldMk cId="1638947084" sldId="263"/>
            <ac:spMk id="20" creationId="{F8486D32-0A56-4407-A9D1-7AFC169465F2}"/>
          </ac:spMkLst>
        </pc:spChg>
        <pc:spChg chg="add">
          <ac:chgData name="Bruce Barbet Coburn" userId="881db896-51cf-412f-ada8-a6011ace1bc0" providerId="ADAL" clId="{E7BE6F50-B427-4A6D-85F5-4BC01312D12E}" dt="2023-07-11T16:42:34.513" v="4382" actId="26606"/>
          <ac:spMkLst>
            <pc:docMk/>
            <pc:sldMk cId="1638947084" sldId="263"/>
            <ac:spMk id="21" creationId="{B73FE0C2-11C7-466D-B4BA-0330484CD53D}"/>
          </ac:spMkLst>
        </pc:spChg>
        <pc:picChg chg="add mod">
          <ac:chgData name="Bruce Barbet Coburn" userId="881db896-51cf-412f-ada8-a6011ace1bc0" providerId="ADAL" clId="{E7BE6F50-B427-4A6D-85F5-4BC01312D12E}" dt="2023-07-11T16:42:34.513" v="4382" actId="26606"/>
          <ac:picMkLst>
            <pc:docMk/>
            <pc:sldMk cId="1638947084" sldId="263"/>
            <ac:picMk id="5" creationId="{BD1FB39F-D897-B77A-EED5-F47466E3D931}"/>
          </ac:picMkLst>
        </pc:picChg>
      </pc:sldChg>
      <pc:sldChg chg="del">
        <pc:chgData name="Bruce Barbet Coburn" userId="881db896-51cf-412f-ada8-a6011ace1bc0" providerId="ADAL" clId="{E7BE6F50-B427-4A6D-85F5-4BC01312D12E}" dt="2023-07-10T18:06:26.381" v="6" actId="47"/>
        <pc:sldMkLst>
          <pc:docMk/>
          <pc:sldMk cId="4098723222" sldId="263"/>
        </pc:sldMkLst>
      </pc:sldChg>
      <pc:sldChg chg="addSp delSp modSp new del mod">
        <pc:chgData name="Bruce Barbet Coburn" userId="881db896-51cf-412f-ada8-a6011ace1bc0" providerId="ADAL" clId="{E7BE6F50-B427-4A6D-85F5-4BC01312D12E}" dt="2023-07-11T19:35:44.561" v="4803" actId="47"/>
        <pc:sldMkLst>
          <pc:docMk/>
          <pc:sldMk cId="1066169613" sldId="264"/>
        </pc:sldMkLst>
        <pc:spChg chg="mod">
          <ac:chgData name="Bruce Barbet Coburn" userId="881db896-51cf-412f-ada8-a6011ace1bc0" providerId="ADAL" clId="{E7BE6F50-B427-4A6D-85F5-4BC01312D12E}" dt="2023-07-11T16:43:02.746" v="4409" actId="20577"/>
          <ac:spMkLst>
            <pc:docMk/>
            <pc:sldMk cId="1066169613" sldId="264"/>
            <ac:spMk id="2" creationId="{A3EA1746-F427-8983-F333-69508080CF06}"/>
          </ac:spMkLst>
        </pc:spChg>
        <pc:spChg chg="del">
          <ac:chgData name="Bruce Barbet Coburn" userId="881db896-51cf-412f-ada8-a6011ace1bc0" providerId="ADAL" clId="{E7BE6F50-B427-4A6D-85F5-4BC01312D12E}" dt="2023-07-11T16:52:54.759" v="4410" actId="22"/>
          <ac:spMkLst>
            <pc:docMk/>
            <pc:sldMk cId="1066169613" sldId="264"/>
            <ac:spMk id="3" creationId="{1BB420A1-2EEF-B4A6-A916-3E8BD0656E15}"/>
          </ac:spMkLst>
        </pc:spChg>
        <pc:spChg chg="add mod">
          <ac:chgData name="Bruce Barbet Coburn" userId="881db896-51cf-412f-ada8-a6011ace1bc0" providerId="ADAL" clId="{E7BE6F50-B427-4A6D-85F5-4BC01312D12E}" dt="2023-07-11T16:55:21.339" v="4802" actId="20577"/>
          <ac:spMkLst>
            <pc:docMk/>
            <pc:sldMk cId="1066169613" sldId="264"/>
            <ac:spMk id="6" creationId="{FE101329-C434-34E1-73BB-942FFAFE32C3}"/>
          </ac:spMkLst>
        </pc:spChg>
        <pc:picChg chg="add mod ord">
          <ac:chgData name="Bruce Barbet Coburn" userId="881db896-51cf-412f-ada8-a6011ace1bc0" providerId="ADAL" clId="{E7BE6F50-B427-4A6D-85F5-4BC01312D12E}" dt="2023-07-11T16:52:59.660" v="4412" actId="1076"/>
          <ac:picMkLst>
            <pc:docMk/>
            <pc:sldMk cId="1066169613" sldId="264"/>
            <ac:picMk id="5" creationId="{24BBC397-25B4-4150-A232-AB97E0C03B61}"/>
          </ac:picMkLst>
        </pc:picChg>
      </pc:sldChg>
      <pc:sldChg chg="del">
        <pc:chgData name="Bruce Barbet Coburn" userId="881db896-51cf-412f-ada8-a6011ace1bc0" providerId="ADAL" clId="{E7BE6F50-B427-4A6D-85F5-4BC01312D12E}" dt="2023-07-10T18:06:26.714" v="7" actId="47"/>
        <pc:sldMkLst>
          <pc:docMk/>
          <pc:sldMk cId="3090707114" sldId="264"/>
        </pc:sldMkLst>
      </pc:sldChg>
      <pc:sldChg chg="del">
        <pc:chgData name="Bruce Barbet Coburn" userId="881db896-51cf-412f-ada8-a6011ace1bc0" providerId="ADAL" clId="{E7BE6F50-B427-4A6D-85F5-4BC01312D12E}" dt="2023-07-10T18:06:27.231" v="8" actId="47"/>
        <pc:sldMkLst>
          <pc:docMk/>
          <pc:sldMk cId="2248452535" sldId="265"/>
        </pc:sldMkLst>
      </pc:sldChg>
      <pc:sldChg chg="del">
        <pc:chgData name="Bruce Barbet Coburn" userId="881db896-51cf-412f-ada8-a6011ace1bc0" providerId="ADAL" clId="{E7BE6F50-B427-4A6D-85F5-4BC01312D12E}" dt="2023-07-10T18:06:27.728" v="9" actId="47"/>
        <pc:sldMkLst>
          <pc:docMk/>
          <pc:sldMk cId="3605642575" sldId="266"/>
        </pc:sldMkLst>
      </pc:sldChg>
    </pc:docChg>
  </pc:docChgLst>
  <pc:docChgLst>
    <pc:chgData name="Bruce Barbet Coburn" userId="881db896-51cf-412f-ada8-a6011ace1bc0" providerId="ADAL" clId="{347554CD-6C0E-4FDE-9F43-F9E6D75E389C}"/>
    <pc:docChg chg="undo custSel addSld delSld modSld">
      <pc:chgData name="Bruce Barbet Coburn" userId="881db896-51cf-412f-ada8-a6011ace1bc0" providerId="ADAL" clId="{347554CD-6C0E-4FDE-9F43-F9E6D75E389C}" dt="2023-06-27T21:34:21.718" v="6929" actId="20577"/>
      <pc:docMkLst>
        <pc:docMk/>
      </pc:docMkLst>
      <pc:sldChg chg="addSp modSp mod setBg">
        <pc:chgData name="Bruce Barbet Coburn" userId="881db896-51cf-412f-ada8-a6011ace1bc0" providerId="ADAL" clId="{347554CD-6C0E-4FDE-9F43-F9E6D75E389C}" dt="2023-06-26T20:50:35.129" v="3437" actId="26606"/>
        <pc:sldMkLst>
          <pc:docMk/>
          <pc:sldMk cId="4206231625" sldId="256"/>
        </pc:sldMkLst>
        <pc:spChg chg="mod">
          <ac:chgData name="Bruce Barbet Coburn" userId="881db896-51cf-412f-ada8-a6011ace1bc0" providerId="ADAL" clId="{347554CD-6C0E-4FDE-9F43-F9E6D75E389C}" dt="2023-06-26T20:50:35.129" v="3437" actId="26606"/>
          <ac:spMkLst>
            <pc:docMk/>
            <pc:sldMk cId="4206231625" sldId="256"/>
            <ac:spMk id="2" creationId="{2F9A54F1-6616-4E12-AF67-6E729330DFCE}"/>
          </ac:spMkLst>
        </pc:spChg>
        <pc:spChg chg="add">
          <ac:chgData name="Bruce Barbet Coburn" userId="881db896-51cf-412f-ada8-a6011ace1bc0" providerId="ADAL" clId="{347554CD-6C0E-4FDE-9F43-F9E6D75E389C}" dt="2023-06-26T20:50:35.129" v="3437" actId="26606"/>
          <ac:spMkLst>
            <pc:docMk/>
            <pc:sldMk cId="4206231625" sldId="256"/>
            <ac:spMk id="7" creationId="{59EC6FFF-3949-4638-A265-B1515909B9FA}"/>
          </ac:spMkLst>
        </pc:spChg>
        <pc:spChg chg="add">
          <ac:chgData name="Bruce Barbet Coburn" userId="881db896-51cf-412f-ada8-a6011ace1bc0" providerId="ADAL" clId="{347554CD-6C0E-4FDE-9F43-F9E6D75E389C}" dt="2023-06-26T20:50:35.129" v="3437" actId="26606"/>
          <ac:spMkLst>
            <pc:docMk/>
            <pc:sldMk cId="4206231625" sldId="256"/>
            <ac:spMk id="9" creationId="{8C05BC5F-3118-49D0-B18C-5D9CC922C23D}"/>
          </ac:spMkLst>
        </pc:spChg>
        <pc:spChg chg="add">
          <ac:chgData name="Bruce Barbet Coburn" userId="881db896-51cf-412f-ada8-a6011ace1bc0" providerId="ADAL" clId="{347554CD-6C0E-4FDE-9F43-F9E6D75E389C}" dt="2023-06-26T20:50:35.129" v="3437" actId="26606"/>
          <ac:spMkLst>
            <pc:docMk/>
            <pc:sldMk cId="4206231625" sldId="256"/>
            <ac:spMk id="11" creationId="{9A4B1E59-3C8A-453C-B841-6AB3B0CF7069}"/>
          </ac:spMkLst>
        </pc:spChg>
      </pc:sldChg>
      <pc:sldChg chg="del">
        <pc:chgData name="Bruce Barbet Coburn" userId="881db896-51cf-412f-ada8-a6011ace1bc0" providerId="ADAL" clId="{347554CD-6C0E-4FDE-9F43-F9E6D75E389C}" dt="2023-06-26T17:46:10.875" v="494" actId="47"/>
        <pc:sldMkLst>
          <pc:docMk/>
          <pc:sldMk cId="2320763721" sldId="286"/>
        </pc:sldMkLst>
      </pc:sldChg>
      <pc:sldChg chg="del">
        <pc:chgData name="Bruce Barbet Coburn" userId="881db896-51cf-412f-ada8-a6011ace1bc0" providerId="ADAL" clId="{347554CD-6C0E-4FDE-9F43-F9E6D75E389C}" dt="2023-06-26T17:46:13.168" v="497" actId="47"/>
        <pc:sldMkLst>
          <pc:docMk/>
          <pc:sldMk cId="3054846379" sldId="289"/>
        </pc:sldMkLst>
      </pc:sldChg>
      <pc:sldChg chg="del">
        <pc:chgData name="Bruce Barbet Coburn" userId="881db896-51cf-412f-ada8-a6011ace1bc0" providerId="ADAL" clId="{347554CD-6C0E-4FDE-9F43-F9E6D75E389C}" dt="2023-06-26T17:46:12.638" v="496" actId="47"/>
        <pc:sldMkLst>
          <pc:docMk/>
          <pc:sldMk cId="3353106393" sldId="290"/>
        </pc:sldMkLst>
      </pc:sldChg>
      <pc:sldChg chg="del">
        <pc:chgData name="Bruce Barbet Coburn" userId="881db896-51cf-412f-ada8-a6011ace1bc0" providerId="ADAL" clId="{347554CD-6C0E-4FDE-9F43-F9E6D75E389C}" dt="2023-06-26T17:46:12.243" v="495" actId="47"/>
        <pc:sldMkLst>
          <pc:docMk/>
          <pc:sldMk cId="1336466924" sldId="291"/>
        </pc:sldMkLst>
      </pc:sldChg>
      <pc:sldChg chg="addSp delSp modSp new mod setBg">
        <pc:chgData name="Bruce Barbet Coburn" userId="881db896-51cf-412f-ada8-a6011ace1bc0" providerId="ADAL" clId="{347554CD-6C0E-4FDE-9F43-F9E6D75E389C}" dt="2023-06-27T21:18:05.476" v="6278"/>
        <pc:sldMkLst>
          <pc:docMk/>
          <pc:sldMk cId="1064687651" sldId="292"/>
        </pc:sldMkLst>
        <pc:spChg chg="mod ord">
          <ac:chgData name="Bruce Barbet Coburn" userId="881db896-51cf-412f-ada8-a6011ace1bc0" providerId="ADAL" clId="{347554CD-6C0E-4FDE-9F43-F9E6D75E389C}" dt="2023-06-26T20:26:45.679" v="1930" actId="26606"/>
          <ac:spMkLst>
            <pc:docMk/>
            <pc:sldMk cId="1064687651" sldId="292"/>
            <ac:spMk id="2" creationId="{DEC9C46B-2BFB-9FF7-E2D3-63714833E683}"/>
          </ac:spMkLst>
        </pc:spChg>
        <pc:spChg chg="add del mod">
          <ac:chgData name="Bruce Barbet Coburn" userId="881db896-51cf-412f-ada8-a6011ace1bc0" providerId="ADAL" clId="{347554CD-6C0E-4FDE-9F43-F9E6D75E389C}" dt="2023-06-26T20:27:03.951" v="1935" actId="26606"/>
          <ac:spMkLst>
            <pc:docMk/>
            <pc:sldMk cId="1064687651" sldId="292"/>
            <ac:spMk id="3" creationId="{03CF0FD9-4786-CF91-BADB-98F6B324634E}"/>
          </ac:spMkLst>
        </pc:spChg>
        <pc:spChg chg="add del">
          <ac:chgData name="Bruce Barbet Coburn" userId="881db896-51cf-412f-ada8-a6011ace1bc0" providerId="ADAL" clId="{347554CD-6C0E-4FDE-9F43-F9E6D75E389C}" dt="2023-06-26T20:26:42.304" v="1927" actId="26606"/>
          <ac:spMkLst>
            <pc:docMk/>
            <pc:sldMk cId="1064687651" sldId="292"/>
            <ac:spMk id="12" creationId="{4FA533C5-33E3-4611-AF9F-72811D8B26A6}"/>
          </ac:spMkLst>
        </pc:spChg>
        <pc:spChg chg="add del">
          <ac:chgData name="Bruce Barbet Coburn" userId="881db896-51cf-412f-ada8-a6011ace1bc0" providerId="ADAL" clId="{347554CD-6C0E-4FDE-9F43-F9E6D75E389C}" dt="2023-06-26T20:26:45.679" v="1930" actId="26606"/>
          <ac:spMkLst>
            <pc:docMk/>
            <pc:sldMk cId="1064687651" sldId="292"/>
            <ac:spMk id="13" creationId="{989BE678-777B-482A-A616-FEDC47B162E5}"/>
          </ac:spMkLst>
        </pc:spChg>
        <pc:spChg chg="add del">
          <ac:chgData name="Bruce Barbet Coburn" userId="881db896-51cf-412f-ada8-a6011ace1bc0" providerId="ADAL" clId="{347554CD-6C0E-4FDE-9F43-F9E6D75E389C}" dt="2023-06-26T20:26:42.304" v="1927" actId="26606"/>
          <ac:spMkLst>
            <pc:docMk/>
            <pc:sldMk cId="1064687651" sldId="292"/>
            <ac:spMk id="18" creationId="{87F0FDC4-AD8C-47D9-9131-623C98ADB0AE}"/>
          </ac:spMkLst>
        </pc:spChg>
        <pc:spChg chg="add del">
          <ac:chgData name="Bruce Barbet Coburn" userId="881db896-51cf-412f-ada8-a6011ace1bc0" providerId="ADAL" clId="{347554CD-6C0E-4FDE-9F43-F9E6D75E389C}" dt="2023-06-26T20:26:45.679" v="1930" actId="26606"/>
          <ac:spMkLst>
            <pc:docMk/>
            <pc:sldMk cId="1064687651" sldId="292"/>
            <ac:spMk id="19" creationId="{D28BE0C3-2102-4820-B88B-A448B1840D14}"/>
          </ac:spMkLst>
        </pc:spChg>
        <pc:spChg chg="add del">
          <ac:chgData name="Bruce Barbet Coburn" userId="881db896-51cf-412f-ada8-a6011ace1bc0" providerId="ADAL" clId="{347554CD-6C0E-4FDE-9F43-F9E6D75E389C}" dt="2023-06-26T20:26:42.304" v="1927" actId="26606"/>
          <ac:spMkLst>
            <pc:docMk/>
            <pc:sldMk cId="1064687651" sldId="292"/>
            <ac:spMk id="20" creationId="{E6A222EB-A81E-4238-B08D-AAB1828C8E0B}"/>
          </ac:spMkLst>
        </pc:spChg>
        <pc:spChg chg="add del">
          <ac:chgData name="Bruce Barbet Coburn" userId="881db896-51cf-412f-ada8-a6011ace1bc0" providerId="ADAL" clId="{347554CD-6C0E-4FDE-9F43-F9E6D75E389C}" dt="2023-06-26T20:26:45.679" v="1930" actId="26606"/>
          <ac:spMkLst>
            <pc:docMk/>
            <pc:sldMk cId="1064687651" sldId="292"/>
            <ac:spMk id="21" creationId="{C6A81905-F480-46A4-BC10-215D24EA1AE6}"/>
          </ac:spMkLst>
        </pc:spChg>
        <pc:spChg chg="add del">
          <ac:chgData name="Bruce Barbet Coburn" userId="881db896-51cf-412f-ada8-a6011ace1bc0" providerId="ADAL" clId="{347554CD-6C0E-4FDE-9F43-F9E6D75E389C}" dt="2023-06-26T20:26:42.304" v="1927" actId="26606"/>
          <ac:spMkLst>
            <pc:docMk/>
            <pc:sldMk cId="1064687651" sldId="292"/>
            <ac:spMk id="22" creationId="{E014676C-074B-475A-8346-9C901C86CB97}"/>
          </ac:spMkLst>
        </pc:spChg>
        <pc:spChg chg="add del">
          <ac:chgData name="Bruce Barbet Coburn" userId="881db896-51cf-412f-ada8-a6011ace1bc0" providerId="ADAL" clId="{347554CD-6C0E-4FDE-9F43-F9E6D75E389C}" dt="2023-06-26T20:26:45.679" v="1930" actId="26606"/>
          <ac:spMkLst>
            <pc:docMk/>
            <pc:sldMk cId="1064687651" sldId="292"/>
            <ac:spMk id="23" creationId="{36FD4D9D-3784-41E8-8405-A42B72F51331}"/>
          </ac:spMkLst>
        </pc:spChg>
        <pc:spChg chg="add del">
          <ac:chgData name="Bruce Barbet Coburn" userId="881db896-51cf-412f-ada8-a6011ace1bc0" providerId="ADAL" clId="{347554CD-6C0E-4FDE-9F43-F9E6D75E389C}" dt="2023-06-26T20:26:45.679" v="1930" actId="26606"/>
          <ac:spMkLst>
            <pc:docMk/>
            <pc:sldMk cId="1064687651" sldId="292"/>
            <ac:spMk id="25" creationId="{60817A52-B891-4228-A61E-0C0A57632DDA}"/>
          </ac:spMkLst>
        </pc:spChg>
        <pc:graphicFrameChg chg="add del">
          <ac:chgData name="Bruce Barbet Coburn" userId="881db896-51cf-412f-ada8-a6011ace1bc0" providerId="ADAL" clId="{347554CD-6C0E-4FDE-9F43-F9E6D75E389C}" dt="2023-06-26T20:26:57.637" v="1932" actId="26606"/>
          <ac:graphicFrameMkLst>
            <pc:docMk/>
            <pc:sldMk cId="1064687651" sldId="292"/>
            <ac:graphicFrameMk id="27" creationId="{F13848AA-A870-B3E0-7CBA-93CCBA2A6353}"/>
          </ac:graphicFrameMkLst>
        </pc:graphicFrameChg>
        <pc:graphicFrameChg chg="add del">
          <ac:chgData name="Bruce Barbet Coburn" userId="881db896-51cf-412f-ada8-a6011ace1bc0" providerId="ADAL" clId="{347554CD-6C0E-4FDE-9F43-F9E6D75E389C}" dt="2023-06-26T20:27:03.882" v="1934" actId="26606"/>
          <ac:graphicFrameMkLst>
            <pc:docMk/>
            <pc:sldMk cId="1064687651" sldId="292"/>
            <ac:graphicFrameMk id="29" creationId="{30543842-A8EB-7519-3546-8C358CF24990}"/>
          </ac:graphicFrameMkLst>
        </pc:graphicFrameChg>
        <pc:graphicFrameChg chg="add mod">
          <ac:chgData name="Bruce Barbet Coburn" userId="881db896-51cf-412f-ada8-a6011ace1bc0" providerId="ADAL" clId="{347554CD-6C0E-4FDE-9F43-F9E6D75E389C}" dt="2023-06-27T21:18:05.476" v="6278"/>
          <ac:graphicFrameMkLst>
            <pc:docMk/>
            <pc:sldMk cId="1064687651" sldId="292"/>
            <ac:graphicFrameMk id="31" creationId="{F13848AA-A870-B3E0-7CBA-93CCBA2A6353}"/>
          </ac:graphicFrameMkLst>
        </pc:graphicFrameChg>
        <pc:picChg chg="add del">
          <ac:chgData name="Bruce Barbet Coburn" userId="881db896-51cf-412f-ada8-a6011ace1bc0" providerId="ADAL" clId="{347554CD-6C0E-4FDE-9F43-F9E6D75E389C}" dt="2023-06-26T20:26:45.679" v="1930" actId="26606"/>
          <ac:picMkLst>
            <pc:docMk/>
            <pc:sldMk cId="1064687651" sldId="292"/>
            <ac:picMk id="5" creationId="{3004DCDA-BED8-F03F-9452-4C147AB79D29}"/>
          </ac:picMkLst>
        </pc:picChg>
        <pc:picChg chg="add del">
          <ac:chgData name="Bruce Barbet Coburn" userId="881db896-51cf-412f-ada8-a6011ace1bc0" providerId="ADAL" clId="{347554CD-6C0E-4FDE-9F43-F9E6D75E389C}" dt="2023-06-26T20:26:42.304" v="1927" actId="26606"/>
          <ac:picMkLst>
            <pc:docMk/>
            <pc:sldMk cId="1064687651" sldId="292"/>
            <ac:picMk id="8" creationId="{91B28F63-CF00-448F-B141-FE33C33B1891}"/>
          </ac:picMkLst>
        </pc:picChg>
        <pc:picChg chg="add del">
          <ac:chgData name="Bruce Barbet Coburn" userId="881db896-51cf-412f-ada8-a6011ace1bc0" providerId="ADAL" clId="{347554CD-6C0E-4FDE-9F43-F9E6D75E389C}" dt="2023-06-26T20:26:45.679" v="1930" actId="26606"/>
          <ac:picMkLst>
            <pc:docMk/>
            <pc:sldMk cId="1064687651" sldId="292"/>
            <ac:picMk id="9" creationId="{DF19BAF3-7E20-4B9D-B544-BABAEEA1FA75}"/>
          </ac:picMkLst>
        </pc:picChg>
        <pc:picChg chg="add del">
          <ac:chgData name="Bruce Barbet Coburn" userId="881db896-51cf-412f-ada8-a6011ace1bc0" providerId="ADAL" clId="{347554CD-6C0E-4FDE-9F43-F9E6D75E389C}" dt="2023-06-26T20:26:42.304" v="1927" actId="26606"/>
          <ac:picMkLst>
            <pc:docMk/>
            <pc:sldMk cId="1064687651" sldId="292"/>
            <ac:picMk id="10" creationId="{2AE609E2-8522-44E4-9077-980E5BCF3E14}"/>
          </ac:picMkLst>
        </pc:picChg>
        <pc:picChg chg="add del">
          <ac:chgData name="Bruce Barbet Coburn" userId="881db896-51cf-412f-ada8-a6011ace1bc0" providerId="ADAL" clId="{347554CD-6C0E-4FDE-9F43-F9E6D75E389C}" dt="2023-06-26T20:26:45.679" v="1930" actId="26606"/>
          <ac:picMkLst>
            <pc:docMk/>
            <pc:sldMk cId="1064687651" sldId="292"/>
            <ac:picMk id="11" creationId="{950648F4-ABCD-4DF0-8641-76CFB2354721}"/>
          </ac:picMkLst>
        </pc:picChg>
        <pc:picChg chg="add del">
          <ac:chgData name="Bruce Barbet Coburn" userId="881db896-51cf-412f-ada8-a6011ace1bc0" providerId="ADAL" clId="{347554CD-6C0E-4FDE-9F43-F9E6D75E389C}" dt="2023-06-26T20:26:42.304" v="1927" actId="26606"/>
          <ac:picMkLst>
            <pc:docMk/>
            <pc:sldMk cId="1064687651" sldId="292"/>
            <ac:picMk id="14" creationId="{8949AD42-25FD-4C3D-9EEE-B7FEC5809988}"/>
          </ac:picMkLst>
        </pc:picChg>
        <pc:picChg chg="add del">
          <ac:chgData name="Bruce Barbet Coburn" userId="881db896-51cf-412f-ada8-a6011ace1bc0" providerId="ADAL" clId="{347554CD-6C0E-4FDE-9F43-F9E6D75E389C}" dt="2023-06-26T20:26:45.679" v="1930" actId="26606"/>
          <ac:picMkLst>
            <pc:docMk/>
            <pc:sldMk cId="1064687651" sldId="292"/>
            <ac:picMk id="15" creationId="{CF1EB4BD-9C7E-4AA3-9681-C7EB0DA6250B}"/>
          </ac:picMkLst>
        </pc:picChg>
        <pc:picChg chg="add del">
          <ac:chgData name="Bruce Barbet Coburn" userId="881db896-51cf-412f-ada8-a6011ace1bc0" providerId="ADAL" clId="{347554CD-6C0E-4FDE-9F43-F9E6D75E389C}" dt="2023-06-26T20:26:42.304" v="1927" actId="26606"/>
          <ac:picMkLst>
            <pc:docMk/>
            <pc:sldMk cId="1064687651" sldId="292"/>
            <ac:picMk id="16" creationId="{6AC7D913-60B7-4603-881B-831DA5D3A940}"/>
          </ac:picMkLst>
        </pc:picChg>
        <pc:picChg chg="add del">
          <ac:chgData name="Bruce Barbet Coburn" userId="881db896-51cf-412f-ada8-a6011ace1bc0" providerId="ADAL" clId="{347554CD-6C0E-4FDE-9F43-F9E6D75E389C}" dt="2023-06-26T20:26:45.679" v="1930" actId="26606"/>
          <ac:picMkLst>
            <pc:docMk/>
            <pc:sldMk cId="1064687651" sldId="292"/>
            <ac:picMk id="17" creationId="{94AAE3AA-3759-4D28-B0EF-575F25A5146C}"/>
          </ac:picMkLst>
        </pc:picChg>
        <pc:cxnChg chg="add del">
          <ac:chgData name="Bruce Barbet Coburn" userId="881db896-51cf-412f-ada8-a6011ace1bc0" providerId="ADAL" clId="{347554CD-6C0E-4FDE-9F43-F9E6D75E389C}" dt="2023-06-26T20:26:42.304" v="1927" actId="26606"/>
          <ac:cxnSpMkLst>
            <pc:docMk/>
            <pc:sldMk cId="1064687651" sldId="292"/>
            <ac:cxnSpMk id="24" creationId="{179C4C8E-197B-4679-AE96-B5147F971C90}"/>
          </ac:cxnSpMkLst>
        </pc:cxnChg>
      </pc:sldChg>
      <pc:sldChg chg="addSp delSp modSp new mod setBg setClrOvrMap">
        <pc:chgData name="Bruce Barbet Coburn" userId="881db896-51cf-412f-ada8-a6011ace1bc0" providerId="ADAL" clId="{347554CD-6C0E-4FDE-9F43-F9E6D75E389C}" dt="2023-06-26T20:16:59.010" v="1321" actId="20577"/>
        <pc:sldMkLst>
          <pc:docMk/>
          <pc:sldMk cId="4239991038" sldId="293"/>
        </pc:sldMkLst>
        <pc:spChg chg="mod">
          <ac:chgData name="Bruce Barbet Coburn" userId="881db896-51cf-412f-ada8-a6011ace1bc0" providerId="ADAL" clId="{347554CD-6C0E-4FDE-9F43-F9E6D75E389C}" dt="2023-06-26T20:11:39.862" v="623" actId="20577"/>
          <ac:spMkLst>
            <pc:docMk/>
            <pc:sldMk cId="4239991038" sldId="293"/>
            <ac:spMk id="2" creationId="{28203697-64B5-1A16-D99F-80CB9846C82C}"/>
          </ac:spMkLst>
        </pc:spChg>
        <pc:spChg chg="add del mod">
          <ac:chgData name="Bruce Barbet Coburn" userId="881db896-51cf-412f-ada8-a6011ace1bc0" providerId="ADAL" clId="{347554CD-6C0E-4FDE-9F43-F9E6D75E389C}" dt="2023-06-26T20:09:52.559" v="607" actId="931"/>
          <ac:spMkLst>
            <pc:docMk/>
            <pc:sldMk cId="4239991038" sldId="293"/>
            <ac:spMk id="3" creationId="{3BE25E40-FB89-97C4-FE92-86231F12CE25}"/>
          </ac:spMkLst>
        </pc:spChg>
        <pc:spChg chg="add mod">
          <ac:chgData name="Bruce Barbet Coburn" userId="881db896-51cf-412f-ada8-a6011ace1bc0" providerId="ADAL" clId="{347554CD-6C0E-4FDE-9F43-F9E6D75E389C}" dt="2023-06-26T20:16:59.010" v="1321" actId="20577"/>
          <ac:spMkLst>
            <pc:docMk/>
            <pc:sldMk cId="4239991038" sldId="293"/>
            <ac:spMk id="11" creationId="{2A39AF40-8434-255C-F579-341508B2595B}"/>
          </ac:spMkLst>
        </pc:spChg>
        <pc:spChg chg="add">
          <ac:chgData name="Bruce Barbet Coburn" userId="881db896-51cf-412f-ada8-a6011ace1bc0" providerId="ADAL" clId="{347554CD-6C0E-4FDE-9F43-F9E6D75E389C}" dt="2023-06-26T20:10:21.565" v="613" actId="26606"/>
          <ac:spMkLst>
            <pc:docMk/>
            <pc:sldMk cId="4239991038" sldId="293"/>
            <ac:spMk id="14" creationId="{C8A3C342-1D03-412F-8DD3-BF519E8E0AE9}"/>
          </ac:spMkLst>
        </pc:spChg>
        <pc:spChg chg="add">
          <ac:chgData name="Bruce Barbet Coburn" userId="881db896-51cf-412f-ada8-a6011ace1bc0" providerId="ADAL" clId="{347554CD-6C0E-4FDE-9F43-F9E6D75E389C}" dt="2023-06-26T20:10:21.565" v="613" actId="26606"/>
          <ac:spMkLst>
            <pc:docMk/>
            <pc:sldMk cId="4239991038" sldId="293"/>
            <ac:spMk id="16" creationId="{81CC9B02-E087-4350-AEBD-2C3CF001AF01}"/>
          </ac:spMkLst>
        </pc:spChg>
        <pc:spChg chg="add">
          <ac:chgData name="Bruce Barbet Coburn" userId="881db896-51cf-412f-ada8-a6011ace1bc0" providerId="ADAL" clId="{347554CD-6C0E-4FDE-9F43-F9E6D75E389C}" dt="2023-06-26T20:10:21.565" v="613" actId="26606"/>
          <ac:spMkLst>
            <pc:docMk/>
            <pc:sldMk cId="4239991038" sldId="293"/>
            <ac:spMk id="18" creationId="{AC3BF0FA-36FA-4CE9-840E-F7C3A8F168B5}"/>
          </ac:spMkLst>
        </pc:spChg>
        <pc:spChg chg="add">
          <ac:chgData name="Bruce Barbet Coburn" userId="881db896-51cf-412f-ada8-a6011ace1bc0" providerId="ADAL" clId="{347554CD-6C0E-4FDE-9F43-F9E6D75E389C}" dt="2023-06-26T20:10:21.565" v="613" actId="26606"/>
          <ac:spMkLst>
            <pc:docMk/>
            <pc:sldMk cId="4239991038" sldId="293"/>
            <ac:spMk id="20" creationId="{D6F18ACE-6E82-4ADC-8A2F-A1771B309B16}"/>
          </ac:spMkLst>
        </pc:spChg>
        <pc:picChg chg="add del mod">
          <ac:chgData name="Bruce Barbet Coburn" userId="881db896-51cf-412f-ada8-a6011ace1bc0" providerId="ADAL" clId="{347554CD-6C0E-4FDE-9F43-F9E6D75E389C}" dt="2023-06-26T20:09:33.866" v="606"/>
          <ac:picMkLst>
            <pc:docMk/>
            <pc:sldMk cId="4239991038" sldId="293"/>
            <ac:picMk id="5" creationId="{91282412-4628-4F3F-F087-CBE732DFE223}"/>
          </ac:picMkLst>
        </pc:picChg>
        <pc:picChg chg="add mod">
          <ac:chgData name="Bruce Barbet Coburn" userId="881db896-51cf-412f-ada8-a6011ace1bc0" providerId="ADAL" clId="{347554CD-6C0E-4FDE-9F43-F9E6D75E389C}" dt="2023-06-26T20:10:21.565" v="613" actId="26606"/>
          <ac:picMkLst>
            <pc:docMk/>
            <pc:sldMk cId="4239991038" sldId="293"/>
            <ac:picMk id="7" creationId="{D04FA20A-690D-3832-6BBF-D15D6A62C5E3}"/>
          </ac:picMkLst>
        </pc:picChg>
      </pc:sldChg>
      <pc:sldChg chg="modSp add mod">
        <pc:chgData name="Bruce Barbet Coburn" userId="881db896-51cf-412f-ada8-a6011ace1bc0" providerId="ADAL" clId="{347554CD-6C0E-4FDE-9F43-F9E6D75E389C}" dt="2023-06-26T20:21:07.762" v="1924" actId="255"/>
        <pc:sldMkLst>
          <pc:docMk/>
          <pc:sldMk cId="373905964" sldId="294"/>
        </pc:sldMkLst>
        <pc:spChg chg="mod">
          <ac:chgData name="Bruce Barbet Coburn" userId="881db896-51cf-412f-ada8-a6011ace1bc0" providerId="ADAL" clId="{347554CD-6C0E-4FDE-9F43-F9E6D75E389C}" dt="2023-06-26T20:17:16.043" v="1334" actId="20577"/>
          <ac:spMkLst>
            <pc:docMk/>
            <pc:sldMk cId="373905964" sldId="294"/>
            <ac:spMk id="2" creationId="{28203697-64B5-1A16-D99F-80CB9846C82C}"/>
          </ac:spMkLst>
        </pc:spChg>
        <pc:spChg chg="mod">
          <ac:chgData name="Bruce Barbet Coburn" userId="881db896-51cf-412f-ada8-a6011ace1bc0" providerId="ADAL" clId="{347554CD-6C0E-4FDE-9F43-F9E6D75E389C}" dt="2023-06-26T20:21:07.762" v="1924" actId="255"/>
          <ac:spMkLst>
            <pc:docMk/>
            <pc:sldMk cId="373905964" sldId="294"/>
            <ac:spMk id="11" creationId="{2A39AF40-8434-255C-F579-341508B2595B}"/>
          </ac:spMkLst>
        </pc:spChg>
      </pc:sldChg>
      <pc:sldChg chg="addSp delSp modSp new mod setBg setClrOvrMap">
        <pc:chgData name="Bruce Barbet Coburn" userId="881db896-51cf-412f-ada8-a6011ace1bc0" providerId="ADAL" clId="{347554CD-6C0E-4FDE-9F43-F9E6D75E389C}" dt="2023-06-26T20:35:13.606" v="2483" actId="26606"/>
        <pc:sldMkLst>
          <pc:docMk/>
          <pc:sldMk cId="3290013605" sldId="295"/>
        </pc:sldMkLst>
        <pc:spChg chg="mod">
          <ac:chgData name="Bruce Barbet Coburn" userId="881db896-51cf-412f-ada8-a6011ace1bc0" providerId="ADAL" clId="{347554CD-6C0E-4FDE-9F43-F9E6D75E389C}" dt="2023-06-26T20:35:13.605" v="2482" actId="26606"/>
          <ac:spMkLst>
            <pc:docMk/>
            <pc:sldMk cId="3290013605" sldId="295"/>
            <ac:spMk id="2" creationId="{A80E232C-0437-B656-F6B3-AD1AEF9780B0}"/>
          </ac:spMkLst>
        </pc:spChg>
        <pc:spChg chg="add del mod ord">
          <ac:chgData name="Bruce Barbet Coburn" userId="881db896-51cf-412f-ada8-a6011ace1bc0" providerId="ADAL" clId="{347554CD-6C0E-4FDE-9F43-F9E6D75E389C}" dt="2023-06-26T20:34:56.866" v="2479" actId="26606"/>
          <ac:spMkLst>
            <pc:docMk/>
            <pc:sldMk cId="3290013605" sldId="295"/>
            <ac:spMk id="3" creationId="{CB0A8CF7-2DAA-0116-4BD2-778A2CECF5CE}"/>
          </ac:spMkLst>
        </pc:spChg>
        <pc:spChg chg="add del">
          <ac:chgData name="Bruce Barbet Coburn" userId="881db896-51cf-412f-ada8-a6011ace1bc0" providerId="ADAL" clId="{347554CD-6C0E-4FDE-9F43-F9E6D75E389C}" dt="2023-06-26T20:34:33.990" v="2462" actId="26606"/>
          <ac:spMkLst>
            <pc:docMk/>
            <pc:sldMk cId="3290013605" sldId="295"/>
            <ac:spMk id="10" creationId="{C8A3C342-1D03-412F-8DD3-BF519E8E0AE9}"/>
          </ac:spMkLst>
        </pc:spChg>
        <pc:spChg chg="add del">
          <ac:chgData name="Bruce Barbet Coburn" userId="881db896-51cf-412f-ada8-a6011ace1bc0" providerId="ADAL" clId="{347554CD-6C0E-4FDE-9F43-F9E6D75E389C}" dt="2023-06-26T20:34:33.990" v="2462" actId="26606"/>
          <ac:spMkLst>
            <pc:docMk/>
            <pc:sldMk cId="3290013605" sldId="295"/>
            <ac:spMk id="12" creationId="{81CC9B02-E087-4350-AEBD-2C3CF001AF01}"/>
          </ac:spMkLst>
        </pc:spChg>
        <pc:spChg chg="add del">
          <ac:chgData name="Bruce Barbet Coburn" userId="881db896-51cf-412f-ada8-a6011ace1bc0" providerId="ADAL" clId="{347554CD-6C0E-4FDE-9F43-F9E6D75E389C}" dt="2023-06-26T20:34:47.400" v="2470" actId="26606"/>
          <ac:spMkLst>
            <pc:docMk/>
            <pc:sldMk cId="3290013605" sldId="295"/>
            <ac:spMk id="13" creationId="{B4AAD3FD-83A5-4B89-9F8F-01B8870865BE}"/>
          </ac:spMkLst>
        </pc:spChg>
        <pc:spChg chg="add del">
          <ac:chgData name="Bruce Barbet Coburn" userId="881db896-51cf-412f-ada8-a6011ace1bc0" providerId="ADAL" clId="{347554CD-6C0E-4FDE-9F43-F9E6D75E389C}" dt="2023-06-26T20:34:33.990" v="2462" actId="26606"/>
          <ac:spMkLst>
            <pc:docMk/>
            <pc:sldMk cId="3290013605" sldId="295"/>
            <ac:spMk id="14" creationId="{D6F18ACE-6E82-4ADC-8A2F-A1771B309B16}"/>
          </ac:spMkLst>
        </pc:spChg>
        <pc:spChg chg="add del">
          <ac:chgData name="Bruce Barbet Coburn" userId="881db896-51cf-412f-ada8-a6011ace1bc0" providerId="ADAL" clId="{347554CD-6C0E-4FDE-9F43-F9E6D75E389C}" dt="2023-06-26T20:34:47.400" v="2470" actId="26606"/>
          <ac:spMkLst>
            <pc:docMk/>
            <pc:sldMk cId="3290013605" sldId="295"/>
            <ac:spMk id="15" creationId="{61752F1D-FC0F-4103-9584-630E643CCDA6}"/>
          </ac:spMkLst>
        </pc:spChg>
        <pc:spChg chg="add del">
          <ac:chgData name="Bruce Barbet Coburn" userId="881db896-51cf-412f-ada8-a6011ace1bc0" providerId="ADAL" clId="{347554CD-6C0E-4FDE-9F43-F9E6D75E389C}" dt="2023-06-26T20:34:47.400" v="2470" actId="26606"/>
          <ac:spMkLst>
            <pc:docMk/>
            <pc:sldMk cId="3290013605" sldId="295"/>
            <ac:spMk id="16" creationId="{A92A1116-1C84-41DF-B803-1F7B0883EC82}"/>
          </ac:spMkLst>
        </pc:spChg>
        <pc:spChg chg="add del">
          <ac:chgData name="Bruce Barbet Coburn" userId="881db896-51cf-412f-ada8-a6011ace1bc0" providerId="ADAL" clId="{347554CD-6C0E-4FDE-9F43-F9E6D75E389C}" dt="2023-06-26T20:34:47.400" v="2470" actId="26606"/>
          <ac:spMkLst>
            <pc:docMk/>
            <pc:sldMk cId="3290013605" sldId="295"/>
            <ac:spMk id="17" creationId="{70151CB7-E7DE-4917-B831-01DF9CE01306}"/>
          </ac:spMkLst>
        </pc:spChg>
        <pc:spChg chg="add del">
          <ac:chgData name="Bruce Barbet Coburn" userId="881db896-51cf-412f-ada8-a6011ace1bc0" providerId="ADAL" clId="{347554CD-6C0E-4FDE-9F43-F9E6D75E389C}" dt="2023-06-26T20:34:47.400" v="2470" actId="26606"/>
          <ac:spMkLst>
            <pc:docMk/>
            <pc:sldMk cId="3290013605" sldId="295"/>
            <ac:spMk id="18" creationId="{CB0A8CF7-2DAA-0116-4BD2-778A2CECF5CE}"/>
          </ac:spMkLst>
        </pc:spChg>
        <pc:spChg chg="add del">
          <ac:chgData name="Bruce Barbet Coburn" userId="881db896-51cf-412f-ada8-a6011ace1bc0" providerId="ADAL" clId="{347554CD-6C0E-4FDE-9F43-F9E6D75E389C}" dt="2023-06-26T20:34:49.104" v="2472" actId="26606"/>
          <ac:spMkLst>
            <pc:docMk/>
            <pc:sldMk cId="3290013605" sldId="295"/>
            <ac:spMk id="20" creationId="{C8A3C342-1D03-412F-8DD3-BF519E8E0AE9}"/>
          </ac:spMkLst>
        </pc:spChg>
        <pc:spChg chg="add del">
          <ac:chgData name="Bruce Barbet Coburn" userId="881db896-51cf-412f-ada8-a6011ace1bc0" providerId="ADAL" clId="{347554CD-6C0E-4FDE-9F43-F9E6D75E389C}" dt="2023-06-26T20:34:49.104" v="2472" actId="26606"/>
          <ac:spMkLst>
            <pc:docMk/>
            <pc:sldMk cId="3290013605" sldId="295"/>
            <ac:spMk id="21" creationId="{81CC9B02-E087-4350-AEBD-2C3CF001AF01}"/>
          </ac:spMkLst>
        </pc:spChg>
        <pc:spChg chg="add del">
          <ac:chgData name="Bruce Barbet Coburn" userId="881db896-51cf-412f-ada8-a6011ace1bc0" providerId="ADAL" clId="{347554CD-6C0E-4FDE-9F43-F9E6D75E389C}" dt="2023-06-26T20:34:49.104" v="2472" actId="26606"/>
          <ac:spMkLst>
            <pc:docMk/>
            <pc:sldMk cId="3290013605" sldId="295"/>
            <ac:spMk id="22" creationId="{D6F18ACE-6E82-4ADC-8A2F-A1771B309B16}"/>
          </ac:spMkLst>
        </pc:spChg>
        <pc:spChg chg="add del">
          <ac:chgData name="Bruce Barbet Coburn" userId="881db896-51cf-412f-ada8-a6011ace1bc0" providerId="ADAL" clId="{347554CD-6C0E-4FDE-9F43-F9E6D75E389C}" dt="2023-06-26T20:34:49.104" v="2472" actId="26606"/>
          <ac:spMkLst>
            <pc:docMk/>
            <pc:sldMk cId="3290013605" sldId="295"/>
            <ac:spMk id="23" creationId="{CB0A8CF7-2DAA-0116-4BD2-778A2CECF5CE}"/>
          </ac:spMkLst>
        </pc:spChg>
        <pc:spChg chg="add del">
          <ac:chgData name="Bruce Barbet Coburn" userId="881db896-51cf-412f-ada8-a6011ace1bc0" providerId="ADAL" clId="{347554CD-6C0E-4FDE-9F43-F9E6D75E389C}" dt="2023-06-26T20:34:50.938" v="2474" actId="26606"/>
          <ac:spMkLst>
            <pc:docMk/>
            <pc:sldMk cId="3290013605" sldId="295"/>
            <ac:spMk id="25" creationId="{C8A3C342-1D03-412F-8DD3-BF519E8E0AE9}"/>
          </ac:spMkLst>
        </pc:spChg>
        <pc:spChg chg="add del">
          <ac:chgData name="Bruce Barbet Coburn" userId="881db896-51cf-412f-ada8-a6011ace1bc0" providerId="ADAL" clId="{347554CD-6C0E-4FDE-9F43-F9E6D75E389C}" dt="2023-06-26T20:34:50.938" v="2474" actId="26606"/>
          <ac:spMkLst>
            <pc:docMk/>
            <pc:sldMk cId="3290013605" sldId="295"/>
            <ac:spMk id="26" creationId="{CB0A8CF7-2DAA-0116-4BD2-778A2CECF5CE}"/>
          </ac:spMkLst>
        </pc:spChg>
        <pc:spChg chg="add del">
          <ac:chgData name="Bruce Barbet Coburn" userId="881db896-51cf-412f-ada8-a6011ace1bc0" providerId="ADAL" clId="{347554CD-6C0E-4FDE-9F43-F9E6D75E389C}" dt="2023-06-26T20:34:50.938" v="2474" actId="26606"/>
          <ac:spMkLst>
            <pc:docMk/>
            <pc:sldMk cId="3290013605" sldId="295"/>
            <ac:spMk id="27" creationId="{81CC9B02-E087-4350-AEBD-2C3CF001AF01}"/>
          </ac:spMkLst>
        </pc:spChg>
        <pc:spChg chg="add del">
          <ac:chgData name="Bruce Barbet Coburn" userId="881db896-51cf-412f-ada8-a6011ace1bc0" providerId="ADAL" clId="{347554CD-6C0E-4FDE-9F43-F9E6D75E389C}" dt="2023-06-26T20:34:56.864" v="2478" actId="26606"/>
          <ac:spMkLst>
            <pc:docMk/>
            <pc:sldMk cId="3290013605" sldId="295"/>
            <ac:spMk id="31" creationId="{AA047838-7F9E-43CF-A116-26E7AAA8F842}"/>
          </ac:spMkLst>
        </pc:spChg>
        <pc:spChg chg="add del">
          <ac:chgData name="Bruce Barbet Coburn" userId="881db896-51cf-412f-ada8-a6011ace1bc0" providerId="ADAL" clId="{347554CD-6C0E-4FDE-9F43-F9E6D75E389C}" dt="2023-06-26T20:34:56.864" v="2478" actId="26606"/>
          <ac:spMkLst>
            <pc:docMk/>
            <pc:sldMk cId="3290013605" sldId="295"/>
            <ac:spMk id="32" creationId="{CB0A8CF7-2DAA-0116-4BD2-778A2CECF5CE}"/>
          </ac:spMkLst>
        </pc:spChg>
        <pc:spChg chg="add mod ord">
          <ac:chgData name="Bruce Barbet Coburn" userId="881db896-51cf-412f-ada8-a6011ace1bc0" providerId="ADAL" clId="{347554CD-6C0E-4FDE-9F43-F9E6D75E389C}" dt="2023-06-26T20:35:13.606" v="2483" actId="26606"/>
          <ac:spMkLst>
            <pc:docMk/>
            <pc:sldMk cId="3290013605" sldId="295"/>
            <ac:spMk id="34" creationId="{CB0A8CF7-2DAA-0116-4BD2-778A2CECF5CE}"/>
          </ac:spMkLst>
        </pc:spChg>
        <pc:graphicFrameChg chg="add del">
          <ac:chgData name="Bruce Barbet Coburn" userId="881db896-51cf-412f-ada8-a6011ace1bc0" providerId="ADAL" clId="{347554CD-6C0E-4FDE-9F43-F9E6D75E389C}" dt="2023-06-26T20:34:36.515" v="2464" actId="26606"/>
          <ac:graphicFrameMkLst>
            <pc:docMk/>
            <pc:sldMk cId="3290013605" sldId="295"/>
            <ac:graphicFrameMk id="7" creationId="{C90E3E16-51A9-06B5-1F22-24E32F8C1705}"/>
          </ac:graphicFrameMkLst>
        </pc:graphicFrameChg>
        <pc:graphicFrameChg chg="add del">
          <ac:chgData name="Bruce Barbet Coburn" userId="881db896-51cf-412f-ada8-a6011ace1bc0" providerId="ADAL" clId="{347554CD-6C0E-4FDE-9F43-F9E6D75E389C}" dt="2023-06-26T20:34:37.422" v="2466" actId="26606"/>
          <ac:graphicFrameMkLst>
            <pc:docMk/>
            <pc:sldMk cId="3290013605" sldId="295"/>
            <ac:graphicFrameMk id="9" creationId="{AE6F37FA-7183-7DB4-5224-1D201C45CEBA}"/>
          </ac:graphicFrameMkLst>
        </pc:graphicFrameChg>
        <pc:graphicFrameChg chg="add del">
          <ac:chgData name="Bruce Barbet Coburn" userId="881db896-51cf-412f-ada8-a6011ace1bc0" providerId="ADAL" clId="{347554CD-6C0E-4FDE-9F43-F9E6D75E389C}" dt="2023-06-26T20:34:45.032" v="2468" actId="26606"/>
          <ac:graphicFrameMkLst>
            <pc:docMk/>
            <pc:sldMk cId="3290013605" sldId="295"/>
            <ac:graphicFrameMk id="11" creationId="{7CE20616-1F60-5278-A197-A8D46555EA87}"/>
          </ac:graphicFrameMkLst>
        </pc:graphicFrameChg>
        <pc:graphicFrameChg chg="add del">
          <ac:chgData name="Bruce Barbet Coburn" userId="881db896-51cf-412f-ada8-a6011ace1bc0" providerId="ADAL" clId="{347554CD-6C0E-4FDE-9F43-F9E6D75E389C}" dt="2023-06-26T20:34:54.964" v="2476" actId="26606"/>
          <ac:graphicFrameMkLst>
            <pc:docMk/>
            <pc:sldMk cId="3290013605" sldId="295"/>
            <ac:graphicFrameMk id="29" creationId="{C90E3E16-51A9-06B5-1F22-24E32F8C1705}"/>
          </ac:graphicFrameMkLst>
        </pc:graphicFrameChg>
        <pc:picChg chg="add mod">
          <ac:chgData name="Bruce Barbet Coburn" userId="881db896-51cf-412f-ada8-a6011ace1bc0" providerId="ADAL" clId="{347554CD-6C0E-4FDE-9F43-F9E6D75E389C}" dt="2023-06-26T20:35:13.606" v="2483" actId="26606"/>
          <ac:picMkLst>
            <pc:docMk/>
            <pc:sldMk cId="3290013605" sldId="295"/>
            <ac:picMk id="5" creationId="{E4B2A214-F8F0-9982-B11E-3287255F35D7}"/>
          </ac:picMkLst>
        </pc:picChg>
      </pc:sldChg>
      <pc:sldChg chg="addSp delSp modSp new mod setBg setClrOvrMap">
        <pc:chgData name="Bruce Barbet Coburn" userId="881db896-51cf-412f-ada8-a6011ace1bc0" providerId="ADAL" clId="{347554CD-6C0E-4FDE-9F43-F9E6D75E389C}" dt="2023-06-26T20:48:03.135" v="3434" actId="26606"/>
        <pc:sldMkLst>
          <pc:docMk/>
          <pc:sldMk cId="2071166694" sldId="296"/>
        </pc:sldMkLst>
        <pc:spChg chg="mod">
          <ac:chgData name="Bruce Barbet Coburn" userId="881db896-51cf-412f-ada8-a6011ace1bc0" providerId="ADAL" clId="{347554CD-6C0E-4FDE-9F43-F9E6D75E389C}" dt="2023-06-26T20:48:03.135" v="3434" actId="26606"/>
          <ac:spMkLst>
            <pc:docMk/>
            <pc:sldMk cId="2071166694" sldId="296"/>
            <ac:spMk id="2" creationId="{884D5630-8A90-8EB9-D3C7-8EC40A3F918A}"/>
          </ac:spMkLst>
        </pc:spChg>
        <pc:spChg chg="add del mod">
          <ac:chgData name="Bruce Barbet Coburn" userId="881db896-51cf-412f-ada8-a6011ace1bc0" providerId="ADAL" clId="{347554CD-6C0E-4FDE-9F43-F9E6D75E389C}" dt="2023-06-26T20:48:03.135" v="3434" actId="26606"/>
          <ac:spMkLst>
            <pc:docMk/>
            <pc:sldMk cId="2071166694" sldId="296"/>
            <ac:spMk id="3" creationId="{9F46863B-CC56-D562-13D6-C87B9F871877}"/>
          </ac:spMkLst>
        </pc:spChg>
        <pc:spChg chg="add del">
          <ac:chgData name="Bruce Barbet Coburn" userId="881db896-51cf-412f-ada8-a6011ace1bc0" providerId="ADAL" clId="{347554CD-6C0E-4FDE-9F43-F9E6D75E389C}" dt="2023-06-26T20:48:03.087" v="3433" actId="26606"/>
          <ac:spMkLst>
            <pc:docMk/>
            <pc:sldMk cId="2071166694" sldId="296"/>
            <ac:spMk id="6" creationId="{052BEFF1-896C-45B1-B02C-96A6A1BC389A}"/>
          </ac:spMkLst>
        </pc:spChg>
        <pc:spChg chg="add del">
          <ac:chgData name="Bruce Barbet Coburn" userId="881db896-51cf-412f-ada8-a6011ace1bc0" providerId="ADAL" clId="{347554CD-6C0E-4FDE-9F43-F9E6D75E389C}" dt="2023-06-26T20:48:03.087" v="3433" actId="26606"/>
          <ac:spMkLst>
            <pc:docMk/>
            <pc:sldMk cId="2071166694" sldId="296"/>
            <ac:spMk id="7" creationId="{BB237A14-61B1-4C00-A670-5D8D68A8668E}"/>
          </ac:spMkLst>
        </pc:spChg>
        <pc:spChg chg="add del">
          <ac:chgData name="Bruce Barbet Coburn" userId="881db896-51cf-412f-ada8-a6011ace1bc0" providerId="ADAL" clId="{347554CD-6C0E-4FDE-9F43-F9E6D75E389C}" dt="2023-06-26T20:45:42.752" v="3394" actId="26606"/>
          <ac:spMkLst>
            <pc:docMk/>
            <pc:sldMk cId="2071166694" sldId="296"/>
            <ac:spMk id="8" creationId="{923E8915-D2AA-4327-A45A-972C3CA9574B}"/>
          </ac:spMkLst>
        </pc:spChg>
        <pc:spChg chg="add del">
          <ac:chgData name="Bruce Barbet Coburn" userId="881db896-51cf-412f-ada8-a6011ace1bc0" providerId="ADAL" clId="{347554CD-6C0E-4FDE-9F43-F9E6D75E389C}" dt="2023-06-26T20:45:45.309" v="3397" actId="26606"/>
          <ac:spMkLst>
            <pc:docMk/>
            <pc:sldMk cId="2071166694" sldId="296"/>
            <ac:spMk id="9" creationId="{C8A3C342-1D03-412F-8DD3-BF519E8E0AE9}"/>
          </ac:spMkLst>
        </pc:spChg>
        <pc:spChg chg="add del">
          <ac:chgData name="Bruce Barbet Coburn" userId="881db896-51cf-412f-ada8-a6011ace1bc0" providerId="ADAL" clId="{347554CD-6C0E-4FDE-9F43-F9E6D75E389C}" dt="2023-06-26T20:45:42.752" v="3394" actId="26606"/>
          <ac:spMkLst>
            <pc:docMk/>
            <pc:sldMk cId="2071166694" sldId="296"/>
            <ac:spMk id="10" creationId="{8302FC3C-9804-4950-B721-5FD704BA6065}"/>
          </ac:spMkLst>
        </pc:spChg>
        <pc:spChg chg="add del">
          <ac:chgData name="Bruce Barbet Coburn" userId="881db896-51cf-412f-ada8-a6011ace1bc0" providerId="ADAL" clId="{347554CD-6C0E-4FDE-9F43-F9E6D75E389C}" dt="2023-06-26T20:45:45.309" v="3397" actId="26606"/>
          <ac:spMkLst>
            <pc:docMk/>
            <pc:sldMk cId="2071166694" sldId="296"/>
            <ac:spMk id="11" creationId="{81CC9B02-E087-4350-AEBD-2C3CF001AF01}"/>
          </ac:spMkLst>
        </pc:spChg>
        <pc:spChg chg="add del">
          <ac:chgData name="Bruce Barbet Coburn" userId="881db896-51cf-412f-ada8-a6011ace1bc0" providerId="ADAL" clId="{347554CD-6C0E-4FDE-9F43-F9E6D75E389C}" dt="2023-06-26T20:45:45.309" v="3397" actId="26606"/>
          <ac:spMkLst>
            <pc:docMk/>
            <pc:sldMk cId="2071166694" sldId="296"/>
            <ac:spMk id="13" creationId="{D6F18ACE-6E82-4ADC-8A2F-A1771B309B16}"/>
          </ac:spMkLst>
        </pc:spChg>
        <pc:spChg chg="add del">
          <ac:chgData name="Bruce Barbet Coburn" userId="881db896-51cf-412f-ada8-a6011ace1bc0" providerId="ADAL" clId="{347554CD-6C0E-4FDE-9F43-F9E6D75E389C}" dt="2023-06-26T20:45:48.121" v="3399" actId="26606"/>
          <ac:spMkLst>
            <pc:docMk/>
            <pc:sldMk cId="2071166694" sldId="296"/>
            <ac:spMk id="15" creationId="{C8A3C342-1D03-412F-8DD3-BF519E8E0AE9}"/>
          </ac:spMkLst>
        </pc:spChg>
        <pc:spChg chg="add del">
          <ac:chgData name="Bruce Barbet Coburn" userId="881db896-51cf-412f-ada8-a6011ace1bc0" providerId="ADAL" clId="{347554CD-6C0E-4FDE-9F43-F9E6D75E389C}" dt="2023-06-26T20:45:42.752" v="3394" actId="26606"/>
          <ac:spMkLst>
            <pc:docMk/>
            <pc:sldMk cId="2071166694" sldId="296"/>
            <ac:spMk id="16" creationId="{F3798573-F27B-47EB-8EA4-7EE34954C2D6}"/>
          </ac:spMkLst>
        </pc:spChg>
        <pc:spChg chg="add del">
          <ac:chgData name="Bruce Barbet Coburn" userId="881db896-51cf-412f-ada8-a6011ace1bc0" providerId="ADAL" clId="{347554CD-6C0E-4FDE-9F43-F9E6D75E389C}" dt="2023-06-26T20:45:48.121" v="3399" actId="26606"/>
          <ac:spMkLst>
            <pc:docMk/>
            <pc:sldMk cId="2071166694" sldId="296"/>
            <ac:spMk id="17" creationId="{81CC9B02-E087-4350-AEBD-2C3CF001AF01}"/>
          </ac:spMkLst>
        </pc:spChg>
        <pc:spChg chg="add del">
          <ac:chgData name="Bruce Barbet Coburn" userId="881db896-51cf-412f-ada8-a6011ace1bc0" providerId="ADAL" clId="{347554CD-6C0E-4FDE-9F43-F9E6D75E389C}" dt="2023-06-26T20:48:03.087" v="3433" actId="26606"/>
          <ac:spMkLst>
            <pc:docMk/>
            <pc:sldMk cId="2071166694" sldId="296"/>
            <ac:spMk id="19" creationId="{8598F259-6F54-47A3-8D13-1603D786A328}"/>
          </ac:spMkLst>
        </pc:spChg>
        <pc:spChg chg="add del">
          <ac:chgData name="Bruce Barbet Coburn" userId="881db896-51cf-412f-ada8-a6011ace1bc0" providerId="ADAL" clId="{347554CD-6C0E-4FDE-9F43-F9E6D75E389C}" dt="2023-06-26T20:45:58.754" v="3401" actId="26606"/>
          <ac:spMkLst>
            <pc:docMk/>
            <pc:sldMk cId="2071166694" sldId="296"/>
            <ac:spMk id="20" creationId="{0D9B8FD4-CDEB-4EB4-B4DE-C89E11938958}"/>
          </ac:spMkLst>
        </pc:spChg>
        <pc:spChg chg="add del">
          <ac:chgData name="Bruce Barbet Coburn" userId="881db896-51cf-412f-ada8-a6011ace1bc0" providerId="ADAL" clId="{347554CD-6C0E-4FDE-9F43-F9E6D75E389C}" dt="2023-06-26T20:45:58.754" v="3401" actId="26606"/>
          <ac:spMkLst>
            <pc:docMk/>
            <pc:sldMk cId="2071166694" sldId="296"/>
            <ac:spMk id="21" creationId="{5A2E3D1D-9E9F-4739-BA14-D4D7FA9FBDD1}"/>
          </ac:spMkLst>
        </pc:spChg>
        <pc:spChg chg="add del">
          <ac:chgData name="Bruce Barbet Coburn" userId="881db896-51cf-412f-ada8-a6011ace1bc0" providerId="ADAL" clId="{347554CD-6C0E-4FDE-9F43-F9E6D75E389C}" dt="2023-06-26T20:45:58.754" v="3401" actId="26606"/>
          <ac:spMkLst>
            <pc:docMk/>
            <pc:sldMk cId="2071166694" sldId="296"/>
            <ac:spMk id="22" creationId="{1FFB365B-E9DC-4859-B8AB-CB83EEBE4E28}"/>
          </ac:spMkLst>
        </pc:spChg>
        <pc:spChg chg="add del">
          <ac:chgData name="Bruce Barbet Coburn" userId="881db896-51cf-412f-ada8-a6011ace1bc0" providerId="ADAL" clId="{347554CD-6C0E-4FDE-9F43-F9E6D75E389C}" dt="2023-06-26T20:45:58.754" v="3401" actId="26606"/>
          <ac:spMkLst>
            <pc:docMk/>
            <pc:sldMk cId="2071166694" sldId="296"/>
            <ac:spMk id="23" creationId="{8ADAB9C8-EB37-4914-A699-C716FC8FE4FE}"/>
          </ac:spMkLst>
        </pc:spChg>
        <pc:spChg chg="add del">
          <ac:chgData name="Bruce Barbet Coburn" userId="881db896-51cf-412f-ada8-a6011ace1bc0" providerId="ADAL" clId="{347554CD-6C0E-4FDE-9F43-F9E6D75E389C}" dt="2023-06-26T20:48:03.087" v="3433" actId="26606"/>
          <ac:spMkLst>
            <pc:docMk/>
            <pc:sldMk cId="2071166694" sldId="296"/>
            <ac:spMk id="24" creationId="{0BA768A8-4FED-4ED8-9E46-6BE72188ECD2}"/>
          </ac:spMkLst>
        </pc:spChg>
        <pc:spChg chg="add del">
          <ac:chgData name="Bruce Barbet Coburn" userId="881db896-51cf-412f-ada8-a6011ace1bc0" providerId="ADAL" clId="{347554CD-6C0E-4FDE-9F43-F9E6D75E389C}" dt="2023-06-26T20:47:23.310" v="3431" actId="26606"/>
          <ac:spMkLst>
            <pc:docMk/>
            <pc:sldMk cId="2071166694" sldId="296"/>
            <ac:spMk id="25" creationId="{74CD14DB-BB81-479F-A1FC-1C75640E9F84}"/>
          </ac:spMkLst>
        </pc:spChg>
        <pc:spChg chg="add del">
          <ac:chgData name="Bruce Barbet Coburn" userId="881db896-51cf-412f-ada8-a6011ace1bc0" providerId="ADAL" clId="{347554CD-6C0E-4FDE-9F43-F9E6D75E389C}" dt="2023-06-26T20:47:23.310" v="3431" actId="26606"/>
          <ac:spMkLst>
            <pc:docMk/>
            <pc:sldMk cId="2071166694" sldId="296"/>
            <ac:spMk id="26" creationId="{C943A91B-7CA7-4592-A975-73B1BF8C4C74}"/>
          </ac:spMkLst>
        </pc:spChg>
        <pc:spChg chg="add del">
          <ac:chgData name="Bruce Barbet Coburn" userId="881db896-51cf-412f-ada8-a6011ace1bc0" providerId="ADAL" clId="{347554CD-6C0E-4FDE-9F43-F9E6D75E389C}" dt="2023-06-26T20:47:23.310" v="3431" actId="26606"/>
          <ac:spMkLst>
            <pc:docMk/>
            <pc:sldMk cId="2071166694" sldId="296"/>
            <ac:spMk id="27" creationId="{EC471314-E46A-414B-8D91-74880E84F187}"/>
          </ac:spMkLst>
        </pc:spChg>
        <pc:spChg chg="add del">
          <ac:chgData name="Bruce Barbet Coburn" userId="881db896-51cf-412f-ada8-a6011ace1bc0" providerId="ADAL" clId="{347554CD-6C0E-4FDE-9F43-F9E6D75E389C}" dt="2023-06-26T20:47:23.310" v="3431" actId="26606"/>
          <ac:spMkLst>
            <pc:docMk/>
            <pc:sldMk cId="2071166694" sldId="296"/>
            <ac:spMk id="28" creationId="{6A681326-1C9D-44A3-A627-3871BDAE4127}"/>
          </ac:spMkLst>
        </pc:spChg>
        <pc:spChg chg="add">
          <ac:chgData name="Bruce Barbet Coburn" userId="881db896-51cf-412f-ada8-a6011ace1bc0" providerId="ADAL" clId="{347554CD-6C0E-4FDE-9F43-F9E6D75E389C}" dt="2023-06-26T20:48:03.135" v="3434" actId="26606"/>
          <ac:spMkLst>
            <pc:docMk/>
            <pc:sldMk cId="2071166694" sldId="296"/>
            <ac:spMk id="29" creationId="{0D9B8FD4-CDEB-4EB4-B4DE-C89E11938958}"/>
          </ac:spMkLst>
        </pc:spChg>
        <pc:spChg chg="add">
          <ac:chgData name="Bruce Barbet Coburn" userId="881db896-51cf-412f-ada8-a6011ace1bc0" providerId="ADAL" clId="{347554CD-6C0E-4FDE-9F43-F9E6D75E389C}" dt="2023-06-26T20:48:03.135" v="3434" actId="26606"/>
          <ac:spMkLst>
            <pc:docMk/>
            <pc:sldMk cId="2071166694" sldId="296"/>
            <ac:spMk id="31" creationId="{5A2E3D1D-9E9F-4739-BA14-D4D7FA9FBDD1}"/>
          </ac:spMkLst>
        </pc:spChg>
        <pc:spChg chg="add del">
          <ac:chgData name="Bruce Barbet Coburn" userId="881db896-51cf-412f-ada8-a6011ace1bc0" providerId="ADAL" clId="{347554CD-6C0E-4FDE-9F43-F9E6D75E389C}" dt="2023-06-26T20:46:40.092" v="3410" actId="26606"/>
          <ac:spMkLst>
            <pc:docMk/>
            <pc:sldMk cId="2071166694" sldId="296"/>
            <ac:spMk id="32" creationId="{9F46863B-CC56-D562-13D6-C87B9F871877}"/>
          </ac:spMkLst>
        </pc:spChg>
        <pc:spChg chg="add del">
          <ac:chgData name="Bruce Barbet Coburn" userId="881db896-51cf-412f-ada8-a6011ace1bc0" providerId="ADAL" clId="{347554CD-6C0E-4FDE-9F43-F9E6D75E389C}" dt="2023-06-26T20:46:40.092" v="3410" actId="26606"/>
          <ac:spMkLst>
            <pc:docMk/>
            <pc:sldMk cId="2071166694" sldId="296"/>
            <ac:spMk id="33" creationId="{DDBA86CC-34C3-43C1-B328-62490FE69046}"/>
          </ac:spMkLst>
        </pc:spChg>
        <pc:spChg chg="add del">
          <ac:chgData name="Bruce Barbet Coburn" userId="881db896-51cf-412f-ada8-a6011ace1bc0" providerId="ADAL" clId="{347554CD-6C0E-4FDE-9F43-F9E6D75E389C}" dt="2023-06-26T20:46:47.012" v="3412" actId="26606"/>
          <ac:spMkLst>
            <pc:docMk/>
            <pc:sldMk cId="2071166694" sldId="296"/>
            <ac:spMk id="34" creationId="{F747F1B4-B831-4277-8AB0-32767F7EB7BF}"/>
          </ac:spMkLst>
        </pc:spChg>
        <pc:spChg chg="add del">
          <ac:chgData name="Bruce Barbet Coburn" userId="881db896-51cf-412f-ada8-a6011ace1bc0" providerId="ADAL" clId="{347554CD-6C0E-4FDE-9F43-F9E6D75E389C}" dt="2023-06-26T20:46:40.092" v="3410" actId="26606"/>
          <ac:spMkLst>
            <pc:docMk/>
            <pc:sldMk cId="2071166694" sldId="296"/>
            <ac:spMk id="35" creationId="{9CF4C9D6-90BC-48A0-91E8-0F0373CA11B5}"/>
          </ac:spMkLst>
        </pc:spChg>
        <pc:spChg chg="add del">
          <ac:chgData name="Bruce Barbet Coburn" userId="881db896-51cf-412f-ada8-a6011ace1bc0" providerId="ADAL" clId="{347554CD-6C0E-4FDE-9F43-F9E6D75E389C}" dt="2023-06-26T20:46:47.012" v="3412" actId="26606"/>
          <ac:spMkLst>
            <pc:docMk/>
            <pc:sldMk cId="2071166694" sldId="296"/>
            <ac:spMk id="36" creationId="{D80CFA21-AB7C-4BEB-9BFF-05764FBBF3C6}"/>
          </ac:spMkLst>
        </pc:spChg>
        <pc:spChg chg="add del">
          <ac:chgData name="Bruce Barbet Coburn" userId="881db896-51cf-412f-ada8-a6011ace1bc0" providerId="ADAL" clId="{347554CD-6C0E-4FDE-9F43-F9E6D75E389C}" dt="2023-06-26T20:46:47.012" v="3412" actId="26606"/>
          <ac:spMkLst>
            <pc:docMk/>
            <pc:sldMk cId="2071166694" sldId="296"/>
            <ac:spMk id="38" creationId="{12F7E335-851A-4CAE-B09F-E657819D4600}"/>
          </ac:spMkLst>
        </pc:spChg>
        <pc:spChg chg="add del">
          <ac:chgData name="Bruce Barbet Coburn" userId="881db896-51cf-412f-ada8-a6011ace1bc0" providerId="ADAL" clId="{347554CD-6C0E-4FDE-9F43-F9E6D75E389C}" dt="2023-06-26T20:46:59.452" v="3416" actId="26606"/>
          <ac:spMkLst>
            <pc:docMk/>
            <pc:sldMk cId="2071166694" sldId="296"/>
            <ac:spMk id="39" creationId="{0BA768A8-4FED-4ED8-9E46-6BE72188ECD2}"/>
          </ac:spMkLst>
        </pc:spChg>
        <pc:spChg chg="add del">
          <ac:chgData name="Bruce Barbet Coburn" userId="881db896-51cf-412f-ada8-a6011ace1bc0" providerId="ADAL" clId="{347554CD-6C0E-4FDE-9F43-F9E6D75E389C}" dt="2023-06-26T20:46:47.012" v="3412" actId="26606"/>
          <ac:spMkLst>
            <pc:docMk/>
            <pc:sldMk cId="2071166694" sldId="296"/>
            <ac:spMk id="40" creationId="{10B541F0-7F6E-402E-84D8-CF96EACA5FBC}"/>
          </ac:spMkLst>
        </pc:spChg>
        <pc:spChg chg="add">
          <ac:chgData name="Bruce Barbet Coburn" userId="881db896-51cf-412f-ada8-a6011ace1bc0" providerId="ADAL" clId="{347554CD-6C0E-4FDE-9F43-F9E6D75E389C}" dt="2023-06-26T20:48:03.135" v="3434" actId="26606"/>
          <ac:spMkLst>
            <pc:docMk/>
            <pc:sldMk cId="2071166694" sldId="296"/>
            <ac:spMk id="41" creationId="{1FFB365B-E9DC-4859-B8AB-CB83EEBE4E28}"/>
          </ac:spMkLst>
        </pc:spChg>
        <pc:spChg chg="add del">
          <ac:chgData name="Bruce Barbet Coburn" userId="881db896-51cf-412f-ada8-a6011ace1bc0" providerId="ADAL" clId="{347554CD-6C0E-4FDE-9F43-F9E6D75E389C}" dt="2023-06-26T20:46:52.661" v="3414" actId="26606"/>
          <ac:spMkLst>
            <pc:docMk/>
            <pc:sldMk cId="2071166694" sldId="296"/>
            <ac:spMk id="43" creationId="{909FE742-1A27-4AEF-B5F0-F8C383EAB1D7}"/>
          </ac:spMkLst>
        </pc:spChg>
        <pc:spChg chg="add del">
          <ac:chgData name="Bruce Barbet Coburn" userId="881db896-51cf-412f-ada8-a6011ace1bc0" providerId="ADAL" clId="{347554CD-6C0E-4FDE-9F43-F9E6D75E389C}" dt="2023-06-26T20:46:52.661" v="3414" actId="26606"/>
          <ac:spMkLst>
            <pc:docMk/>
            <pc:sldMk cId="2071166694" sldId="296"/>
            <ac:spMk id="44" creationId="{9F46863B-CC56-D562-13D6-C87B9F871877}"/>
          </ac:spMkLst>
        </pc:spChg>
        <pc:spChg chg="add">
          <ac:chgData name="Bruce Barbet Coburn" userId="881db896-51cf-412f-ada8-a6011ace1bc0" providerId="ADAL" clId="{347554CD-6C0E-4FDE-9F43-F9E6D75E389C}" dt="2023-06-26T20:48:03.135" v="3434" actId="26606"/>
          <ac:spMkLst>
            <pc:docMk/>
            <pc:sldMk cId="2071166694" sldId="296"/>
            <ac:spMk id="45" creationId="{8ADAB9C8-EB37-4914-A699-C716FC8FE4FE}"/>
          </ac:spMkLst>
        </pc:spChg>
        <pc:spChg chg="add del">
          <ac:chgData name="Bruce Barbet Coburn" userId="881db896-51cf-412f-ada8-a6011ace1bc0" providerId="ADAL" clId="{347554CD-6C0E-4FDE-9F43-F9E6D75E389C}" dt="2023-06-26T20:46:59.452" v="3416" actId="26606"/>
          <ac:spMkLst>
            <pc:docMk/>
            <pc:sldMk cId="2071166694" sldId="296"/>
            <ac:spMk id="46" creationId="{052BEFF1-896C-45B1-B02C-96A6A1BC389A}"/>
          </ac:spMkLst>
        </pc:spChg>
        <pc:spChg chg="add del">
          <ac:chgData name="Bruce Barbet Coburn" userId="881db896-51cf-412f-ada8-a6011ace1bc0" providerId="ADAL" clId="{347554CD-6C0E-4FDE-9F43-F9E6D75E389C}" dt="2023-06-26T20:46:59.452" v="3416" actId="26606"/>
          <ac:spMkLst>
            <pc:docMk/>
            <pc:sldMk cId="2071166694" sldId="296"/>
            <ac:spMk id="47" creationId="{BB237A14-61B1-4C00-A670-5D8D68A8668E}"/>
          </ac:spMkLst>
        </pc:spChg>
        <pc:spChg chg="add del">
          <ac:chgData name="Bruce Barbet Coburn" userId="881db896-51cf-412f-ada8-a6011ace1bc0" providerId="ADAL" clId="{347554CD-6C0E-4FDE-9F43-F9E6D75E389C}" dt="2023-06-26T20:46:59.452" v="3416" actId="26606"/>
          <ac:spMkLst>
            <pc:docMk/>
            <pc:sldMk cId="2071166694" sldId="296"/>
            <ac:spMk id="48" creationId="{8598F259-6F54-47A3-8D13-1603D786A328}"/>
          </ac:spMkLst>
        </pc:spChg>
        <pc:spChg chg="add del">
          <ac:chgData name="Bruce Barbet Coburn" userId="881db896-51cf-412f-ada8-a6011ace1bc0" providerId="ADAL" clId="{347554CD-6C0E-4FDE-9F43-F9E6D75E389C}" dt="2023-06-26T20:46:59.452" v="3416" actId="26606"/>
          <ac:spMkLst>
            <pc:docMk/>
            <pc:sldMk cId="2071166694" sldId="296"/>
            <ac:spMk id="49" creationId="{9F46863B-CC56-D562-13D6-C87B9F871877}"/>
          </ac:spMkLst>
        </pc:spChg>
        <pc:spChg chg="add del">
          <ac:chgData name="Bruce Barbet Coburn" userId="881db896-51cf-412f-ada8-a6011ace1bc0" providerId="ADAL" clId="{347554CD-6C0E-4FDE-9F43-F9E6D75E389C}" dt="2023-06-26T20:47:17.575" v="3426" actId="26606"/>
          <ac:spMkLst>
            <pc:docMk/>
            <pc:sldMk cId="2071166694" sldId="296"/>
            <ac:spMk id="51" creationId="{74CD14DB-BB81-479F-A1FC-1C75640E9F84}"/>
          </ac:spMkLst>
        </pc:spChg>
        <pc:spChg chg="add del">
          <ac:chgData name="Bruce Barbet Coburn" userId="881db896-51cf-412f-ada8-a6011ace1bc0" providerId="ADAL" clId="{347554CD-6C0E-4FDE-9F43-F9E6D75E389C}" dt="2023-06-26T20:47:17.575" v="3426" actId="26606"/>
          <ac:spMkLst>
            <pc:docMk/>
            <pc:sldMk cId="2071166694" sldId="296"/>
            <ac:spMk id="52" creationId="{C943A91B-7CA7-4592-A975-73B1BF8C4C74}"/>
          </ac:spMkLst>
        </pc:spChg>
        <pc:spChg chg="add del">
          <ac:chgData name="Bruce Barbet Coburn" userId="881db896-51cf-412f-ada8-a6011ace1bc0" providerId="ADAL" clId="{347554CD-6C0E-4FDE-9F43-F9E6D75E389C}" dt="2023-06-26T20:47:17.575" v="3426" actId="26606"/>
          <ac:spMkLst>
            <pc:docMk/>
            <pc:sldMk cId="2071166694" sldId="296"/>
            <ac:spMk id="53" creationId="{EC471314-E46A-414B-8D91-74880E84F187}"/>
          </ac:spMkLst>
        </pc:spChg>
        <pc:spChg chg="add del">
          <ac:chgData name="Bruce Barbet Coburn" userId="881db896-51cf-412f-ada8-a6011ace1bc0" providerId="ADAL" clId="{347554CD-6C0E-4FDE-9F43-F9E6D75E389C}" dt="2023-06-26T20:47:17.575" v="3426" actId="26606"/>
          <ac:spMkLst>
            <pc:docMk/>
            <pc:sldMk cId="2071166694" sldId="296"/>
            <ac:spMk id="54" creationId="{6A681326-1C9D-44A3-A627-3871BDAE4127}"/>
          </ac:spMkLst>
        </pc:spChg>
        <pc:spChg chg="add del mod">
          <ac:chgData name="Bruce Barbet Coburn" userId="881db896-51cf-412f-ada8-a6011ace1bc0" providerId="ADAL" clId="{347554CD-6C0E-4FDE-9F43-F9E6D75E389C}" dt="2023-06-26T20:47:17.575" v="3426" actId="26606"/>
          <ac:spMkLst>
            <pc:docMk/>
            <pc:sldMk cId="2071166694" sldId="296"/>
            <ac:spMk id="55" creationId="{9F46863B-CC56-D562-13D6-C87B9F871877}"/>
          </ac:spMkLst>
        </pc:spChg>
        <pc:graphicFrameChg chg="add del">
          <ac:chgData name="Bruce Barbet Coburn" userId="881db896-51cf-412f-ada8-a6011ace1bc0" providerId="ADAL" clId="{347554CD-6C0E-4FDE-9F43-F9E6D75E389C}" dt="2023-06-26T20:46:34.849" v="3408" actId="26606"/>
          <ac:graphicFrameMkLst>
            <pc:docMk/>
            <pc:sldMk cId="2071166694" sldId="296"/>
            <ac:graphicFrameMk id="30" creationId="{CB818260-AA70-3EB7-FC33-17B32D651F90}"/>
          </ac:graphicFrameMkLst>
        </pc:graphicFrameChg>
        <pc:graphicFrameChg chg="add del">
          <ac:chgData name="Bruce Barbet Coburn" userId="881db896-51cf-412f-ada8-a6011ace1bc0" providerId="ADAL" clId="{347554CD-6C0E-4FDE-9F43-F9E6D75E389C}" dt="2023-06-26T20:46:47.012" v="3412" actId="26606"/>
          <ac:graphicFrameMkLst>
            <pc:docMk/>
            <pc:sldMk cId="2071166694" sldId="296"/>
            <ac:graphicFrameMk id="37" creationId="{76683A86-EBA2-D439-CC9E-5EF42C7342F0}"/>
          </ac:graphicFrameMkLst>
        </pc:graphicFrameChg>
        <pc:picChg chg="add del">
          <ac:chgData name="Bruce Barbet Coburn" userId="881db896-51cf-412f-ada8-a6011ace1bc0" providerId="ADAL" clId="{347554CD-6C0E-4FDE-9F43-F9E6D75E389C}" dt="2023-06-26T20:45:45.309" v="3397" actId="26606"/>
          <ac:picMkLst>
            <pc:docMk/>
            <pc:sldMk cId="2071166694" sldId="296"/>
            <ac:picMk id="5" creationId="{7B4FCAA8-AA49-A171-3781-F5321594C309}"/>
          </ac:picMkLst>
        </pc:picChg>
        <pc:picChg chg="add del">
          <ac:chgData name="Bruce Barbet Coburn" userId="881db896-51cf-412f-ada8-a6011ace1bc0" providerId="ADAL" clId="{347554CD-6C0E-4FDE-9F43-F9E6D75E389C}" dt="2023-06-26T20:45:42.752" v="3394" actId="26606"/>
          <ac:picMkLst>
            <pc:docMk/>
            <pc:sldMk cId="2071166694" sldId="296"/>
            <ac:picMk id="14" creationId="{3BC6EBB2-9BDC-4075-BA6B-43A9FBF9C86C}"/>
          </ac:picMkLst>
        </pc:picChg>
        <pc:picChg chg="add del">
          <ac:chgData name="Bruce Barbet Coburn" userId="881db896-51cf-412f-ada8-a6011ace1bc0" providerId="ADAL" clId="{347554CD-6C0E-4FDE-9F43-F9E6D75E389C}" dt="2023-06-26T20:45:48.121" v="3399" actId="26606"/>
          <ac:picMkLst>
            <pc:docMk/>
            <pc:sldMk cId="2071166694" sldId="296"/>
            <ac:picMk id="18" creationId="{6E6EFF63-BD72-6C30-ED48-750409E4C0D7}"/>
          </ac:picMkLst>
        </pc:picChg>
        <pc:picChg chg="add del">
          <ac:chgData name="Bruce Barbet Coburn" userId="881db896-51cf-412f-ada8-a6011ace1bc0" providerId="ADAL" clId="{347554CD-6C0E-4FDE-9F43-F9E6D75E389C}" dt="2023-06-26T20:46:52.661" v="3414" actId="26606"/>
          <ac:picMkLst>
            <pc:docMk/>
            <pc:sldMk cId="2071166694" sldId="296"/>
            <ac:picMk id="42" creationId="{00324829-418A-D066-61B2-3DB7FCAE3C7A}"/>
          </ac:picMkLst>
        </pc:picChg>
        <pc:cxnChg chg="add del">
          <ac:chgData name="Bruce Barbet Coburn" userId="881db896-51cf-412f-ada8-a6011ace1bc0" providerId="ADAL" clId="{347554CD-6C0E-4FDE-9F43-F9E6D75E389C}" dt="2023-06-26T20:45:42.752" v="3394" actId="26606"/>
          <ac:cxnSpMkLst>
            <pc:docMk/>
            <pc:sldMk cId="2071166694" sldId="296"/>
            <ac:cxnSpMk id="12" creationId="{6B9695BD-ECF6-49CA-8877-8C493193C65D}"/>
          </ac:cxnSpMkLst>
        </pc:cxnChg>
      </pc:sldChg>
      <pc:sldChg chg="new del">
        <pc:chgData name="Bruce Barbet Coburn" userId="881db896-51cf-412f-ada8-a6011ace1bc0" providerId="ADAL" clId="{347554CD-6C0E-4FDE-9F43-F9E6D75E389C}" dt="2023-06-26T20:48:08.928" v="3436" actId="680"/>
        <pc:sldMkLst>
          <pc:docMk/>
          <pc:sldMk cId="2579501591" sldId="297"/>
        </pc:sldMkLst>
      </pc:sldChg>
      <pc:sldChg chg="addSp delSp modSp new mod modAnim">
        <pc:chgData name="Bruce Barbet Coburn" userId="881db896-51cf-412f-ada8-a6011ace1bc0" providerId="ADAL" clId="{347554CD-6C0E-4FDE-9F43-F9E6D75E389C}" dt="2023-06-27T20:26:45.920" v="4175"/>
        <pc:sldMkLst>
          <pc:docMk/>
          <pc:sldMk cId="3158350301" sldId="297"/>
        </pc:sldMkLst>
        <pc:spChg chg="mod">
          <ac:chgData name="Bruce Barbet Coburn" userId="881db896-51cf-412f-ada8-a6011ace1bc0" providerId="ADAL" clId="{347554CD-6C0E-4FDE-9F43-F9E6D75E389C}" dt="2023-06-27T20:09:16.623" v="3575" actId="255"/>
          <ac:spMkLst>
            <pc:docMk/>
            <pc:sldMk cId="3158350301" sldId="297"/>
            <ac:spMk id="2" creationId="{18E039B7-A72D-DC98-A54E-150A4EE1D9D7}"/>
          </ac:spMkLst>
        </pc:spChg>
        <pc:spChg chg="del mod">
          <ac:chgData name="Bruce Barbet Coburn" userId="881db896-51cf-412f-ada8-a6011ace1bc0" providerId="ADAL" clId="{347554CD-6C0E-4FDE-9F43-F9E6D75E389C}" dt="2023-06-27T20:08:54.576" v="3533" actId="478"/>
          <ac:spMkLst>
            <pc:docMk/>
            <pc:sldMk cId="3158350301" sldId="297"/>
            <ac:spMk id="3" creationId="{330D440B-4680-E612-702A-CE2395BF86E3}"/>
          </ac:spMkLst>
        </pc:spChg>
        <pc:spChg chg="add del mod">
          <ac:chgData name="Bruce Barbet Coburn" userId="881db896-51cf-412f-ada8-a6011ace1bc0" providerId="ADAL" clId="{347554CD-6C0E-4FDE-9F43-F9E6D75E389C}" dt="2023-06-27T20:08:52.211" v="3532" actId="478"/>
          <ac:spMkLst>
            <pc:docMk/>
            <pc:sldMk cId="3158350301" sldId="297"/>
            <ac:spMk id="4" creationId="{84A84133-8BF4-8561-FDAC-688CDE2EB513}"/>
          </ac:spMkLst>
        </pc:spChg>
        <pc:spChg chg="add del mod">
          <ac:chgData name="Bruce Barbet Coburn" userId="881db896-51cf-412f-ada8-a6011ace1bc0" providerId="ADAL" clId="{347554CD-6C0E-4FDE-9F43-F9E6D75E389C}" dt="2023-06-27T20:08:57.363" v="3534" actId="478"/>
          <ac:spMkLst>
            <pc:docMk/>
            <pc:sldMk cId="3158350301" sldId="297"/>
            <ac:spMk id="8" creationId="{F174B76C-D42A-6DAE-C50A-783518A48261}"/>
          </ac:spMkLst>
        </pc:spChg>
        <pc:spChg chg="add del">
          <ac:chgData name="Bruce Barbet Coburn" userId="881db896-51cf-412f-ada8-a6011ace1bc0" providerId="ADAL" clId="{347554CD-6C0E-4FDE-9F43-F9E6D75E389C}" dt="2023-06-27T20:10:17.675" v="3581" actId="11529"/>
          <ac:spMkLst>
            <pc:docMk/>
            <pc:sldMk cId="3158350301" sldId="297"/>
            <ac:spMk id="11" creationId="{0860A1C7-4994-A2C5-79EC-B118E44A7C00}"/>
          </ac:spMkLst>
        </pc:spChg>
        <pc:spChg chg="add del mod">
          <ac:chgData name="Bruce Barbet Coburn" userId="881db896-51cf-412f-ada8-a6011ace1bc0" providerId="ADAL" clId="{347554CD-6C0E-4FDE-9F43-F9E6D75E389C}" dt="2023-06-27T20:13:37.945" v="3596" actId="21"/>
          <ac:spMkLst>
            <pc:docMk/>
            <pc:sldMk cId="3158350301" sldId="297"/>
            <ac:spMk id="12" creationId="{EC5801CF-84EA-C975-7C1B-797C47280C8A}"/>
          </ac:spMkLst>
        </pc:spChg>
        <pc:spChg chg="add del">
          <ac:chgData name="Bruce Barbet Coburn" userId="881db896-51cf-412f-ada8-a6011ace1bc0" providerId="ADAL" clId="{347554CD-6C0E-4FDE-9F43-F9E6D75E389C}" dt="2023-06-27T20:13:35.538" v="3594" actId="11529"/>
          <ac:spMkLst>
            <pc:docMk/>
            <pc:sldMk cId="3158350301" sldId="297"/>
            <ac:spMk id="15" creationId="{00E8F1BC-B3E3-0920-5223-8216B9B94C4F}"/>
          </ac:spMkLst>
        </pc:spChg>
        <pc:spChg chg="add mod">
          <ac:chgData name="Bruce Barbet Coburn" userId="881db896-51cf-412f-ada8-a6011ace1bc0" providerId="ADAL" clId="{347554CD-6C0E-4FDE-9F43-F9E6D75E389C}" dt="2023-06-27T20:13:49.241" v="3600" actId="14100"/>
          <ac:spMkLst>
            <pc:docMk/>
            <pc:sldMk cId="3158350301" sldId="297"/>
            <ac:spMk id="16" creationId="{6DEE99DB-F787-0E99-2483-68D1F7B4CF70}"/>
          </ac:spMkLst>
        </pc:spChg>
        <pc:spChg chg="add mod">
          <ac:chgData name="Bruce Barbet Coburn" userId="881db896-51cf-412f-ada8-a6011ace1bc0" providerId="ADAL" clId="{347554CD-6C0E-4FDE-9F43-F9E6D75E389C}" dt="2023-06-27T20:14:12.125" v="3607" actId="14100"/>
          <ac:spMkLst>
            <pc:docMk/>
            <pc:sldMk cId="3158350301" sldId="297"/>
            <ac:spMk id="19" creationId="{EEB663BE-7DB8-F75E-5457-75711DBFEF41}"/>
          </ac:spMkLst>
        </pc:spChg>
        <pc:spChg chg="add mod">
          <ac:chgData name="Bruce Barbet Coburn" userId="881db896-51cf-412f-ada8-a6011ace1bc0" providerId="ADAL" clId="{347554CD-6C0E-4FDE-9F43-F9E6D75E389C}" dt="2023-06-27T20:14:49.315" v="3614" actId="14100"/>
          <ac:spMkLst>
            <pc:docMk/>
            <pc:sldMk cId="3158350301" sldId="297"/>
            <ac:spMk id="22" creationId="{CF331272-F2F0-FDAD-5F04-84C48A58457E}"/>
          </ac:spMkLst>
        </pc:spChg>
        <pc:spChg chg="add mod">
          <ac:chgData name="Bruce Barbet Coburn" userId="881db896-51cf-412f-ada8-a6011ace1bc0" providerId="ADAL" clId="{347554CD-6C0E-4FDE-9F43-F9E6D75E389C}" dt="2023-06-27T20:15:12.591" v="3620" actId="14100"/>
          <ac:spMkLst>
            <pc:docMk/>
            <pc:sldMk cId="3158350301" sldId="297"/>
            <ac:spMk id="25" creationId="{36D92438-448A-8216-C6B3-88E73CE49C5C}"/>
          </ac:spMkLst>
        </pc:spChg>
        <pc:spChg chg="add mod">
          <ac:chgData name="Bruce Barbet Coburn" userId="881db896-51cf-412f-ada8-a6011ace1bc0" providerId="ADAL" clId="{347554CD-6C0E-4FDE-9F43-F9E6D75E389C}" dt="2023-06-27T20:16:20.995" v="3626" actId="14100"/>
          <ac:spMkLst>
            <pc:docMk/>
            <pc:sldMk cId="3158350301" sldId="297"/>
            <ac:spMk id="27" creationId="{7094A7F1-4CEE-553C-7B72-3F6A07AAA6C2}"/>
          </ac:spMkLst>
        </pc:spChg>
        <pc:spChg chg="add mod">
          <ac:chgData name="Bruce Barbet Coburn" userId="881db896-51cf-412f-ada8-a6011ace1bc0" providerId="ADAL" clId="{347554CD-6C0E-4FDE-9F43-F9E6D75E389C}" dt="2023-06-27T20:16:51.995" v="3632" actId="14100"/>
          <ac:spMkLst>
            <pc:docMk/>
            <pc:sldMk cId="3158350301" sldId="297"/>
            <ac:spMk id="30" creationId="{E01372C7-6CAC-6AF2-83FD-D629121F99AF}"/>
          </ac:spMkLst>
        </pc:spChg>
        <pc:spChg chg="add mod">
          <ac:chgData name="Bruce Barbet Coburn" userId="881db896-51cf-412f-ada8-a6011ace1bc0" providerId="ADAL" clId="{347554CD-6C0E-4FDE-9F43-F9E6D75E389C}" dt="2023-06-27T20:17:08.204" v="3637" actId="14100"/>
          <ac:spMkLst>
            <pc:docMk/>
            <pc:sldMk cId="3158350301" sldId="297"/>
            <ac:spMk id="32" creationId="{78EDA31E-231B-D30C-35BC-2F46305B3DE1}"/>
          </ac:spMkLst>
        </pc:spChg>
        <pc:spChg chg="add mod">
          <ac:chgData name="Bruce Barbet Coburn" userId="881db896-51cf-412f-ada8-a6011ace1bc0" providerId="ADAL" clId="{347554CD-6C0E-4FDE-9F43-F9E6D75E389C}" dt="2023-06-27T20:17:29.607" v="3644" actId="14100"/>
          <ac:spMkLst>
            <pc:docMk/>
            <pc:sldMk cId="3158350301" sldId="297"/>
            <ac:spMk id="35" creationId="{290794BA-C368-6A28-84D6-33A4A08EA0BA}"/>
          </ac:spMkLst>
        </pc:spChg>
        <pc:spChg chg="add mod">
          <ac:chgData name="Bruce Barbet Coburn" userId="881db896-51cf-412f-ada8-a6011ace1bc0" providerId="ADAL" clId="{347554CD-6C0E-4FDE-9F43-F9E6D75E389C}" dt="2023-06-27T20:18:48.769" v="3719" actId="1076"/>
          <ac:spMkLst>
            <pc:docMk/>
            <pc:sldMk cId="3158350301" sldId="297"/>
            <ac:spMk id="38" creationId="{41FA48A4-E743-6F4E-7060-8D40956A7CE2}"/>
          </ac:spMkLst>
        </pc:spChg>
        <pc:spChg chg="add mod">
          <ac:chgData name="Bruce Barbet Coburn" userId="881db896-51cf-412f-ada8-a6011ace1bc0" providerId="ADAL" clId="{347554CD-6C0E-4FDE-9F43-F9E6D75E389C}" dt="2023-06-27T20:19:13.752" v="3758" actId="20577"/>
          <ac:spMkLst>
            <pc:docMk/>
            <pc:sldMk cId="3158350301" sldId="297"/>
            <ac:spMk id="39" creationId="{49498D57-33E2-B29E-2C93-2DDD1585DBBA}"/>
          </ac:spMkLst>
        </pc:spChg>
        <pc:spChg chg="add mod">
          <ac:chgData name="Bruce Barbet Coburn" userId="881db896-51cf-412f-ada8-a6011ace1bc0" providerId="ADAL" clId="{347554CD-6C0E-4FDE-9F43-F9E6D75E389C}" dt="2023-06-27T20:26:22.140" v="4172" actId="20577"/>
          <ac:spMkLst>
            <pc:docMk/>
            <pc:sldMk cId="3158350301" sldId="297"/>
            <ac:spMk id="40" creationId="{C28DAC0E-53A2-E496-9CB2-92162D5E875F}"/>
          </ac:spMkLst>
        </pc:spChg>
        <pc:spChg chg="add mod">
          <ac:chgData name="Bruce Barbet Coburn" userId="881db896-51cf-412f-ada8-a6011ace1bc0" providerId="ADAL" clId="{347554CD-6C0E-4FDE-9F43-F9E6D75E389C}" dt="2023-06-27T20:19:54.874" v="3854" actId="20577"/>
          <ac:spMkLst>
            <pc:docMk/>
            <pc:sldMk cId="3158350301" sldId="297"/>
            <ac:spMk id="41" creationId="{216C47B6-D01D-0012-D0FD-AC5FFE90F543}"/>
          </ac:spMkLst>
        </pc:spChg>
        <pc:spChg chg="add mod">
          <ac:chgData name="Bruce Barbet Coburn" userId="881db896-51cf-412f-ada8-a6011ace1bc0" providerId="ADAL" clId="{347554CD-6C0E-4FDE-9F43-F9E6D75E389C}" dt="2023-06-27T20:20:17.754" v="3902" actId="20577"/>
          <ac:spMkLst>
            <pc:docMk/>
            <pc:sldMk cId="3158350301" sldId="297"/>
            <ac:spMk id="42" creationId="{DFA0200B-BC1E-A113-8D70-53D5B8534EEF}"/>
          </ac:spMkLst>
        </pc:spChg>
        <pc:spChg chg="add mod">
          <ac:chgData name="Bruce Barbet Coburn" userId="881db896-51cf-412f-ada8-a6011ace1bc0" providerId="ADAL" clId="{347554CD-6C0E-4FDE-9F43-F9E6D75E389C}" dt="2023-06-27T20:20:39.417" v="3980" actId="20577"/>
          <ac:spMkLst>
            <pc:docMk/>
            <pc:sldMk cId="3158350301" sldId="297"/>
            <ac:spMk id="43" creationId="{6CBCDCB9-2F7D-B951-1215-01CE266392AA}"/>
          </ac:spMkLst>
        </pc:spChg>
        <pc:spChg chg="add mod">
          <ac:chgData name="Bruce Barbet Coburn" userId="881db896-51cf-412f-ada8-a6011ace1bc0" providerId="ADAL" clId="{347554CD-6C0E-4FDE-9F43-F9E6D75E389C}" dt="2023-06-27T20:20:58.470" v="4031" actId="20577"/>
          <ac:spMkLst>
            <pc:docMk/>
            <pc:sldMk cId="3158350301" sldId="297"/>
            <ac:spMk id="44" creationId="{9073934A-1DD0-9DCF-001D-0B4518525886}"/>
          </ac:spMkLst>
        </pc:spChg>
        <pc:spChg chg="add mod">
          <ac:chgData name="Bruce Barbet Coburn" userId="881db896-51cf-412f-ada8-a6011ace1bc0" providerId="ADAL" clId="{347554CD-6C0E-4FDE-9F43-F9E6D75E389C}" dt="2023-06-27T20:21:29.872" v="4082" actId="20577"/>
          <ac:spMkLst>
            <pc:docMk/>
            <pc:sldMk cId="3158350301" sldId="297"/>
            <ac:spMk id="45" creationId="{6C77353E-B5AA-B35B-2BAD-ED7A70528C8C}"/>
          </ac:spMkLst>
        </pc:spChg>
        <pc:spChg chg="add mod">
          <ac:chgData name="Bruce Barbet Coburn" userId="881db896-51cf-412f-ada8-a6011ace1bc0" providerId="ADAL" clId="{347554CD-6C0E-4FDE-9F43-F9E6D75E389C}" dt="2023-06-27T20:21:47.524" v="4124" actId="20577"/>
          <ac:spMkLst>
            <pc:docMk/>
            <pc:sldMk cId="3158350301" sldId="297"/>
            <ac:spMk id="46" creationId="{1CE6E0AB-FCB6-977A-FEFF-4E2219606D95}"/>
          </ac:spMkLst>
        </pc:spChg>
        <pc:picChg chg="add del mod">
          <ac:chgData name="Bruce Barbet Coburn" userId="881db896-51cf-412f-ada8-a6011ace1bc0" providerId="ADAL" clId="{347554CD-6C0E-4FDE-9F43-F9E6D75E389C}" dt="2023-06-27T20:09:19.614" v="3576" actId="478"/>
          <ac:picMkLst>
            <pc:docMk/>
            <pc:sldMk cId="3158350301" sldId="297"/>
            <ac:picMk id="6" creationId="{923CAD03-0A26-4FFA-98F8-23A1D05B3E2C}"/>
          </ac:picMkLst>
        </pc:picChg>
        <pc:picChg chg="add mod">
          <ac:chgData name="Bruce Barbet Coburn" userId="881db896-51cf-412f-ada8-a6011ace1bc0" providerId="ADAL" clId="{347554CD-6C0E-4FDE-9F43-F9E6D75E389C}" dt="2023-06-27T20:09:44.677" v="3579" actId="1076"/>
          <ac:picMkLst>
            <pc:docMk/>
            <pc:sldMk cId="3158350301" sldId="297"/>
            <ac:picMk id="10" creationId="{9938BC2D-9966-823F-1EDE-8F8FE9B39E60}"/>
          </ac:picMkLst>
        </pc:picChg>
        <pc:cxnChg chg="add mod">
          <ac:chgData name="Bruce Barbet Coburn" userId="881db896-51cf-412f-ada8-a6011ace1bc0" providerId="ADAL" clId="{347554CD-6C0E-4FDE-9F43-F9E6D75E389C}" dt="2023-06-27T20:12:53.143" v="3592" actId="208"/>
          <ac:cxnSpMkLst>
            <pc:docMk/>
            <pc:sldMk cId="3158350301" sldId="297"/>
            <ac:cxnSpMk id="14" creationId="{A6D29DE3-D5B1-0DF5-EDEF-DC5522CD783B}"/>
          </ac:cxnSpMkLst>
        </pc:cxnChg>
        <pc:cxnChg chg="add mod">
          <ac:chgData name="Bruce Barbet Coburn" userId="881db896-51cf-412f-ada8-a6011ace1bc0" providerId="ADAL" clId="{347554CD-6C0E-4FDE-9F43-F9E6D75E389C}" dt="2023-06-27T20:13:57.125" v="3603" actId="14100"/>
          <ac:cxnSpMkLst>
            <pc:docMk/>
            <pc:sldMk cId="3158350301" sldId="297"/>
            <ac:cxnSpMk id="17" creationId="{A09DC291-F7E4-671F-FC88-DDA32A8ACAB7}"/>
          </ac:cxnSpMkLst>
        </pc:cxnChg>
        <pc:cxnChg chg="add mod">
          <ac:chgData name="Bruce Barbet Coburn" userId="881db896-51cf-412f-ada8-a6011ace1bc0" providerId="ADAL" clId="{347554CD-6C0E-4FDE-9F43-F9E6D75E389C}" dt="2023-06-27T20:14:21.537" v="3610" actId="14100"/>
          <ac:cxnSpMkLst>
            <pc:docMk/>
            <pc:sldMk cId="3158350301" sldId="297"/>
            <ac:cxnSpMk id="20" creationId="{1E5B4FAD-127E-DD92-FDCA-BFD14EAEADAD}"/>
          </ac:cxnSpMkLst>
        </pc:cxnChg>
        <pc:cxnChg chg="add mod">
          <ac:chgData name="Bruce Barbet Coburn" userId="881db896-51cf-412f-ada8-a6011ace1bc0" providerId="ADAL" clId="{347554CD-6C0E-4FDE-9F43-F9E6D75E389C}" dt="2023-06-27T20:14:59.484" v="3617" actId="14100"/>
          <ac:cxnSpMkLst>
            <pc:docMk/>
            <pc:sldMk cId="3158350301" sldId="297"/>
            <ac:cxnSpMk id="23" creationId="{E53D63A2-09F4-7FD0-005E-BD5921A5EC86}"/>
          </ac:cxnSpMkLst>
        </pc:cxnChg>
        <pc:cxnChg chg="add mod">
          <ac:chgData name="Bruce Barbet Coburn" userId="881db896-51cf-412f-ada8-a6011ace1bc0" providerId="ADAL" clId="{347554CD-6C0E-4FDE-9F43-F9E6D75E389C}" dt="2023-06-27T20:15:17.762" v="3622" actId="1076"/>
          <ac:cxnSpMkLst>
            <pc:docMk/>
            <pc:sldMk cId="3158350301" sldId="297"/>
            <ac:cxnSpMk id="26" creationId="{51E1F884-2AA9-BA05-8E32-DA589E11984E}"/>
          </ac:cxnSpMkLst>
        </pc:cxnChg>
        <pc:cxnChg chg="add mod">
          <ac:chgData name="Bruce Barbet Coburn" userId="881db896-51cf-412f-ada8-a6011ace1bc0" providerId="ADAL" clId="{347554CD-6C0E-4FDE-9F43-F9E6D75E389C}" dt="2023-06-27T20:16:29.708" v="3629" actId="14100"/>
          <ac:cxnSpMkLst>
            <pc:docMk/>
            <pc:sldMk cId="3158350301" sldId="297"/>
            <ac:cxnSpMk id="28" creationId="{2951AB86-5E7C-ECF1-4F06-DC3E33BB0708}"/>
          </ac:cxnSpMkLst>
        </pc:cxnChg>
        <pc:cxnChg chg="add mod">
          <ac:chgData name="Bruce Barbet Coburn" userId="881db896-51cf-412f-ada8-a6011ace1bc0" providerId="ADAL" clId="{347554CD-6C0E-4FDE-9F43-F9E6D75E389C}" dt="2023-06-27T20:16:57.911" v="3634" actId="1076"/>
          <ac:cxnSpMkLst>
            <pc:docMk/>
            <pc:sldMk cId="3158350301" sldId="297"/>
            <ac:cxnSpMk id="31" creationId="{079EBA07-4AEF-8607-C9D5-6530B1EF8371}"/>
          </ac:cxnSpMkLst>
        </pc:cxnChg>
        <pc:cxnChg chg="add mod">
          <ac:chgData name="Bruce Barbet Coburn" userId="881db896-51cf-412f-ada8-a6011ace1bc0" providerId="ADAL" clId="{347554CD-6C0E-4FDE-9F43-F9E6D75E389C}" dt="2023-06-27T20:17:17.093" v="3640" actId="14100"/>
          <ac:cxnSpMkLst>
            <pc:docMk/>
            <pc:sldMk cId="3158350301" sldId="297"/>
            <ac:cxnSpMk id="33" creationId="{8CD4B207-1D87-D69A-3E38-F529A61E8008}"/>
          </ac:cxnSpMkLst>
        </pc:cxnChg>
        <pc:cxnChg chg="add mod">
          <ac:chgData name="Bruce Barbet Coburn" userId="881db896-51cf-412f-ada8-a6011ace1bc0" providerId="ADAL" clId="{347554CD-6C0E-4FDE-9F43-F9E6D75E389C}" dt="2023-06-27T20:17:37.374" v="3647" actId="14100"/>
          <ac:cxnSpMkLst>
            <pc:docMk/>
            <pc:sldMk cId="3158350301" sldId="297"/>
            <ac:cxnSpMk id="36" creationId="{8C3DE896-19B2-91BD-29DF-B15D96E6BA5D}"/>
          </ac:cxnSpMkLst>
        </pc:cxnChg>
      </pc:sldChg>
      <pc:sldChg chg="addSp delSp modSp new mod addAnim delAnim modAnim">
        <pc:chgData name="Bruce Barbet Coburn" userId="881db896-51cf-412f-ada8-a6011ace1bc0" providerId="ADAL" clId="{347554CD-6C0E-4FDE-9F43-F9E6D75E389C}" dt="2023-06-27T20:51:12.152" v="4737"/>
        <pc:sldMkLst>
          <pc:docMk/>
          <pc:sldMk cId="1939028669" sldId="298"/>
        </pc:sldMkLst>
        <pc:spChg chg="mod">
          <ac:chgData name="Bruce Barbet Coburn" userId="881db896-51cf-412f-ada8-a6011ace1bc0" providerId="ADAL" clId="{347554CD-6C0E-4FDE-9F43-F9E6D75E389C}" dt="2023-06-27T20:28:07.769" v="4259" actId="255"/>
          <ac:spMkLst>
            <pc:docMk/>
            <pc:sldMk cId="1939028669" sldId="298"/>
            <ac:spMk id="2" creationId="{C365258A-3130-14AB-2141-5B2028A1F8D1}"/>
          </ac:spMkLst>
        </pc:spChg>
        <pc:spChg chg="del">
          <ac:chgData name="Bruce Barbet Coburn" userId="881db896-51cf-412f-ada8-a6011ace1bc0" providerId="ADAL" clId="{347554CD-6C0E-4FDE-9F43-F9E6D75E389C}" dt="2023-06-27T20:28:16.824" v="4260" actId="478"/>
          <ac:spMkLst>
            <pc:docMk/>
            <pc:sldMk cId="1939028669" sldId="298"/>
            <ac:spMk id="3" creationId="{EA193B96-D3F2-2FDA-764F-D8A611736265}"/>
          </ac:spMkLst>
        </pc:spChg>
        <pc:spChg chg="add mod">
          <ac:chgData name="Bruce Barbet Coburn" userId="881db896-51cf-412f-ada8-a6011ace1bc0" providerId="ADAL" clId="{347554CD-6C0E-4FDE-9F43-F9E6D75E389C}" dt="2023-06-27T20:30:32.864" v="4275" actId="14100"/>
          <ac:spMkLst>
            <pc:docMk/>
            <pc:sldMk cId="1939028669" sldId="298"/>
            <ac:spMk id="6" creationId="{7FA88871-DF4C-C7D7-82FA-F52F223D0607}"/>
          </ac:spMkLst>
        </pc:spChg>
        <pc:spChg chg="add mod">
          <ac:chgData name="Bruce Barbet Coburn" userId="881db896-51cf-412f-ada8-a6011ace1bc0" providerId="ADAL" clId="{347554CD-6C0E-4FDE-9F43-F9E6D75E389C}" dt="2023-06-27T20:30:50.149" v="4280" actId="14100"/>
          <ac:spMkLst>
            <pc:docMk/>
            <pc:sldMk cId="1939028669" sldId="298"/>
            <ac:spMk id="9" creationId="{A9699463-3057-BCFC-A7C6-C0E9DFA2B69E}"/>
          </ac:spMkLst>
        </pc:spChg>
        <pc:spChg chg="add mod">
          <ac:chgData name="Bruce Barbet Coburn" userId="881db896-51cf-412f-ada8-a6011ace1bc0" providerId="ADAL" clId="{347554CD-6C0E-4FDE-9F43-F9E6D75E389C}" dt="2023-06-27T20:31:17.507" v="4287" actId="14100"/>
          <ac:spMkLst>
            <pc:docMk/>
            <pc:sldMk cId="1939028669" sldId="298"/>
            <ac:spMk id="12" creationId="{10DD1EBE-9024-BDD1-974D-9A0F075550ED}"/>
          </ac:spMkLst>
        </pc:spChg>
        <pc:spChg chg="add mod">
          <ac:chgData name="Bruce Barbet Coburn" userId="881db896-51cf-412f-ada8-a6011ace1bc0" providerId="ADAL" clId="{347554CD-6C0E-4FDE-9F43-F9E6D75E389C}" dt="2023-06-27T20:31:37.411" v="4292" actId="14100"/>
          <ac:spMkLst>
            <pc:docMk/>
            <pc:sldMk cId="1939028669" sldId="298"/>
            <ac:spMk id="14" creationId="{2A234A68-491A-EC4C-FCEF-90EF2C5AD366}"/>
          </ac:spMkLst>
        </pc:spChg>
        <pc:spChg chg="add mod">
          <ac:chgData name="Bruce Barbet Coburn" userId="881db896-51cf-412f-ada8-a6011ace1bc0" providerId="ADAL" clId="{347554CD-6C0E-4FDE-9F43-F9E6D75E389C}" dt="2023-06-27T20:31:56.739" v="4299" actId="14100"/>
          <ac:spMkLst>
            <pc:docMk/>
            <pc:sldMk cId="1939028669" sldId="298"/>
            <ac:spMk id="17" creationId="{9AD0B670-BA5A-A9F0-35A8-AE1511E9ED45}"/>
          </ac:spMkLst>
        </pc:spChg>
        <pc:spChg chg="add del mod">
          <ac:chgData name="Bruce Barbet Coburn" userId="881db896-51cf-412f-ada8-a6011ace1bc0" providerId="ADAL" clId="{347554CD-6C0E-4FDE-9F43-F9E6D75E389C}" dt="2023-06-27T20:48:34.116" v="4728" actId="14100"/>
          <ac:spMkLst>
            <pc:docMk/>
            <pc:sldMk cId="1939028669" sldId="298"/>
            <ac:spMk id="20" creationId="{CD0C3B9A-229F-9D7C-271A-E0692AA7D831}"/>
          </ac:spMkLst>
        </pc:spChg>
        <pc:spChg chg="add mod">
          <ac:chgData name="Bruce Barbet Coburn" userId="881db896-51cf-412f-ada8-a6011ace1bc0" providerId="ADAL" clId="{347554CD-6C0E-4FDE-9F43-F9E6D75E389C}" dt="2023-06-27T20:33:28.926" v="4400" actId="1076"/>
          <ac:spMkLst>
            <pc:docMk/>
            <pc:sldMk cId="1939028669" sldId="298"/>
            <ac:spMk id="23" creationId="{29D7BC0C-7436-0BB0-4AF2-AC74F5DE8963}"/>
          </ac:spMkLst>
        </pc:spChg>
        <pc:spChg chg="add mod">
          <ac:chgData name="Bruce Barbet Coburn" userId="881db896-51cf-412f-ada8-a6011ace1bc0" providerId="ADAL" clId="{347554CD-6C0E-4FDE-9F43-F9E6D75E389C}" dt="2023-06-27T20:34:01.838" v="4471" actId="1076"/>
          <ac:spMkLst>
            <pc:docMk/>
            <pc:sldMk cId="1939028669" sldId="298"/>
            <ac:spMk id="24" creationId="{C823956F-9312-3253-A7AE-189E73A966B4}"/>
          </ac:spMkLst>
        </pc:spChg>
        <pc:spChg chg="add mod">
          <ac:chgData name="Bruce Barbet Coburn" userId="881db896-51cf-412f-ada8-a6011ace1bc0" providerId="ADAL" clId="{347554CD-6C0E-4FDE-9F43-F9E6D75E389C}" dt="2023-06-27T20:34:18.306" v="4511" actId="20577"/>
          <ac:spMkLst>
            <pc:docMk/>
            <pc:sldMk cId="1939028669" sldId="298"/>
            <ac:spMk id="25" creationId="{1A9F47A6-8C0F-F0B8-9EF7-619916AB6503}"/>
          </ac:spMkLst>
        </pc:spChg>
        <pc:spChg chg="add mod">
          <ac:chgData name="Bruce Barbet Coburn" userId="881db896-51cf-412f-ada8-a6011ace1bc0" providerId="ADAL" clId="{347554CD-6C0E-4FDE-9F43-F9E6D75E389C}" dt="2023-06-27T20:34:53.446" v="4538" actId="20577"/>
          <ac:spMkLst>
            <pc:docMk/>
            <pc:sldMk cId="1939028669" sldId="298"/>
            <ac:spMk id="26" creationId="{D4F0D656-091C-18FD-E742-6980A79DA80F}"/>
          </ac:spMkLst>
        </pc:spChg>
        <pc:spChg chg="add mod">
          <ac:chgData name="Bruce Barbet Coburn" userId="881db896-51cf-412f-ada8-a6011ace1bc0" providerId="ADAL" clId="{347554CD-6C0E-4FDE-9F43-F9E6D75E389C}" dt="2023-06-27T20:36:00.385" v="4612" actId="20577"/>
          <ac:spMkLst>
            <pc:docMk/>
            <pc:sldMk cId="1939028669" sldId="298"/>
            <ac:spMk id="27" creationId="{759346C7-762B-762B-225D-55FCE139118A}"/>
          </ac:spMkLst>
        </pc:spChg>
        <pc:spChg chg="add mod">
          <ac:chgData name="Bruce Barbet Coburn" userId="881db896-51cf-412f-ada8-a6011ace1bc0" providerId="ADAL" clId="{347554CD-6C0E-4FDE-9F43-F9E6D75E389C}" dt="2023-06-27T20:36:21.686" v="4674" actId="20577"/>
          <ac:spMkLst>
            <pc:docMk/>
            <pc:sldMk cId="1939028669" sldId="298"/>
            <ac:spMk id="28" creationId="{27A4C0A1-410E-52D7-2BF6-AC3849245933}"/>
          </ac:spMkLst>
        </pc:spChg>
        <pc:spChg chg="add del">
          <ac:chgData name="Bruce Barbet Coburn" userId="881db896-51cf-412f-ada8-a6011ace1bc0" providerId="ADAL" clId="{347554CD-6C0E-4FDE-9F43-F9E6D75E389C}" dt="2023-06-27T20:48:48.078" v="4730" actId="11529"/>
          <ac:spMkLst>
            <pc:docMk/>
            <pc:sldMk cId="1939028669" sldId="298"/>
            <ac:spMk id="29" creationId="{2BF8347E-303E-753A-4DD4-97C9E20F079B}"/>
          </ac:spMkLst>
        </pc:spChg>
        <pc:spChg chg="add mod">
          <ac:chgData name="Bruce Barbet Coburn" userId="881db896-51cf-412f-ada8-a6011ace1bc0" providerId="ADAL" clId="{347554CD-6C0E-4FDE-9F43-F9E6D75E389C}" dt="2023-06-27T20:48:58.090" v="4733" actId="14100"/>
          <ac:spMkLst>
            <pc:docMk/>
            <pc:sldMk cId="1939028669" sldId="298"/>
            <ac:spMk id="30" creationId="{8156E9CB-EAB5-93C1-EF63-35E4144E7FB5}"/>
          </ac:spMkLst>
        </pc:spChg>
        <pc:picChg chg="add mod">
          <ac:chgData name="Bruce Barbet Coburn" userId="881db896-51cf-412f-ada8-a6011ace1bc0" providerId="ADAL" clId="{347554CD-6C0E-4FDE-9F43-F9E6D75E389C}" dt="2023-06-27T20:29:17.978" v="4263" actId="1076"/>
          <ac:picMkLst>
            <pc:docMk/>
            <pc:sldMk cId="1939028669" sldId="298"/>
            <ac:picMk id="5" creationId="{2022384B-D0A2-FF52-D53E-8488DD2BF690}"/>
          </ac:picMkLst>
        </pc:picChg>
        <pc:cxnChg chg="add mod">
          <ac:chgData name="Bruce Barbet Coburn" userId="881db896-51cf-412f-ada8-a6011ace1bc0" providerId="ADAL" clId="{347554CD-6C0E-4FDE-9F43-F9E6D75E389C}" dt="2023-06-27T20:30:35.899" v="4276" actId="1076"/>
          <ac:cxnSpMkLst>
            <pc:docMk/>
            <pc:sldMk cId="1939028669" sldId="298"/>
            <ac:cxnSpMk id="7" creationId="{7636A6C5-EAB4-34BF-8F3D-BCCC1D180525}"/>
          </ac:cxnSpMkLst>
        </pc:cxnChg>
        <pc:cxnChg chg="add mod">
          <ac:chgData name="Bruce Barbet Coburn" userId="881db896-51cf-412f-ada8-a6011ace1bc0" providerId="ADAL" clId="{347554CD-6C0E-4FDE-9F43-F9E6D75E389C}" dt="2023-06-27T20:30:59.451" v="4283" actId="14100"/>
          <ac:cxnSpMkLst>
            <pc:docMk/>
            <pc:sldMk cId="1939028669" sldId="298"/>
            <ac:cxnSpMk id="10" creationId="{EB57C9A5-F8CF-8012-19DC-529039E6986C}"/>
          </ac:cxnSpMkLst>
        </pc:cxnChg>
        <pc:cxnChg chg="add mod">
          <ac:chgData name="Bruce Barbet Coburn" userId="881db896-51cf-412f-ada8-a6011ace1bc0" providerId="ADAL" clId="{347554CD-6C0E-4FDE-9F43-F9E6D75E389C}" dt="2023-06-27T20:31:22.556" v="4289" actId="1076"/>
          <ac:cxnSpMkLst>
            <pc:docMk/>
            <pc:sldMk cId="1939028669" sldId="298"/>
            <ac:cxnSpMk id="13" creationId="{E657FB1C-85D2-D11E-F4A5-C8DCE1168617}"/>
          </ac:cxnSpMkLst>
        </pc:cxnChg>
        <pc:cxnChg chg="add mod">
          <ac:chgData name="Bruce Barbet Coburn" userId="881db896-51cf-412f-ada8-a6011ace1bc0" providerId="ADAL" clId="{347554CD-6C0E-4FDE-9F43-F9E6D75E389C}" dt="2023-06-27T20:31:46.798" v="4295" actId="14100"/>
          <ac:cxnSpMkLst>
            <pc:docMk/>
            <pc:sldMk cId="1939028669" sldId="298"/>
            <ac:cxnSpMk id="15" creationId="{AA05B85A-8AAC-D1F4-BB08-D3225497B54C}"/>
          </ac:cxnSpMkLst>
        </pc:cxnChg>
        <pc:cxnChg chg="add mod">
          <ac:chgData name="Bruce Barbet Coburn" userId="881db896-51cf-412f-ada8-a6011ace1bc0" providerId="ADAL" clId="{347554CD-6C0E-4FDE-9F43-F9E6D75E389C}" dt="2023-06-27T20:32:06.622" v="4302" actId="14100"/>
          <ac:cxnSpMkLst>
            <pc:docMk/>
            <pc:sldMk cId="1939028669" sldId="298"/>
            <ac:cxnSpMk id="18" creationId="{DFB02D74-5495-6AC2-5A06-10B3572BC0A9}"/>
          </ac:cxnSpMkLst>
        </pc:cxnChg>
        <pc:cxnChg chg="add mod">
          <ac:chgData name="Bruce Barbet Coburn" userId="881db896-51cf-412f-ada8-a6011ace1bc0" providerId="ADAL" clId="{347554CD-6C0E-4FDE-9F43-F9E6D75E389C}" dt="2023-06-27T20:32:23.516" v="4308" actId="14100"/>
          <ac:cxnSpMkLst>
            <pc:docMk/>
            <pc:sldMk cId="1939028669" sldId="298"/>
            <ac:cxnSpMk id="21" creationId="{D6054335-AFD3-B726-62AA-E6CA5B774726}"/>
          </ac:cxnSpMkLst>
        </pc:cxnChg>
      </pc:sldChg>
      <pc:sldChg chg="addSp delSp modSp new mod setBg setClrOvrMap">
        <pc:chgData name="Bruce Barbet Coburn" userId="881db896-51cf-412f-ada8-a6011ace1bc0" providerId="ADAL" clId="{347554CD-6C0E-4FDE-9F43-F9E6D75E389C}" dt="2023-06-27T20:55:32.513" v="5123" actId="26606"/>
        <pc:sldMkLst>
          <pc:docMk/>
          <pc:sldMk cId="1741958067" sldId="299"/>
        </pc:sldMkLst>
        <pc:spChg chg="mod ord">
          <ac:chgData name="Bruce Barbet Coburn" userId="881db896-51cf-412f-ada8-a6011ace1bc0" providerId="ADAL" clId="{347554CD-6C0E-4FDE-9F43-F9E6D75E389C}" dt="2023-06-27T20:55:32.513" v="5123" actId="26606"/>
          <ac:spMkLst>
            <pc:docMk/>
            <pc:sldMk cId="1741958067" sldId="299"/>
            <ac:spMk id="2" creationId="{E26E15BE-3FE3-E053-5ACB-F44A92B2DE11}"/>
          </ac:spMkLst>
        </pc:spChg>
        <pc:spChg chg="del">
          <ac:chgData name="Bruce Barbet Coburn" userId="881db896-51cf-412f-ada8-a6011ace1bc0" providerId="ADAL" clId="{347554CD-6C0E-4FDE-9F43-F9E6D75E389C}" dt="2023-06-27T20:52:38.614" v="4789"/>
          <ac:spMkLst>
            <pc:docMk/>
            <pc:sldMk cId="1741958067" sldId="299"/>
            <ac:spMk id="3" creationId="{015F359E-F458-C2F0-9ED8-9F382C8E1A61}"/>
          </ac:spMkLst>
        </pc:spChg>
        <pc:spChg chg="add mod">
          <ac:chgData name="Bruce Barbet Coburn" userId="881db896-51cf-412f-ada8-a6011ace1bc0" providerId="ADAL" clId="{347554CD-6C0E-4FDE-9F43-F9E6D75E389C}" dt="2023-06-27T20:55:32.513" v="5123" actId="26606"/>
          <ac:spMkLst>
            <pc:docMk/>
            <pc:sldMk cId="1741958067" sldId="299"/>
            <ac:spMk id="6" creationId="{C1BF3000-9B51-DD44-C36C-A5C64D28A469}"/>
          </ac:spMkLst>
        </pc:spChg>
        <pc:spChg chg="add del">
          <ac:chgData name="Bruce Barbet Coburn" userId="881db896-51cf-412f-ada8-a6011ace1bc0" providerId="ADAL" clId="{347554CD-6C0E-4FDE-9F43-F9E6D75E389C}" dt="2023-06-27T20:55:32.501" v="5122" actId="26606"/>
          <ac:spMkLst>
            <pc:docMk/>
            <pc:sldMk cId="1741958067" sldId="299"/>
            <ac:spMk id="11" creationId="{909FE742-1A27-4AEF-B5F0-F8C383EAB1D7}"/>
          </ac:spMkLst>
        </pc:spChg>
        <pc:spChg chg="add">
          <ac:chgData name="Bruce Barbet Coburn" userId="881db896-51cf-412f-ada8-a6011ace1bc0" providerId="ADAL" clId="{347554CD-6C0E-4FDE-9F43-F9E6D75E389C}" dt="2023-06-27T20:55:32.513" v="5123" actId="26606"/>
          <ac:spMkLst>
            <pc:docMk/>
            <pc:sldMk cId="1741958067" sldId="299"/>
            <ac:spMk id="13" creationId="{61752F1D-FC0F-4103-9584-630E643CCDA6}"/>
          </ac:spMkLst>
        </pc:spChg>
        <pc:spChg chg="add">
          <ac:chgData name="Bruce Barbet Coburn" userId="881db896-51cf-412f-ada8-a6011ace1bc0" providerId="ADAL" clId="{347554CD-6C0E-4FDE-9F43-F9E6D75E389C}" dt="2023-06-27T20:55:32.513" v="5123" actId="26606"/>
          <ac:spMkLst>
            <pc:docMk/>
            <pc:sldMk cId="1741958067" sldId="299"/>
            <ac:spMk id="14" creationId="{B4AAD3FD-83A5-4B89-9F8F-01B8870865BE}"/>
          </ac:spMkLst>
        </pc:spChg>
        <pc:spChg chg="add">
          <ac:chgData name="Bruce Barbet Coburn" userId="881db896-51cf-412f-ada8-a6011ace1bc0" providerId="ADAL" clId="{347554CD-6C0E-4FDE-9F43-F9E6D75E389C}" dt="2023-06-27T20:55:32.513" v="5123" actId="26606"/>
          <ac:spMkLst>
            <pc:docMk/>
            <pc:sldMk cId="1741958067" sldId="299"/>
            <ac:spMk id="15" creationId="{70151CB7-E7DE-4917-B831-01DF9CE01306}"/>
          </ac:spMkLst>
        </pc:spChg>
        <pc:spChg chg="add">
          <ac:chgData name="Bruce Barbet Coburn" userId="881db896-51cf-412f-ada8-a6011ace1bc0" providerId="ADAL" clId="{347554CD-6C0E-4FDE-9F43-F9E6D75E389C}" dt="2023-06-27T20:55:32.513" v="5123" actId="26606"/>
          <ac:spMkLst>
            <pc:docMk/>
            <pc:sldMk cId="1741958067" sldId="299"/>
            <ac:spMk id="17" creationId="{A92A1116-1C84-41DF-B803-1F7B0883EC82}"/>
          </ac:spMkLst>
        </pc:spChg>
        <pc:picChg chg="add mod">
          <ac:chgData name="Bruce Barbet Coburn" userId="881db896-51cf-412f-ada8-a6011ace1bc0" providerId="ADAL" clId="{347554CD-6C0E-4FDE-9F43-F9E6D75E389C}" dt="2023-06-27T20:55:32.513" v="5123" actId="26606"/>
          <ac:picMkLst>
            <pc:docMk/>
            <pc:sldMk cId="1741958067" sldId="299"/>
            <ac:picMk id="5" creationId="{2F2BBF5A-43C1-498F-0DFA-47D90FE90D63}"/>
          </ac:picMkLst>
        </pc:picChg>
      </pc:sldChg>
      <pc:sldChg chg="addSp delSp modSp new mod setBg setClrOvrMap">
        <pc:chgData name="Bruce Barbet Coburn" userId="881db896-51cf-412f-ada8-a6011ace1bc0" providerId="ADAL" clId="{347554CD-6C0E-4FDE-9F43-F9E6D75E389C}" dt="2023-06-27T21:09:06.030" v="5775" actId="14100"/>
        <pc:sldMkLst>
          <pc:docMk/>
          <pc:sldMk cId="1130404186" sldId="300"/>
        </pc:sldMkLst>
        <pc:spChg chg="mod">
          <ac:chgData name="Bruce Barbet Coburn" userId="881db896-51cf-412f-ada8-a6011ace1bc0" providerId="ADAL" clId="{347554CD-6C0E-4FDE-9F43-F9E6D75E389C}" dt="2023-06-27T21:08:52.952" v="5774" actId="26606"/>
          <ac:spMkLst>
            <pc:docMk/>
            <pc:sldMk cId="1130404186" sldId="300"/>
            <ac:spMk id="2" creationId="{84161FAC-3D7E-3A7A-F23B-8D20567EA0DA}"/>
          </ac:spMkLst>
        </pc:spChg>
        <pc:spChg chg="mod ord">
          <ac:chgData name="Bruce Barbet Coburn" userId="881db896-51cf-412f-ada8-a6011ace1bc0" providerId="ADAL" clId="{347554CD-6C0E-4FDE-9F43-F9E6D75E389C}" dt="2023-06-27T21:09:06.030" v="5775" actId="14100"/>
          <ac:spMkLst>
            <pc:docMk/>
            <pc:sldMk cId="1130404186" sldId="300"/>
            <ac:spMk id="3" creationId="{4C0FDA99-C00F-5C5A-90A9-F59ADD85BEBE}"/>
          </ac:spMkLst>
        </pc:spChg>
        <pc:spChg chg="add del">
          <ac:chgData name="Bruce Barbet Coburn" userId="881db896-51cf-412f-ada8-a6011ace1bc0" providerId="ADAL" clId="{347554CD-6C0E-4FDE-9F43-F9E6D75E389C}" dt="2023-06-27T21:08:52.941" v="5773" actId="26606"/>
          <ac:spMkLst>
            <pc:docMk/>
            <pc:sldMk cId="1130404186" sldId="300"/>
            <ac:spMk id="10" creationId="{9922B851-6B16-415F-9600-DB0E665C54FD}"/>
          </ac:spMkLst>
        </pc:spChg>
        <pc:spChg chg="add del">
          <ac:chgData name="Bruce Barbet Coburn" userId="881db896-51cf-412f-ada8-a6011ace1bc0" providerId="ADAL" clId="{347554CD-6C0E-4FDE-9F43-F9E6D75E389C}" dt="2023-06-27T21:08:52.941" v="5773" actId="26606"/>
          <ac:spMkLst>
            <pc:docMk/>
            <pc:sldMk cId="1130404186" sldId="300"/>
            <ac:spMk id="12" creationId="{FAA2B0B0-E6D1-4F97-A03B-5B9DC568AABC}"/>
          </ac:spMkLst>
        </pc:spChg>
        <pc:spChg chg="add del">
          <ac:chgData name="Bruce Barbet Coburn" userId="881db896-51cf-412f-ada8-a6011ace1bc0" providerId="ADAL" clId="{347554CD-6C0E-4FDE-9F43-F9E6D75E389C}" dt="2023-06-27T21:08:52.941" v="5773" actId="26606"/>
          <ac:spMkLst>
            <pc:docMk/>
            <pc:sldMk cId="1130404186" sldId="300"/>
            <ac:spMk id="14" creationId="{7067A410-38E7-4862-BC25-A40927006E3A}"/>
          </ac:spMkLst>
        </pc:spChg>
        <pc:spChg chg="add del">
          <ac:chgData name="Bruce Barbet Coburn" userId="881db896-51cf-412f-ada8-a6011ace1bc0" providerId="ADAL" clId="{347554CD-6C0E-4FDE-9F43-F9E6D75E389C}" dt="2023-06-27T21:08:52.941" v="5773" actId="26606"/>
          <ac:spMkLst>
            <pc:docMk/>
            <pc:sldMk cId="1130404186" sldId="300"/>
            <ac:spMk id="16" creationId="{95E21D77-54D4-42F2-9F79-B4B22CCA1C68}"/>
          </ac:spMkLst>
        </pc:spChg>
        <pc:spChg chg="add">
          <ac:chgData name="Bruce Barbet Coburn" userId="881db896-51cf-412f-ada8-a6011ace1bc0" providerId="ADAL" clId="{347554CD-6C0E-4FDE-9F43-F9E6D75E389C}" dt="2023-06-27T21:08:52.952" v="5774" actId="26606"/>
          <ac:spMkLst>
            <pc:docMk/>
            <pc:sldMk cId="1130404186" sldId="300"/>
            <ac:spMk id="18" creationId="{EE4E366E-272A-409E-840F-9A6A64A9E3FF}"/>
          </ac:spMkLst>
        </pc:spChg>
        <pc:spChg chg="add">
          <ac:chgData name="Bruce Barbet Coburn" userId="881db896-51cf-412f-ada8-a6011ace1bc0" providerId="ADAL" clId="{347554CD-6C0E-4FDE-9F43-F9E6D75E389C}" dt="2023-06-27T21:08:52.952" v="5774" actId="26606"/>
          <ac:spMkLst>
            <pc:docMk/>
            <pc:sldMk cId="1130404186" sldId="300"/>
            <ac:spMk id="19" creationId="{A721560C-E4AB-4287-A29C-3F6916794CB9}"/>
          </ac:spMkLst>
        </pc:spChg>
        <pc:spChg chg="add">
          <ac:chgData name="Bruce Barbet Coburn" userId="881db896-51cf-412f-ada8-a6011ace1bc0" providerId="ADAL" clId="{347554CD-6C0E-4FDE-9F43-F9E6D75E389C}" dt="2023-06-27T21:08:52.952" v="5774" actId="26606"/>
          <ac:spMkLst>
            <pc:docMk/>
            <pc:sldMk cId="1130404186" sldId="300"/>
            <ac:spMk id="20" creationId="{DF6CFF07-D953-4F9C-9A0E-E0A6AACB6158}"/>
          </ac:spMkLst>
        </pc:spChg>
        <pc:spChg chg="add">
          <ac:chgData name="Bruce Barbet Coburn" userId="881db896-51cf-412f-ada8-a6011ace1bc0" providerId="ADAL" clId="{347554CD-6C0E-4FDE-9F43-F9E6D75E389C}" dt="2023-06-27T21:08:52.952" v="5774" actId="26606"/>
          <ac:spMkLst>
            <pc:docMk/>
            <pc:sldMk cId="1130404186" sldId="300"/>
            <ac:spMk id="21" creationId="{DAA4FEEE-0B5F-41BF-825D-60F9FB089568}"/>
          </ac:spMkLst>
        </pc:spChg>
        <pc:picChg chg="add mod">
          <ac:chgData name="Bruce Barbet Coburn" userId="881db896-51cf-412f-ada8-a6011ace1bc0" providerId="ADAL" clId="{347554CD-6C0E-4FDE-9F43-F9E6D75E389C}" dt="2023-06-27T21:08:52.952" v="5774" actId="26606"/>
          <ac:picMkLst>
            <pc:docMk/>
            <pc:sldMk cId="1130404186" sldId="300"/>
            <ac:picMk id="5" creationId="{90E5E581-0F30-46E1-E8BA-7FD5E1510F7C}"/>
          </ac:picMkLst>
        </pc:picChg>
      </pc:sldChg>
      <pc:sldChg chg="addSp modSp new mod setBg">
        <pc:chgData name="Bruce Barbet Coburn" userId="881db896-51cf-412f-ada8-a6011ace1bc0" providerId="ADAL" clId="{347554CD-6C0E-4FDE-9F43-F9E6D75E389C}" dt="2023-06-27T21:34:21.718" v="6929" actId="20577"/>
        <pc:sldMkLst>
          <pc:docMk/>
          <pc:sldMk cId="1780139574" sldId="301"/>
        </pc:sldMkLst>
        <pc:spChg chg="mod">
          <ac:chgData name="Bruce Barbet Coburn" userId="881db896-51cf-412f-ada8-a6011ace1bc0" providerId="ADAL" clId="{347554CD-6C0E-4FDE-9F43-F9E6D75E389C}" dt="2023-06-27T21:17:06.008" v="6225" actId="26606"/>
          <ac:spMkLst>
            <pc:docMk/>
            <pc:sldMk cId="1780139574" sldId="301"/>
            <ac:spMk id="2" creationId="{A58B6021-23C6-97D0-7286-CA3B448983C4}"/>
          </ac:spMkLst>
        </pc:spChg>
        <pc:spChg chg="mod">
          <ac:chgData name="Bruce Barbet Coburn" userId="881db896-51cf-412f-ada8-a6011ace1bc0" providerId="ADAL" clId="{347554CD-6C0E-4FDE-9F43-F9E6D75E389C}" dt="2023-06-27T21:34:21.718" v="6929" actId="20577"/>
          <ac:spMkLst>
            <pc:docMk/>
            <pc:sldMk cId="1780139574" sldId="301"/>
            <ac:spMk id="3" creationId="{49AC67F9-39A7-4040-8B60-DFB2C1DAE6C5}"/>
          </ac:spMkLst>
        </pc:spChg>
        <pc:spChg chg="add">
          <ac:chgData name="Bruce Barbet Coburn" userId="881db896-51cf-412f-ada8-a6011ace1bc0" providerId="ADAL" clId="{347554CD-6C0E-4FDE-9F43-F9E6D75E389C}" dt="2023-06-27T21:17:06.008" v="6225" actId="26606"/>
          <ac:spMkLst>
            <pc:docMk/>
            <pc:sldMk cId="1780139574" sldId="301"/>
            <ac:spMk id="12" creationId="{DBAF956B-591A-4461-BB3C-79AA176B099A}"/>
          </ac:spMkLst>
        </pc:spChg>
        <pc:spChg chg="add">
          <ac:chgData name="Bruce Barbet Coburn" userId="881db896-51cf-412f-ada8-a6011ace1bc0" providerId="ADAL" clId="{347554CD-6C0E-4FDE-9F43-F9E6D75E389C}" dt="2023-06-27T21:17:06.008" v="6225" actId="26606"/>
          <ac:spMkLst>
            <pc:docMk/>
            <pc:sldMk cId="1780139574" sldId="301"/>
            <ac:spMk id="14" creationId="{E8895FAA-0D03-43F6-9594-A8733552E281}"/>
          </ac:spMkLst>
        </pc:spChg>
        <pc:spChg chg="add">
          <ac:chgData name="Bruce Barbet Coburn" userId="881db896-51cf-412f-ada8-a6011ace1bc0" providerId="ADAL" clId="{347554CD-6C0E-4FDE-9F43-F9E6D75E389C}" dt="2023-06-27T21:17:06.008" v="6225" actId="26606"/>
          <ac:spMkLst>
            <pc:docMk/>
            <pc:sldMk cId="1780139574" sldId="301"/>
            <ac:spMk id="16" creationId="{918FB696-BC5E-43A4-9768-4BB5278BDC9A}"/>
          </ac:spMkLst>
        </pc:spChg>
        <pc:picChg chg="add mod">
          <ac:chgData name="Bruce Barbet Coburn" userId="881db896-51cf-412f-ada8-a6011ace1bc0" providerId="ADAL" clId="{347554CD-6C0E-4FDE-9F43-F9E6D75E389C}" dt="2023-06-27T21:17:06.008" v="6225" actId="26606"/>
          <ac:picMkLst>
            <pc:docMk/>
            <pc:sldMk cId="1780139574" sldId="301"/>
            <ac:picMk id="5" creationId="{573545AD-F0A2-5ACA-3A64-CC31ECE8BDDC}"/>
          </ac:picMkLst>
        </pc:picChg>
        <pc:picChg chg="add mod ord">
          <ac:chgData name="Bruce Barbet Coburn" userId="881db896-51cf-412f-ada8-a6011ace1bc0" providerId="ADAL" clId="{347554CD-6C0E-4FDE-9F43-F9E6D75E389C}" dt="2023-06-27T21:17:06.008" v="6225" actId="26606"/>
          <ac:picMkLst>
            <pc:docMk/>
            <pc:sldMk cId="1780139574" sldId="301"/>
            <ac:picMk id="7" creationId="{9C689222-6A0F-6422-FB72-CC1C3FC0D333}"/>
          </ac:picMkLst>
        </pc:picChg>
      </pc:sldChg>
      <pc:sldChg chg="addSp delSp modSp new mod setBg">
        <pc:chgData name="Bruce Barbet Coburn" userId="881db896-51cf-412f-ada8-a6011ace1bc0" providerId="ADAL" clId="{347554CD-6C0E-4FDE-9F43-F9E6D75E389C}" dt="2023-06-27T21:19:11.580" v="6342" actId="26606"/>
        <pc:sldMkLst>
          <pc:docMk/>
          <pc:sldMk cId="450326515" sldId="302"/>
        </pc:sldMkLst>
        <pc:spChg chg="mod">
          <ac:chgData name="Bruce Barbet Coburn" userId="881db896-51cf-412f-ada8-a6011ace1bc0" providerId="ADAL" clId="{347554CD-6C0E-4FDE-9F43-F9E6D75E389C}" dt="2023-06-27T21:19:11.580" v="6342" actId="26606"/>
          <ac:spMkLst>
            <pc:docMk/>
            <pc:sldMk cId="450326515" sldId="302"/>
            <ac:spMk id="2" creationId="{D2113D41-FACF-572C-3CF7-83B19862DA4D}"/>
          </ac:spMkLst>
        </pc:spChg>
        <pc:spChg chg="del">
          <ac:chgData name="Bruce Barbet Coburn" userId="881db896-51cf-412f-ada8-a6011ace1bc0" providerId="ADAL" clId="{347554CD-6C0E-4FDE-9F43-F9E6D75E389C}" dt="2023-06-27T21:19:11.580" v="6342" actId="26606"/>
          <ac:spMkLst>
            <pc:docMk/>
            <pc:sldMk cId="450326515" sldId="302"/>
            <ac:spMk id="3" creationId="{5BADBE33-9BB7-234C-2E39-DDBBC9363933}"/>
          </ac:spMkLst>
        </pc:spChg>
        <pc:spChg chg="add">
          <ac:chgData name="Bruce Barbet Coburn" userId="881db896-51cf-412f-ada8-a6011ace1bc0" providerId="ADAL" clId="{347554CD-6C0E-4FDE-9F43-F9E6D75E389C}" dt="2023-06-27T21:19:11.580" v="6342" actId="26606"/>
          <ac:spMkLst>
            <pc:docMk/>
            <pc:sldMk cId="450326515" sldId="302"/>
            <ac:spMk id="13" creationId="{989BE678-777B-482A-A616-FEDC47B162E5}"/>
          </ac:spMkLst>
        </pc:spChg>
        <pc:spChg chg="add">
          <ac:chgData name="Bruce Barbet Coburn" userId="881db896-51cf-412f-ada8-a6011ace1bc0" providerId="ADAL" clId="{347554CD-6C0E-4FDE-9F43-F9E6D75E389C}" dt="2023-06-27T21:19:11.580" v="6342" actId="26606"/>
          <ac:spMkLst>
            <pc:docMk/>
            <pc:sldMk cId="450326515" sldId="302"/>
            <ac:spMk id="19" creationId="{D28BE0C3-2102-4820-B88B-A448B1840D14}"/>
          </ac:spMkLst>
        </pc:spChg>
        <pc:spChg chg="add">
          <ac:chgData name="Bruce Barbet Coburn" userId="881db896-51cf-412f-ada8-a6011ace1bc0" providerId="ADAL" clId="{347554CD-6C0E-4FDE-9F43-F9E6D75E389C}" dt="2023-06-27T21:19:11.580" v="6342" actId="26606"/>
          <ac:spMkLst>
            <pc:docMk/>
            <pc:sldMk cId="450326515" sldId="302"/>
            <ac:spMk id="21" creationId="{C885E190-58DD-42DD-A4A8-401E15C92A52}"/>
          </ac:spMkLst>
        </pc:spChg>
        <pc:picChg chg="add">
          <ac:chgData name="Bruce Barbet Coburn" userId="881db896-51cf-412f-ada8-a6011ace1bc0" providerId="ADAL" clId="{347554CD-6C0E-4FDE-9F43-F9E6D75E389C}" dt="2023-06-27T21:19:11.580" v="6342" actId="26606"/>
          <ac:picMkLst>
            <pc:docMk/>
            <pc:sldMk cId="450326515" sldId="302"/>
            <ac:picMk id="5" creationId="{8BC8D8CA-1D9B-09D2-A68D-3A540AE30D5C}"/>
          </ac:picMkLst>
        </pc:picChg>
        <pc:picChg chg="add">
          <ac:chgData name="Bruce Barbet Coburn" userId="881db896-51cf-412f-ada8-a6011ace1bc0" providerId="ADAL" clId="{347554CD-6C0E-4FDE-9F43-F9E6D75E389C}" dt="2023-06-27T21:19:11.580" v="6342" actId="26606"/>
          <ac:picMkLst>
            <pc:docMk/>
            <pc:sldMk cId="450326515" sldId="302"/>
            <ac:picMk id="9" creationId="{DF19BAF3-7E20-4B9D-B544-BABAEEA1FA75}"/>
          </ac:picMkLst>
        </pc:picChg>
        <pc:picChg chg="add">
          <ac:chgData name="Bruce Barbet Coburn" userId="881db896-51cf-412f-ada8-a6011ace1bc0" providerId="ADAL" clId="{347554CD-6C0E-4FDE-9F43-F9E6D75E389C}" dt="2023-06-27T21:19:11.580" v="6342" actId="26606"/>
          <ac:picMkLst>
            <pc:docMk/>
            <pc:sldMk cId="450326515" sldId="302"/>
            <ac:picMk id="11" creationId="{950648F4-ABCD-4DF0-8641-76CFB2354721}"/>
          </ac:picMkLst>
        </pc:picChg>
        <pc:picChg chg="add">
          <ac:chgData name="Bruce Barbet Coburn" userId="881db896-51cf-412f-ada8-a6011ace1bc0" providerId="ADAL" clId="{347554CD-6C0E-4FDE-9F43-F9E6D75E389C}" dt="2023-06-27T21:19:11.580" v="6342" actId="26606"/>
          <ac:picMkLst>
            <pc:docMk/>
            <pc:sldMk cId="450326515" sldId="302"/>
            <ac:picMk id="15" creationId="{CF1EB4BD-9C7E-4AA3-9681-C7EB0DA6250B}"/>
          </ac:picMkLst>
        </pc:picChg>
        <pc:picChg chg="add">
          <ac:chgData name="Bruce Barbet Coburn" userId="881db896-51cf-412f-ada8-a6011ace1bc0" providerId="ADAL" clId="{347554CD-6C0E-4FDE-9F43-F9E6D75E389C}" dt="2023-06-27T21:19:11.580" v="6342" actId="26606"/>
          <ac:picMkLst>
            <pc:docMk/>
            <pc:sldMk cId="450326515" sldId="302"/>
            <ac:picMk id="17" creationId="{94AAE3AA-3759-4D28-B0EF-575F25A5146C}"/>
          </ac:picMkLst>
        </pc:picChg>
      </pc:sldChg>
      <pc:sldChg chg="addSp delSp modSp new mod setBg setClrOvrMap">
        <pc:chgData name="Bruce Barbet Coburn" userId="881db896-51cf-412f-ada8-a6011ace1bc0" providerId="ADAL" clId="{347554CD-6C0E-4FDE-9F43-F9E6D75E389C}" dt="2023-06-27T21:23:22.772" v="6873" actId="26606"/>
        <pc:sldMkLst>
          <pc:docMk/>
          <pc:sldMk cId="683537008" sldId="303"/>
        </pc:sldMkLst>
        <pc:spChg chg="mod">
          <ac:chgData name="Bruce Barbet Coburn" userId="881db896-51cf-412f-ada8-a6011ace1bc0" providerId="ADAL" clId="{347554CD-6C0E-4FDE-9F43-F9E6D75E389C}" dt="2023-06-27T21:23:22.772" v="6873" actId="26606"/>
          <ac:spMkLst>
            <pc:docMk/>
            <pc:sldMk cId="683537008" sldId="303"/>
            <ac:spMk id="2" creationId="{42EE0BD1-34D5-F12A-17B4-E426060ADFA2}"/>
          </ac:spMkLst>
        </pc:spChg>
        <pc:spChg chg="del">
          <ac:chgData name="Bruce Barbet Coburn" userId="881db896-51cf-412f-ada8-a6011ace1bc0" providerId="ADAL" clId="{347554CD-6C0E-4FDE-9F43-F9E6D75E389C}" dt="2023-06-27T21:19:52.375" v="6358"/>
          <ac:spMkLst>
            <pc:docMk/>
            <pc:sldMk cId="683537008" sldId="303"/>
            <ac:spMk id="3" creationId="{F15B5F67-5DBF-09F7-B2C0-973063AA80C2}"/>
          </ac:spMkLst>
        </pc:spChg>
        <pc:spChg chg="add del mod">
          <ac:chgData name="Bruce Barbet Coburn" userId="881db896-51cf-412f-ada8-a6011ace1bc0" providerId="ADAL" clId="{347554CD-6C0E-4FDE-9F43-F9E6D75E389C}" dt="2023-06-27T21:20:05.683" v="6362"/>
          <ac:spMkLst>
            <pc:docMk/>
            <pc:sldMk cId="683537008" sldId="303"/>
            <ac:spMk id="7" creationId="{BA5B7541-F5FA-739C-E63F-040FFA4AA705}"/>
          </ac:spMkLst>
        </pc:spChg>
        <pc:spChg chg="add mod">
          <ac:chgData name="Bruce Barbet Coburn" userId="881db896-51cf-412f-ada8-a6011ace1bc0" providerId="ADAL" clId="{347554CD-6C0E-4FDE-9F43-F9E6D75E389C}" dt="2023-06-27T21:23:22.772" v="6873" actId="26606"/>
          <ac:spMkLst>
            <pc:docMk/>
            <pc:sldMk cId="683537008" sldId="303"/>
            <ac:spMk id="10" creationId="{3FDD3565-9BE7-4B2E-9E1D-FC94197DC2A9}"/>
          </ac:spMkLst>
        </pc:spChg>
        <pc:spChg chg="add del">
          <ac:chgData name="Bruce Barbet Coburn" userId="881db896-51cf-412f-ada8-a6011ace1bc0" providerId="ADAL" clId="{347554CD-6C0E-4FDE-9F43-F9E6D75E389C}" dt="2023-06-27T21:23:20.636" v="6868" actId="26606"/>
          <ac:spMkLst>
            <pc:docMk/>
            <pc:sldMk cId="683537008" sldId="303"/>
            <ac:spMk id="15" creationId="{EE4E366E-272A-409E-840F-9A6A64A9E3FF}"/>
          </ac:spMkLst>
        </pc:spChg>
        <pc:spChg chg="add del">
          <ac:chgData name="Bruce Barbet Coburn" userId="881db896-51cf-412f-ada8-a6011ace1bc0" providerId="ADAL" clId="{347554CD-6C0E-4FDE-9F43-F9E6D75E389C}" dt="2023-06-27T21:23:20.636" v="6868" actId="26606"/>
          <ac:spMkLst>
            <pc:docMk/>
            <pc:sldMk cId="683537008" sldId="303"/>
            <ac:spMk id="17" creationId="{A721560C-E4AB-4287-A29C-3F6916794CB9}"/>
          </ac:spMkLst>
        </pc:spChg>
        <pc:spChg chg="add del">
          <ac:chgData name="Bruce Barbet Coburn" userId="881db896-51cf-412f-ada8-a6011ace1bc0" providerId="ADAL" clId="{347554CD-6C0E-4FDE-9F43-F9E6D75E389C}" dt="2023-06-27T21:23:20.636" v="6868" actId="26606"/>
          <ac:spMkLst>
            <pc:docMk/>
            <pc:sldMk cId="683537008" sldId="303"/>
            <ac:spMk id="19" creationId="{DF6CFF07-D953-4F9C-9A0E-E0A6AACB6158}"/>
          </ac:spMkLst>
        </pc:spChg>
        <pc:spChg chg="add del">
          <ac:chgData name="Bruce Barbet Coburn" userId="881db896-51cf-412f-ada8-a6011ace1bc0" providerId="ADAL" clId="{347554CD-6C0E-4FDE-9F43-F9E6D75E389C}" dt="2023-06-27T21:23:20.636" v="6868" actId="26606"/>
          <ac:spMkLst>
            <pc:docMk/>
            <pc:sldMk cId="683537008" sldId="303"/>
            <ac:spMk id="21" creationId="{DAA4FEEE-0B5F-41BF-825D-60F9FB089568}"/>
          </ac:spMkLst>
        </pc:spChg>
        <pc:spChg chg="add del">
          <ac:chgData name="Bruce Barbet Coburn" userId="881db896-51cf-412f-ada8-a6011ace1bc0" providerId="ADAL" clId="{347554CD-6C0E-4FDE-9F43-F9E6D75E389C}" dt="2023-06-27T21:23:21.298" v="6870" actId="26606"/>
          <ac:spMkLst>
            <pc:docMk/>
            <pc:sldMk cId="683537008" sldId="303"/>
            <ac:spMk id="23" creationId="{49076D5E-68ED-4CD1-A04F-E7934EBFAAD9}"/>
          </ac:spMkLst>
        </pc:spChg>
        <pc:spChg chg="add del">
          <ac:chgData name="Bruce Barbet Coburn" userId="881db896-51cf-412f-ada8-a6011ace1bc0" providerId="ADAL" clId="{347554CD-6C0E-4FDE-9F43-F9E6D75E389C}" dt="2023-06-27T21:23:21.298" v="6870" actId="26606"/>
          <ac:spMkLst>
            <pc:docMk/>
            <pc:sldMk cId="683537008" sldId="303"/>
            <ac:spMk id="24" creationId="{21BE0A6B-EBF8-4301-B1AE-F6A1C4003E2A}"/>
          </ac:spMkLst>
        </pc:spChg>
        <pc:spChg chg="add del">
          <ac:chgData name="Bruce Barbet Coburn" userId="881db896-51cf-412f-ada8-a6011ace1bc0" providerId="ADAL" clId="{347554CD-6C0E-4FDE-9F43-F9E6D75E389C}" dt="2023-06-27T21:23:21.298" v="6870" actId="26606"/>
          <ac:spMkLst>
            <pc:docMk/>
            <pc:sldMk cId="683537008" sldId="303"/>
            <ac:spMk id="25" creationId="{03C06118-B3FE-4B51-80A1-B82C2E9FF970}"/>
          </ac:spMkLst>
        </pc:spChg>
        <pc:spChg chg="add del">
          <ac:chgData name="Bruce Barbet Coburn" userId="881db896-51cf-412f-ada8-a6011ace1bc0" providerId="ADAL" clId="{347554CD-6C0E-4FDE-9F43-F9E6D75E389C}" dt="2023-06-27T21:23:21.298" v="6870" actId="26606"/>
          <ac:spMkLst>
            <pc:docMk/>
            <pc:sldMk cId="683537008" sldId="303"/>
            <ac:spMk id="26" creationId="{172BE3F8-96D6-4535-9AE4-694DC4F5B13F}"/>
          </ac:spMkLst>
        </pc:spChg>
        <pc:spChg chg="add del">
          <ac:chgData name="Bruce Barbet Coburn" userId="881db896-51cf-412f-ada8-a6011ace1bc0" providerId="ADAL" clId="{347554CD-6C0E-4FDE-9F43-F9E6D75E389C}" dt="2023-06-27T21:23:22.761" v="6872" actId="26606"/>
          <ac:spMkLst>
            <pc:docMk/>
            <pc:sldMk cId="683537008" sldId="303"/>
            <ac:spMk id="28" creationId="{5F3FC718-FDE3-4EF7-921E-A5F374EAF824}"/>
          </ac:spMkLst>
        </pc:spChg>
        <pc:spChg chg="add del">
          <ac:chgData name="Bruce Barbet Coburn" userId="881db896-51cf-412f-ada8-a6011ace1bc0" providerId="ADAL" clId="{347554CD-6C0E-4FDE-9F43-F9E6D75E389C}" dt="2023-06-27T21:23:22.761" v="6872" actId="26606"/>
          <ac:spMkLst>
            <pc:docMk/>
            <pc:sldMk cId="683537008" sldId="303"/>
            <ac:spMk id="29" creationId="{FAA0F719-3DC8-4F08-AD8F-5A845658CB9D}"/>
          </ac:spMkLst>
        </pc:spChg>
        <pc:spChg chg="add del">
          <ac:chgData name="Bruce Barbet Coburn" userId="881db896-51cf-412f-ada8-a6011ace1bc0" providerId="ADAL" clId="{347554CD-6C0E-4FDE-9F43-F9E6D75E389C}" dt="2023-06-27T21:23:22.761" v="6872" actId="26606"/>
          <ac:spMkLst>
            <pc:docMk/>
            <pc:sldMk cId="683537008" sldId="303"/>
            <ac:spMk id="30" creationId="{7DCB61BE-FA0F-4EFB-BE0E-268BAD8E30D6}"/>
          </ac:spMkLst>
        </pc:spChg>
        <pc:spChg chg="add del">
          <ac:chgData name="Bruce Barbet Coburn" userId="881db896-51cf-412f-ada8-a6011ace1bc0" providerId="ADAL" clId="{347554CD-6C0E-4FDE-9F43-F9E6D75E389C}" dt="2023-06-27T21:23:22.761" v="6872" actId="26606"/>
          <ac:spMkLst>
            <pc:docMk/>
            <pc:sldMk cId="683537008" sldId="303"/>
            <ac:spMk id="31" creationId="{A4B31EAA-7423-46F7-9B90-4AB2B09C35C4}"/>
          </ac:spMkLst>
        </pc:spChg>
        <pc:spChg chg="add">
          <ac:chgData name="Bruce Barbet Coburn" userId="881db896-51cf-412f-ada8-a6011ace1bc0" providerId="ADAL" clId="{347554CD-6C0E-4FDE-9F43-F9E6D75E389C}" dt="2023-06-27T21:23:22.772" v="6873" actId="26606"/>
          <ac:spMkLst>
            <pc:docMk/>
            <pc:sldMk cId="683537008" sldId="303"/>
            <ac:spMk id="33" creationId="{49076D5E-68ED-4CD1-A04F-E7934EBFAAD9}"/>
          </ac:spMkLst>
        </pc:spChg>
        <pc:spChg chg="add">
          <ac:chgData name="Bruce Barbet Coburn" userId="881db896-51cf-412f-ada8-a6011ace1bc0" providerId="ADAL" clId="{347554CD-6C0E-4FDE-9F43-F9E6D75E389C}" dt="2023-06-27T21:23:22.772" v="6873" actId="26606"/>
          <ac:spMkLst>
            <pc:docMk/>
            <pc:sldMk cId="683537008" sldId="303"/>
            <ac:spMk id="34" creationId="{21BE0A6B-EBF8-4301-B1AE-F6A1C4003E2A}"/>
          </ac:spMkLst>
        </pc:spChg>
        <pc:spChg chg="add">
          <ac:chgData name="Bruce Barbet Coburn" userId="881db896-51cf-412f-ada8-a6011ace1bc0" providerId="ADAL" clId="{347554CD-6C0E-4FDE-9F43-F9E6D75E389C}" dt="2023-06-27T21:23:22.772" v="6873" actId="26606"/>
          <ac:spMkLst>
            <pc:docMk/>
            <pc:sldMk cId="683537008" sldId="303"/>
            <ac:spMk id="35" creationId="{03C06118-B3FE-4B51-80A1-B82C2E9FF970}"/>
          </ac:spMkLst>
        </pc:spChg>
        <pc:spChg chg="add">
          <ac:chgData name="Bruce Barbet Coburn" userId="881db896-51cf-412f-ada8-a6011ace1bc0" providerId="ADAL" clId="{347554CD-6C0E-4FDE-9F43-F9E6D75E389C}" dt="2023-06-27T21:23:22.772" v="6873" actId="26606"/>
          <ac:spMkLst>
            <pc:docMk/>
            <pc:sldMk cId="683537008" sldId="303"/>
            <ac:spMk id="36" creationId="{172BE3F8-96D6-4535-9AE4-694DC4F5B13F}"/>
          </ac:spMkLst>
        </pc:spChg>
        <pc:picChg chg="add del mod">
          <ac:chgData name="Bruce Barbet Coburn" userId="881db896-51cf-412f-ada8-a6011ace1bc0" providerId="ADAL" clId="{347554CD-6C0E-4FDE-9F43-F9E6D75E389C}" dt="2023-06-27T21:19:53.903" v="6361" actId="478"/>
          <ac:picMkLst>
            <pc:docMk/>
            <pc:sldMk cId="683537008" sldId="303"/>
            <ac:picMk id="5" creationId="{B1D9DE81-FFF0-4AFF-108D-E6BCB2719322}"/>
          </ac:picMkLst>
        </pc:picChg>
        <pc:picChg chg="add mod ord">
          <ac:chgData name="Bruce Barbet Coburn" userId="881db896-51cf-412f-ada8-a6011ace1bc0" providerId="ADAL" clId="{347554CD-6C0E-4FDE-9F43-F9E6D75E389C}" dt="2023-06-27T21:23:22.772" v="6873" actId="26606"/>
          <ac:picMkLst>
            <pc:docMk/>
            <pc:sldMk cId="683537008" sldId="303"/>
            <ac:picMk id="9" creationId="{A0A22DDD-D3BC-D816-4576-325C0D910D40}"/>
          </ac:picMkLst>
        </pc:picChg>
      </pc:sldChg>
      <pc:sldChg chg="addSp delSp modSp new mod setBg">
        <pc:chgData name="Bruce Barbet Coburn" userId="881db896-51cf-412f-ada8-a6011ace1bc0" providerId="ADAL" clId="{347554CD-6C0E-4FDE-9F43-F9E6D75E389C}" dt="2023-06-27T21:24:08.365" v="6901" actId="26606"/>
        <pc:sldMkLst>
          <pc:docMk/>
          <pc:sldMk cId="2343641038" sldId="304"/>
        </pc:sldMkLst>
        <pc:spChg chg="mod">
          <ac:chgData name="Bruce Barbet Coburn" userId="881db896-51cf-412f-ada8-a6011ace1bc0" providerId="ADAL" clId="{347554CD-6C0E-4FDE-9F43-F9E6D75E389C}" dt="2023-06-27T21:24:08.365" v="6901" actId="26606"/>
          <ac:spMkLst>
            <pc:docMk/>
            <pc:sldMk cId="2343641038" sldId="304"/>
            <ac:spMk id="2" creationId="{731F0490-1329-A894-7D72-4B0E1B6854F6}"/>
          </ac:spMkLst>
        </pc:spChg>
        <pc:spChg chg="del mod">
          <ac:chgData name="Bruce Barbet Coburn" userId="881db896-51cf-412f-ada8-a6011ace1bc0" providerId="ADAL" clId="{347554CD-6C0E-4FDE-9F43-F9E6D75E389C}" dt="2023-06-27T21:23:44.614" v="6876" actId="478"/>
          <ac:spMkLst>
            <pc:docMk/>
            <pc:sldMk cId="2343641038" sldId="304"/>
            <ac:spMk id="3" creationId="{FFECB508-F4E8-6F23-BB45-D10D975EEEAB}"/>
          </ac:spMkLst>
        </pc:spChg>
        <pc:spChg chg="add">
          <ac:chgData name="Bruce Barbet Coburn" userId="881db896-51cf-412f-ada8-a6011ace1bc0" providerId="ADAL" clId="{347554CD-6C0E-4FDE-9F43-F9E6D75E389C}" dt="2023-06-27T21:24:08.365" v="6901" actId="26606"/>
          <ac:spMkLst>
            <pc:docMk/>
            <pc:sldMk cId="2343641038" sldId="304"/>
            <ac:spMk id="11" creationId="{4FA533C5-33E3-4611-AF9F-72811D8B26A6}"/>
          </ac:spMkLst>
        </pc:spChg>
        <pc:spChg chg="add">
          <ac:chgData name="Bruce Barbet Coburn" userId="881db896-51cf-412f-ada8-a6011ace1bc0" providerId="ADAL" clId="{347554CD-6C0E-4FDE-9F43-F9E6D75E389C}" dt="2023-06-27T21:24:08.365" v="6901" actId="26606"/>
          <ac:spMkLst>
            <pc:docMk/>
            <pc:sldMk cId="2343641038" sldId="304"/>
            <ac:spMk id="17" creationId="{87F0FDC4-AD8C-47D9-9131-623C98ADB0AE}"/>
          </ac:spMkLst>
        </pc:spChg>
        <pc:spChg chg="add">
          <ac:chgData name="Bruce Barbet Coburn" userId="881db896-51cf-412f-ada8-a6011ace1bc0" providerId="ADAL" clId="{347554CD-6C0E-4FDE-9F43-F9E6D75E389C}" dt="2023-06-27T21:24:08.365" v="6901" actId="26606"/>
          <ac:spMkLst>
            <pc:docMk/>
            <pc:sldMk cId="2343641038" sldId="304"/>
            <ac:spMk id="19" creationId="{E6A222EB-A81E-4238-B08D-AAB1828C8E0B}"/>
          </ac:spMkLst>
        </pc:spChg>
        <pc:spChg chg="add">
          <ac:chgData name="Bruce Barbet Coburn" userId="881db896-51cf-412f-ada8-a6011ace1bc0" providerId="ADAL" clId="{347554CD-6C0E-4FDE-9F43-F9E6D75E389C}" dt="2023-06-27T21:24:08.365" v="6901" actId="26606"/>
          <ac:spMkLst>
            <pc:docMk/>
            <pc:sldMk cId="2343641038" sldId="304"/>
            <ac:spMk id="21" creationId="{E014676C-074B-475A-8346-9C901C86CB97}"/>
          </ac:spMkLst>
        </pc:spChg>
        <pc:picChg chg="add">
          <ac:chgData name="Bruce Barbet Coburn" userId="881db896-51cf-412f-ada8-a6011ace1bc0" providerId="ADAL" clId="{347554CD-6C0E-4FDE-9F43-F9E6D75E389C}" dt="2023-06-27T21:24:08.365" v="6901" actId="26606"/>
          <ac:picMkLst>
            <pc:docMk/>
            <pc:sldMk cId="2343641038" sldId="304"/>
            <ac:picMk id="7" creationId="{91B28F63-CF00-448F-B141-FE33C33B1891}"/>
          </ac:picMkLst>
        </pc:picChg>
        <pc:picChg chg="add">
          <ac:chgData name="Bruce Barbet Coburn" userId="881db896-51cf-412f-ada8-a6011ace1bc0" providerId="ADAL" clId="{347554CD-6C0E-4FDE-9F43-F9E6D75E389C}" dt="2023-06-27T21:24:08.365" v="6901" actId="26606"/>
          <ac:picMkLst>
            <pc:docMk/>
            <pc:sldMk cId="2343641038" sldId="304"/>
            <ac:picMk id="9" creationId="{2AE609E2-8522-44E4-9077-980E5BCF3E14}"/>
          </ac:picMkLst>
        </pc:picChg>
        <pc:picChg chg="add">
          <ac:chgData name="Bruce Barbet Coburn" userId="881db896-51cf-412f-ada8-a6011ace1bc0" providerId="ADAL" clId="{347554CD-6C0E-4FDE-9F43-F9E6D75E389C}" dt="2023-06-27T21:24:08.365" v="6901" actId="26606"/>
          <ac:picMkLst>
            <pc:docMk/>
            <pc:sldMk cId="2343641038" sldId="304"/>
            <ac:picMk id="13" creationId="{8949AD42-25FD-4C3D-9EEE-B7FEC5809988}"/>
          </ac:picMkLst>
        </pc:picChg>
        <pc:picChg chg="add">
          <ac:chgData name="Bruce Barbet Coburn" userId="881db896-51cf-412f-ada8-a6011ace1bc0" providerId="ADAL" clId="{347554CD-6C0E-4FDE-9F43-F9E6D75E389C}" dt="2023-06-27T21:24:08.365" v="6901" actId="26606"/>
          <ac:picMkLst>
            <pc:docMk/>
            <pc:sldMk cId="2343641038" sldId="304"/>
            <ac:picMk id="15" creationId="{6AC7D913-60B7-4603-881B-831DA5D3A940}"/>
          </ac:picMkLst>
        </pc:picChg>
        <pc:cxnChg chg="add">
          <ac:chgData name="Bruce Barbet Coburn" userId="881db896-51cf-412f-ada8-a6011ace1bc0" providerId="ADAL" clId="{347554CD-6C0E-4FDE-9F43-F9E6D75E389C}" dt="2023-06-27T21:24:08.365" v="6901" actId="26606"/>
          <ac:cxnSpMkLst>
            <pc:docMk/>
            <pc:sldMk cId="2343641038" sldId="304"/>
            <ac:cxnSpMk id="23" creationId="{179C4C8E-197B-4679-AE96-B5147F971C90}"/>
          </ac:cxnSpMkLst>
        </pc:cxnChg>
      </pc:sldChg>
      <pc:sldChg chg="addSp delSp modSp new mod">
        <pc:chgData name="Bruce Barbet Coburn" userId="881db896-51cf-412f-ada8-a6011ace1bc0" providerId="ADAL" clId="{347554CD-6C0E-4FDE-9F43-F9E6D75E389C}" dt="2023-06-27T21:32:17.089" v="6927" actId="12"/>
        <pc:sldMkLst>
          <pc:docMk/>
          <pc:sldMk cId="3502376005" sldId="305"/>
        </pc:sldMkLst>
        <pc:spChg chg="mod">
          <ac:chgData name="Bruce Barbet Coburn" userId="881db896-51cf-412f-ada8-a6011ace1bc0" providerId="ADAL" clId="{347554CD-6C0E-4FDE-9F43-F9E6D75E389C}" dt="2023-06-27T21:24:34.078" v="6912" actId="20577"/>
          <ac:spMkLst>
            <pc:docMk/>
            <pc:sldMk cId="3502376005" sldId="305"/>
            <ac:spMk id="2" creationId="{C22283D1-F151-4509-68F0-9F5830D1E4CD}"/>
          </ac:spMkLst>
        </pc:spChg>
        <pc:spChg chg="del">
          <ac:chgData name="Bruce Barbet Coburn" userId="881db896-51cf-412f-ada8-a6011ace1bc0" providerId="ADAL" clId="{347554CD-6C0E-4FDE-9F43-F9E6D75E389C}" dt="2023-06-27T21:24:37.223" v="6913" actId="478"/>
          <ac:spMkLst>
            <pc:docMk/>
            <pc:sldMk cId="3502376005" sldId="305"/>
            <ac:spMk id="3" creationId="{C290F260-1311-B19F-A612-6BF94A782FF4}"/>
          </ac:spMkLst>
        </pc:spChg>
        <pc:spChg chg="add mod">
          <ac:chgData name="Bruce Barbet Coburn" userId="881db896-51cf-412f-ada8-a6011ace1bc0" providerId="ADAL" clId="{347554CD-6C0E-4FDE-9F43-F9E6D75E389C}" dt="2023-06-27T21:32:17.089" v="6927" actId="12"/>
          <ac:spMkLst>
            <pc:docMk/>
            <pc:sldMk cId="3502376005" sldId="305"/>
            <ac:spMk id="4" creationId="{A6212CAF-4927-9CB2-3990-816B69BD94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9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Introduction to Quantum Encryption</a:t>
            </a:r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7411-068C-7355-DC3B-AE3DE194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/>
              <a:t>Roadmap</a:t>
            </a:r>
            <a:endParaRPr lang="en-US" dirty="0"/>
          </a:p>
        </p:txBody>
      </p:sp>
      <p:pic>
        <p:nvPicPr>
          <p:cNvPr id="13" name="Picture 4" descr="Abstract background of data">
            <a:extLst>
              <a:ext uri="{FF2B5EF4-FFF2-40B4-BE49-F238E27FC236}">
                <a16:creationId xmlns:a16="http://schemas.microsoft.com/office/drawing/2014/main" id="{EF27A821-8A88-9249-8E36-170E3203F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97" r="29216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C244-6F46-29F6-ADB3-EE6D1416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US" dirty="0"/>
              <a:t>What is a Polarizer?</a:t>
            </a:r>
          </a:p>
          <a:p>
            <a:r>
              <a:rPr lang="en-US" dirty="0"/>
              <a:t>How does a Polarizer work?</a:t>
            </a:r>
          </a:p>
          <a:p>
            <a:r>
              <a:rPr lang="en-US" dirty="0"/>
              <a:t>Quantum Encryption with Alice and Bob</a:t>
            </a:r>
          </a:p>
          <a:p>
            <a:r>
              <a:rPr lang="en-US" dirty="0"/>
              <a:t>Hands-on Quantum Encryption Activity</a:t>
            </a:r>
          </a:p>
        </p:txBody>
      </p:sp>
    </p:spTree>
    <p:extLst>
      <p:ext uri="{BB962C8B-B14F-4D97-AF65-F5344CB8AC3E}">
        <p14:creationId xmlns:p14="http://schemas.microsoft.com/office/powerpoint/2010/main" val="5158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23D5-3EF9-7292-619B-D7CA141D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Polarizer?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A1AA-C344-AF70-D40E-BDE14C3A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849618" cy="4195481"/>
          </a:xfrm>
        </p:spPr>
        <p:txBody>
          <a:bodyPr/>
          <a:lstStyle/>
          <a:p>
            <a:r>
              <a:rPr lang="en-US" dirty="0"/>
              <a:t>A single polarizer will </a:t>
            </a:r>
            <a:r>
              <a:rPr lang="en-US" b="1" dirty="0"/>
              <a:t>filter out </a:t>
            </a:r>
            <a:r>
              <a:rPr lang="en-US" dirty="0"/>
              <a:t>or </a:t>
            </a:r>
            <a:r>
              <a:rPr lang="en-US" b="1" dirty="0"/>
              <a:t>block </a:t>
            </a:r>
            <a:r>
              <a:rPr lang="en-US" dirty="0"/>
              <a:t>all incoming light waves except for the light wave that is perpendicular to the filter</a:t>
            </a:r>
          </a:p>
          <a:p>
            <a:r>
              <a:rPr lang="en-US" dirty="0"/>
              <a:t>A </a:t>
            </a:r>
            <a:r>
              <a:rPr lang="en-US" b="1" dirty="0"/>
              <a:t>“crossed polarizer” </a:t>
            </a:r>
            <a:r>
              <a:rPr lang="en-US" dirty="0"/>
              <a:t>is a stack of two polarizers on top of each other, where the second polarizer is rotated 90 degrees (perpendicular) – resulting in no light shining through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38F44-1863-C15B-2CD9-86242090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42" y="2313117"/>
            <a:ext cx="38481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1B690-4B32-E8C6-615E-0FFEC61E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How do Polarizers work?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BD5AF569-9579-1A41-C74E-CD46D1101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2" r="38353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A97F-79EB-CA28-B79A-4DB63B44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Most light sources, like light bulbs or the sun, produce light waves oriented in all directions (</a:t>
            </a:r>
            <a:r>
              <a:rPr lang="en-US" sz="1400" b="1" i="1" dirty="0"/>
              <a:t>randomly polarized light</a:t>
            </a:r>
            <a:r>
              <a:rPr lang="en-US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 polarizer blocks certain orientations of light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Once light goes through, it is </a:t>
            </a:r>
            <a:r>
              <a:rPr lang="en-US" sz="1400" b="1" i="1" dirty="0"/>
              <a:t>plane polarized</a:t>
            </a:r>
            <a:r>
              <a:rPr lang="en-US" sz="1400" dirty="0"/>
              <a:t>, meaning that all of the light waves are now parallel to each other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When looking through two (or more) polarizer films, the brightness depends on how the polarizer films are aligned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When you rotate the polarizer films, the brightness changes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When you have two polarizers that are oriented </a:t>
            </a:r>
            <a:r>
              <a:rPr lang="en-US" sz="1400" b="1" dirty="0"/>
              <a:t>parallel </a:t>
            </a:r>
            <a:r>
              <a:rPr lang="en-US" sz="1400" dirty="0"/>
              <a:t>to each other, </a:t>
            </a:r>
            <a:r>
              <a:rPr lang="en-US" sz="1400" b="1" dirty="0"/>
              <a:t>all light</a:t>
            </a:r>
            <a:r>
              <a:rPr lang="en-US" sz="1400" dirty="0"/>
              <a:t> will make it through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When you have two polarizers that are oriented </a:t>
            </a:r>
            <a:r>
              <a:rPr lang="en-US" sz="1400" b="1" dirty="0"/>
              <a:t>perpendicular </a:t>
            </a:r>
            <a:r>
              <a:rPr lang="en-US" sz="1400" dirty="0"/>
              <a:t>to each other, </a:t>
            </a:r>
            <a:r>
              <a:rPr lang="en-US" sz="1400" b="1" dirty="0"/>
              <a:t>no light </a:t>
            </a:r>
            <a:r>
              <a:rPr lang="en-US" sz="1400" dirty="0"/>
              <a:t>will make it through</a:t>
            </a:r>
          </a:p>
        </p:txBody>
      </p:sp>
    </p:spTree>
    <p:extLst>
      <p:ext uri="{BB962C8B-B14F-4D97-AF65-F5344CB8AC3E}">
        <p14:creationId xmlns:p14="http://schemas.microsoft.com/office/powerpoint/2010/main" val="322968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05098-16EF-A053-642A-CC951B54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Alice and Bob Hypothetical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B029-8E46-301F-67AD-EC4AAC81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Let’s say that Bob is sitting in front of Alice, and Alice (for some reason) wants to send a binary string to Bob using their polarizers</a:t>
            </a:r>
          </a:p>
          <a:p>
            <a:pPr>
              <a:lnSpc>
                <a:spcPct val="90000"/>
              </a:lnSpc>
            </a:pPr>
            <a:r>
              <a:rPr lang="en-US" sz="1300"/>
              <a:t>Bob will keep his polarizer oriented in the horizontal position while Alice will rotate her polarizer between the horizontal and vertical positions depending on whether she wants to send a “0” or “1”</a:t>
            </a:r>
          </a:p>
          <a:p>
            <a:pPr>
              <a:lnSpc>
                <a:spcPct val="90000"/>
              </a:lnSpc>
            </a:pPr>
            <a:r>
              <a:rPr lang="en-US" sz="1300"/>
              <a:t>Using a light source behind Alice and screen in front of Bob, Alice can send messages to Bob: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If Alice’s polarizer is </a:t>
            </a:r>
            <a:r>
              <a:rPr lang="en-US" sz="1300" i="1"/>
              <a:t>horizontal</a:t>
            </a:r>
            <a:r>
              <a:rPr lang="en-US" sz="1300"/>
              <a:t>, then her polarizer will be </a:t>
            </a:r>
            <a:r>
              <a:rPr lang="en-US" sz="1300" b="1"/>
              <a:t>parallel</a:t>
            </a:r>
            <a:r>
              <a:rPr lang="en-US" sz="1300"/>
              <a:t> to Bob’s polarizer – allowing </a:t>
            </a:r>
            <a:r>
              <a:rPr lang="en-US" sz="1300" b="1"/>
              <a:t>all light </a:t>
            </a:r>
            <a:r>
              <a:rPr lang="en-US" sz="1300"/>
              <a:t>to pass through (relating to “0”)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If Alice’s polarizer is </a:t>
            </a:r>
            <a:r>
              <a:rPr lang="en-US" sz="1300" i="1"/>
              <a:t>vertical</a:t>
            </a:r>
            <a:r>
              <a:rPr lang="en-US" sz="1300"/>
              <a:t>, then her polarizer will be </a:t>
            </a:r>
            <a:r>
              <a:rPr lang="en-US" sz="1300" b="1"/>
              <a:t>perpendicular</a:t>
            </a:r>
            <a:r>
              <a:rPr lang="en-US" sz="1300"/>
              <a:t> to Bob’s polarizer – allowing </a:t>
            </a:r>
            <a:r>
              <a:rPr lang="en-US" sz="1300" b="1"/>
              <a:t>no light </a:t>
            </a:r>
            <a:r>
              <a:rPr lang="en-US" sz="1300"/>
              <a:t>to pass through (relating to “1”)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EC14F235-B1A8-8C7C-242D-C1240A240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689286"/>
            <a:ext cx="5451627" cy="33800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70241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297-1563-6C54-1ADB-2993E9F7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Alice and Bob Hypothetical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CAFF-F067-EA88-4833-37F5900B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For example, let’s say Alice wanted to send “0110” to Bob: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1. Alice will rotate her polarizer to the </a:t>
            </a:r>
            <a:r>
              <a:rPr lang="en-US" sz="1500" b="1"/>
              <a:t>vertical</a:t>
            </a:r>
            <a:r>
              <a:rPr lang="en-US" sz="1500"/>
              <a:t> position, </a:t>
            </a:r>
            <a:r>
              <a:rPr lang="en-US" sz="1500" b="1"/>
              <a:t>all light</a:t>
            </a:r>
            <a:r>
              <a:rPr lang="en-US" sz="1500"/>
              <a:t> shines through, Bob marks “0”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2. Alice will rotate her polarizer to the </a:t>
            </a:r>
            <a:r>
              <a:rPr lang="en-US" sz="1500" b="1"/>
              <a:t>horizontal </a:t>
            </a:r>
            <a:r>
              <a:rPr lang="en-US" sz="1500"/>
              <a:t>position, </a:t>
            </a:r>
            <a:r>
              <a:rPr lang="en-US" sz="1500" b="1"/>
              <a:t>no light</a:t>
            </a:r>
            <a:r>
              <a:rPr lang="en-US" sz="1500"/>
              <a:t> shines through, Bob marks “1”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3. Alice will rotate her polarizer to the </a:t>
            </a:r>
            <a:r>
              <a:rPr lang="en-US" sz="1500" b="1"/>
              <a:t>horizontal </a:t>
            </a:r>
            <a:r>
              <a:rPr lang="en-US" sz="1500"/>
              <a:t>position, </a:t>
            </a:r>
            <a:r>
              <a:rPr lang="en-US" sz="1500" b="1"/>
              <a:t>no light</a:t>
            </a:r>
            <a:r>
              <a:rPr lang="en-US" sz="1500"/>
              <a:t> shines through, Bob marks “1”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4. Alice will rotate her polarizer to the </a:t>
            </a:r>
            <a:r>
              <a:rPr lang="en-US" sz="1500" b="1"/>
              <a:t>vertical</a:t>
            </a:r>
            <a:r>
              <a:rPr lang="en-US" sz="1500"/>
              <a:t> position, </a:t>
            </a:r>
            <a:r>
              <a:rPr lang="en-US" sz="1500" b="1"/>
              <a:t>all light</a:t>
            </a:r>
            <a:r>
              <a:rPr lang="en-US" sz="1500"/>
              <a:t> shines through, Bob marks “0”</a:t>
            </a:r>
          </a:p>
          <a:p>
            <a:pPr lvl="1">
              <a:lnSpc>
                <a:spcPct val="90000"/>
              </a:lnSpc>
            </a:pPr>
            <a:endParaRPr lang="en-US" sz="1500"/>
          </a:p>
        </p:txBody>
      </p:sp>
      <p:pic>
        <p:nvPicPr>
          <p:cNvPr id="5" name="Picture 4" descr="A group of lights in the dark&#10;&#10;Description automatically generated">
            <a:extLst>
              <a:ext uri="{FF2B5EF4-FFF2-40B4-BE49-F238E27FC236}">
                <a16:creationId xmlns:a16="http://schemas.microsoft.com/office/drawing/2014/main" id="{3C19D1A3-661A-AE99-5DFE-39CADECCF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614764"/>
            <a:ext cx="5451627" cy="30710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82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0F2-D699-7F84-8F5D-44962330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 Basic Quantum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C457-ED9D-0758-4E3B-25773A34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Now it’s your turn to do the same thing!</a:t>
            </a:r>
          </a:p>
          <a:p>
            <a:pPr>
              <a:lnSpc>
                <a:spcPct val="90000"/>
              </a:lnSpc>
            </a:pPr>
            <a:r>
              <a:rPr lang="en-US" sz="1900"/>
              <a:t>With those around you, perform the “Alice and Bob” Communication Example</a:t>
            </a:r>
          </a:p>
          <a:p>
            <a:pPr>
              <a:lnSpc>
                <a:spcPct val="90000"/>
              </a:lnSpc>
            </a:pPr>
            <a:r>
              <a:rPr lang="en-US" sz="1900"/>
              <a:t>Align the flashlight, polarizers, and index card in the alligator clip holders so that you can properly see a bright circle on the index card</a:t>
            </a:r>
          </a:p>
          <a:p>
            <a:pPr>
              <a:lnSpc>
                <a:spcPct val="90000"/>
              </a:lnSpc>
            </a:pPr>
            <a:r>
              <a:rPr lang="en-US" sz="1900"/>
              <a:t>See if you can encode/decode 4-bit binary strings between you and your partner(s)!</a:t>
            </a:r>
          </a:p>
        </p:txBody>
      </p:sp>
      <p:pic>
        <p:nvPicPr>
          <p:cNvPr id="5" name="Picture 4" descr="A pair of computer monitors on a desk&#10;&#10;Description automatically generated">
            <a:extLst>
              <a:ext uri="{FF2B5EF4-FFF2-40B4-BE49-F238E27FC236}">
                <a16:creationId xmlns:a16="http://schemas.microsoft.com/office/drawing/2014/main" id="{B7BECAA8-17C4-4168-FF63-72761669E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r="23154" b="-2"/>
          <a:stretch/>
        </p:blipFill>
        <p:spPr>
          <a:xfrm>
            <a:off x="6750282" y="2383120"/>
            <a:ext cx="3967086" cy="30535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4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B563F-46B6-E6AF-908C-71FE2DB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EBEBEB"/>
                </a:solidFill>
              </a:rPr>
              <a:t>Bad Actor during Communication</a:t>
            </a: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DDFF-C314-1CB0-CD63-B3057FC2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An eavesdropper, Eve, could intercept the beam during communication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She plants herself in between Alice and Bob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She follows the same procedure to record a bit as Bob - keeps the polarizer in the same orientation and record whether she sees </a:t>
            </a:r>
            <a:r>
              <a:rPr lang="en-US" sz="1300" b="1"/>
              <a:t>no light</a:t>
            </a:r>
            <a:r>
              <a:rPr lang="en-US" sz="1300"/>
              <a:t> (“1”) or </a:t>
            </a:r>
            <a:r>
              <a:rPr lang="en-US" sz="1300" b="1"/>
              <a:t>all light</a:t>
            </a:r>
            <a:r>
              <a:rPr lang="en-US" sz="1300"/>
              <a:t> (“0”)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She then can retransmit that same message to Bob using her polarizer and flashlight</a:t>
            </a:r>
          </a:p>
          <a:p>
            <a:pPr>
              <a:lnSpc>
                <a:spcPct val="90000"/>
              </a:lnSpc>
            </a:pPr>
            <a:r>
              <a:rPr lang="en-US" sz="1300"/>
              <a:t>Alice and Bob would never know that Eve successfully interfered in their communication</a:t>
            </a:r>
          </a:p>
        </p:txBody>
      </p:sp>
      <p:pic>
        <p:nvPicPr>
          <p:cNvPr id="5" name="Picture 4" descr="A diagram of a light source&#10;&#10;Description automatically generated">
            <a:extLst>
              <a:ext uri="{FF2B5EF4-FFF2-40B4-BE49-F238E27FC236}">
                <a16:creationId xmlns:a16="http://schemas.microsoft.com/office/drawing/2014/main" id="{BD1FB39F-D897-B77A-EED5-F47466E3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2" y="4267831"/>
            <a:ext cx="6466082" cy="1955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894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FF614-D03C-4A7A-816E-F6636C6A4918}">
  <ds:schemaRefs>
    <ds:schemaRef ds:uri="http://schemas.microsoft.com/office/2006/documentManagement/types"/>
    <ds:schemaRef ds:uri="77e6e833-9241-4b04-b716-5a4daabdc787"/>
    <ds:schemaRef ds:uri="http://schemas.microsoft.com/office/2006/metadata/properties"/>
    <ds:schemaRef ds:uri="http://purl.org/dc/dcmitype/"/>
    <ds:schemaRef ds:uri="56da908f-da71-483c-b6d3-0ee057f43e6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51ED740-8F09-4DC8-A499-D65CA2A0AB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782D4-76C2-4889-8F55-98D61CA5D1FA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9162</TotalTime>
  <Words>630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Introduction to Quantum Encryption</vt:lpstr>
      <vt:lpstr>Roadmap</vt:lpstr>
      <vt:lpstr>What is a Polarizer?</vt:lpstr>
      <vt:lpstr>How do Polarizers work?</vt:lpstr>
      <vt:lpstr>Alice and Bob Hypothetical</vt:lpstr>
      <vt:lpstr>Alice and Bob Hypothetical (cont.)</vt:lpstr>
      <vt:lpstr>Hands-On Basic Quantum Encryption</vt:lpstr>
      <vt:lpstr>Bad Actor during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Bruce Barbet Coburn</cp:lastModifiedBy>
  <cp:revision>246</cp:revision>
  <dcterms:created xsi:type="dcterms:W3CDTF">2022-06-14T20:44:27Z</dcterms:created>
  <dcterms:modified xsi:type="dcterms:W3CDTF">2023-07-11T19:35:53Z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