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3A58F-F5E0-4AB9-B32F-26CAD75DA232}" v="11" dt="2023-07-10T21:42:57.366"/>
    <p1510:client id="{880666B8-33AA-4D45-BCD5-48591066B258}" v="33" dt="2023-07-11T18:32:01.186"/>
    <p1510:client id="{BEF3C9B5-6D06-44BE-A7E6-3C18B9B8E20F}" v="244" dt="2023-07-11T22:43:46.172"/>
    <p1510:client id="{E09EC962-FA20-45B4-895E-4254F2EB2034}" v="5" dt="2023-07-11T22:08:2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1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laney" userId="S::jblaney1@uwyo.edu::da694ccb-8d21-4060-873a-4d2361a8a919" providerId="AD" clId="Web-{BEF3C9B5-6D06-44BE-A7E6-3C18B9B8E20F}"/>
    <pc:docChg chg="addSld modSld">
      <pc:chgData name="Josh Blaney" userId="S::jblaney1@uwyo.edu::da694ccb-8d21-4060-873a-4d2361a8a919" providerId="AD" clId="Web-{BEF3C9B5-6D06-44BE-A7E6-3C18B9B8E20F}" dt="2023-07-11T22:43:43.766" v="304" actId="20577"/>
      <pc:docMkLst>
        <pc:docMk/>
      </pc:docMkLst>
      <pc:sldChg chg="addSp delSp modSp mod setBg addAnim delAnim">
        <pc:chgData name="Josh Blaney" userId="S::jblaney1@uwyo.edu::da694ccb-8d21-4060-873a-4d2361a8a919" providerId="AD" clId="Web-{BEF3C9B5-6D06-44BE-A7E6-3C18B9B8E20F}" dt="2023-07-11T22:33:37.989" v="241"/>
        <pc:sldMkLst>
          <pc:docMk/>
          <pc:sldMk cId="437421919" sldId="256"/>
        </pc:sldMkLst>
        <pc:spChg chg="mod">
          <ac:chgData name="Josh Blaney" userId="S::jblaney1@uwyo.edu::da694ccb-8d21-4060-873a-4d2361a8a919" providerId="AD" clId="Web-{BEF3C9B5-6D06-44BE-A7E6-3C18B9B8E20F}" dt="2023-07-11T22:33:37.989" v="241"/>
          <ac:spMkLst>
            <pc:docMk/>
            <pc:sldMk cId="437421919" sldId="256"/>
            <ac:spMk id="2" creationId="{00000000-0000-0000-0000-000000000000}"/>
          </ac:spMkLst>
        </pc:spChg>
        <pc:spChg chg="add del">
          <ac:chgData name="Josh Blaney" userId="S::jblaney1@uwyo.edu::da694ccb-8d21-4060-873a-4d2361a8a919" providerId="AD" clId="Web-{BEF3C9B5-6D06-44BE-A7E6-3C18B9B8E20F}" dt="2023-07-11T22:33:37.942" v="240"/>
          <ac:spMkLst>
            <pc:docMk/>
            <pc:sldMk cId="437421919" sldId="256"/>
            <ac:spMk id="8" creationId="{B40FCD49-2060-48B9-8212-8A5F1DF4726F}"/>
          </ac:spMkLst>
        </pc:spChg>
        <pc:spChg chg="add">
          <ac:chgData name="Josh Blaney" userId="S::jblaney1@uwyo.edu::da694ccb-8d21-4060-873a-4d2361a8a919" providerId="AD" clId="Web-{BEF3C9B5-6D06-44BE-A7E6-3C18B9B8E20F}" dt="2023-07-11T22:33:37.989" v="241"/>
          <ac:spMkLst>
            <pc:docMk/>
            <pc:sldMk cId="437421919" sldId="256"/>
            <ac:spMk id="9" creationId="{31CA2540-FD07-4286-91E4-8D0DE4E50979}"/>
          </ac:spMkLst>
        </pc:spChg>
        <pc:picChg chg="add del">
          <ac:chgData name="Josh Blaney" userId="S::jblaney1@uwyo.edu::da694ccb-8d21-4060-873a-4d2361a8a919" providerId="AD" clId="Web-{BEF3C9B5-6D06-44BE-A7E6-3C18B9B8E20F}" dt="2023-07-11T22:33:37.942" v="240"/>
          <ac:picMkLst>
            <pc:docMk/>
            <pc:sldMk cId="437421919" sldId="256"/>
            <ac:picMk id="4" creationId="{E7412568-2D72-36E1-9C69-65CF4F60ACC1}"/>
          </ac:picMkLst>
        </pc:picChg>
        <pc:picChg chg="add">
          <ac:chgData name="Josh Blaney" userId="S::jblaney1@uwyo.edu::da694ccb-8d21-4060-873a-4d2361a8a919" providerId="AD" clId="Web-{BEF3C9B5-6D06-44BE-A7E6-3C18B9B8E20F}" dt="2023-07-11T22:33:37.989" v="241"/>
          <ac:picMkLst>
            <pc:docMk/>
            <pc:sldMk cId="437421919" sldId="256"/>
            <ac:picMk id="6" creationId="{E239CB23-4B8E-7304-3D3B-BC36F8FDD004}"/>
          </ac:picMkLst>
        </pc:picChg>
        <pc:picChg chg="add del">
          <ac:chgData name="Josh Blaney" userId="S::jblaney1@uwyo.edu::da694ccb-8d21-4060-873a-4d2361a8a919" providerId="AD" clId="Web-{BEF3C9B5-6D06-44BE-A7E6-3C18B9B8E20F}" dt="2023-07-11T22:33:37.942" v="240"/>
          <ac:picMkLst>
            <pc:docMk/>
            <pc:sldMk cId="437421919" sldId="256"/>
            <ac:picMk id="10" creationId="{DA70F40A-D18F-4F05-A106-6D2CB24DC79A}"/>
          </ac:picMkLst>
        </pc:picChg>
        <pc:picChg chg="add">
          <ac:chgData name="Josh Blaney" userId="S::jblaney1@uwyo.edu::da694ccb-8d21-4060-873a-4d2361a8a919" providerId="AD" clId="Web-{BEF3C9B5-6D06-44BE-A7E6-3C18B9B8E20F}" dt="2023-07-11T22:33:37.989" v="241"/>
          <ac:picMkLst>
            <pc:docMk/>
            <pc:sldMk cId="437421919" sldId="256"/>
            <ac:picMk id="11" creationId="{214924F5-CDC2-4DFA-82F3-4843ADD678A7}"/>
          </ac:picMkLst>
        </pc:picChg>
        <pc:picChg chg="add del">
          <ac:chgData name="Josh Blaney" userId="S::jblaney1@uwyo.edu::da694ccb-8d21-4060-873a-4d2361a8a919" providerId="AD" clId="Web-{BEF3C9B5-6D06-44BE-A7E6-3C18B9B8E20F}" dt="2023-07-11T22:33:37.942" v="240"/>
          <ac:picMkLst>
            <pc:docMk/>
            <pc:sldMk cId="437421919" sldId="256"/>
            <ac:picMk id="12" creationId="{83A45DCD-B5FB-4A86-88D2-91088C7FFC5F}"/>
          </ac:picMkLst>
        </pc:picChg>
        <pc:picChg chg="add">
          <ac:chgData name="Josh Blaney" userId="S::jblaney1@uwyo.edu::da694ccb-8d21-4060-873a-4d2361a8a919" providerId="AD" clId="Web-{BEF3C9B5-6D06-44BE-A7E6-3C18B9B8E20F}" dt="2023-07-11T22:33:37.989" v="241"/>
          <ac:picMkLst>
            <pc:docMk/>
            <pc:sldMk cId="437421919" sldId="256"/>
            <ac:picMk id="13" creationId="{AED59812-6820-446C-B994-0D059C97DC3F}"/>
          </ac:picMkLst>
        </pc:picChg>
        <pc:picChg chg="add">
          <ac:chgData name="Josh Blaney" userId="S::jblaney1@uwyo.edu::da694ccb-8d21-4060-873a-4d2361a8a919" providerId="AD" clId="Web-{BEF3C9B5-6D06-44BE-A7E6-3C18B9B8E20F}" dt="2023-07-11T22:33:37.989" v="241"/>
          <ac:picMkLst>
            <pc:docMk/>
            <pc:sldMk cId="437421919" sldId="256"/>
            <ac:picMk id="15" creationId="{E844ED7C-1917-40D8-8B42-1B1C27BC5A54}"/>
          </ac:picMkLst>
        </pc:picChg>
      </pc:sldChg>
      <pc:sldChg chg="addSp delSp modSp mod setBg">
        <pc:chgData name="Josh Blaney" userId="S::jblaney1@uwyo.edu::da694ccb-8d21-4060-873a-4d2361a8a919" providerId="AD" clId="Web-{BEF3C9B5-6D06-44BE-A7E6-3C18B9B8E20F}" dt="2023-07-11T22:33:07.208" v="236" actId="1076"/>
        <pc:sldMkLst>
          <pc:docMk/>
          <pc:sldMk cId="3356755290" sldId="257"/>
        </pc:sldMkLst>
        <pc:spChg chg="mod">
          <ac:chgData name="Josh Blaney" userId="S::jblaney1@uwyo.edu::da694ccb-8d21-4060-873a-4d2361a8a919" providerId="AD" clId="Web-{BEF3C9B5-6D06-44BE-A7E6-3C18B9B8E20F}" dt="2023-07-11T22:32:06.472" v="226" actId="20577"/>
          <ac:spMkLst>
            <pc:docMk/>
            <pc:sldMk cId="3356755290" sldId="257"/>
            <ac:spMk id="2" creationId="{95D817CB-6D4C-9B82-35D7-B775921E0B67}"/>
          </ac:spMkLst>
        </pc:spChg>
        <pc:spChg chg="del mod">
          <ac:chgData name="Josh Blaney" userId="S::jblaney1@uwyo.edu::da694ccb-8d21-4060-873a-4d2361a8a919" providerId="AD" clId="Web-{BEF3C9B5-6D06-44BE-A7E6-3C18B9B8E20F}" dt="2023-07-11T22:23:09.259" v="159"/>
          <ac:spMkLst>
            <pc:docMk/>
            <pc:sldMk cId="3356755290" sldId="257"/>
            <ac:spMk id="3" creationId="{6E77121A-872E-4BA2-8DEF-F7100496D99E}"/>
          </ac:spMkLst>
        </pc:spChg>
        <pc:spChg chg="add del">
          <ac:chgData name="Josh Blaney" userId="S::jblaney1@uwyo.edu::da694ccb-8d21-4060-873a-4d2361a8a919" providerId="AD" clId="Web-{BEF3C9B5-6D06-44BE-A7E6-3C18B9B8E20F}" dt="2023-07-11T22:26:04.840" v="217"/>
          <ac:spMkLst>
            <pc:docMk/>
            <pc:sldMk cId="3356755290" sldId="257"/>
            <ac:spMk id="9" creationId="{3A9C15D4-2EE7-4D05-B87C-91D1F3B9604B}"/>
          </ac:spMkLst>
        </pc:spChg>
        <pc:spChg chg="add del">
          <ac:chgData name="Josh Blaney" userId="S::jblaney1@uwyo.edu::da694ccb-8d21-4060-873a-4d2361a8a919" providerId="AD" clId="Web-{BEF3C9B5-6D06-44BE-A7E6-3C18B9B8E20F}" dt="2023-07-11T22:26:04.840" v="217"/>
          <ac:spMkLst>
            <pc:docMk/>
            <pc:sldMk cId="3356755290" sldId="257"/>
            <ac:spMk id="11" creationId="{4ED7B0FB-9654-4441-9545-02D458B68620}"/>
          </ac:spMkLst>
        </pc:spChg>
        <pc:spChg chg="add mod">
          <ac:chgData name="Josh Blaney" userId="S::jblaney1@uwyo.edu::da694ccb-8d21-4060-873a-4d2361a8a919" providerId="AD" clId="Web-{BEF3C9B5-6D06-44BE-A7E6-3C18B9B8E20F}" dt="2023-07-11T22:33:07.208" v="236" actId="1076"/>
          <ac:spMkLst>
            <pc:docMk/>
            <pc:sldMk cId="3356755290" sldId="257"/>
            <ac:spMk id="754" creationId="{198990FF-DE30-916C-F923-49D6B7C02CF5}"/>
          </ac:spMkLst>
        </pc:spChg>
        <pc:graphicFrameChg chg="add mod modGraphic">
          <ac:chgData name="Josh Blaney" userId="S::jblaney1@uwyo.edu::da694ccb-8d21-4060-873a-4d2361a8a919" providerId="AD" clId="Web-{BEF3C9B5-6D06-44BE-A7E6-3C18B9B8E20F}" dt="2023-07-11T22:26:04.840" v="217"/>
          <ac:graphicFrameMkLst>
            <pc:docMk/>
            <pc:sldMk cId="3356755290" sldId="257"/>
            <ac:graphicFrameMk id="5" creationId="{4C065833-D6DA-D94A-DDD9-46A578BD9B6E}"/>
          </ac:graphicFrameMkLst>
        </pc:graphicFrameChg>
        <pc:picChg chg="add del">
          <ac:chgData name="Josh Blaney" userId="S::jblaney1@uwyo.edu::da694ccb-8d21-4060-873a-4d2361a8a919" providerId="AD" clId="Web-{BEF3C9B5-6D06-44BE-A7E6-3C18B9B8E20F}" dt="2023-07-11T22:26:04.840" v="217"/>
          <ac:picMkLst>
            <pc:docMk/>
            <pc:sldMk cId="3356755290" sldId="257"/>
            <ac:picMk id="13" creationId="{7BB94C57-FDF3-45A3-9D1F-904523D795D4}"/>
          </ac:picMkLst>
        </pc:picChg>
        <pc:picChg chg="add del">
          <ac:chgData name="Josh Blaney" userId="S::jblaney1@uwyo.edu::da694ccb-8d21-4060-873a-4d2361a8a919" providerId="AD" clId="Web-{BEF3C9B5-6D06-44BE-A7E6-3C18B9B8E20F}" dt="2023-07-11T22:26:04.840" v="217"/>
          <ac:picMkLst>
            <pc:docMk/>
            <pc:sldMk cId="3356755290" sldId="257"/>
            <ac:picMk id="15" creationId="{6AEBDF1A-221A-4497-BBA9-57A70D161510}"/>
          </ac:picMkLst>
        </pc:picChg>
      </pc:sldChg>
      <pc:sldChg chg="addSp delSp modSp new mod setBg">
        <pc:chgData name="Josh Blaney" userId="S::jblaney1@uwyo.edu::da694ccb-8d21-4060-873a-4d2361a8a919" providerId="AD" clId="Web-{BEF3C9B5-6D06-44BE-A7E6-3C18B9B8E20F}" dt="2023-07-11T22:42:28.593" v="283" actId="1076"/>
        <pc:sldMkLst>
          <pc:docMk/>
          <pc:sldMk cId="1811688385" sldId="258"/>
        </pc:sldMkLst>
        <pc:spChg chg="mod">
          <ac:chgData name="Josh Blaney" userId="S::jblaney1@uwyo.edu::da694ccb-8d21-4060-873a-4d2361a8a919" providerId="AD" clId="Web-{BEF3C9B5-6D06-44BE-A7E6-3C18B9B8E20F}" dt="2023-07-11T22:35:38.913" v="276" actId="20577"/>
          <ac:spMkLst>
            <pc:docMk/>
            <pc:sldMk cId="1811688385" sldId="258"/>
            <ac:spMk id="2" creationId="{3C516789-AEEB-86A5-5C78-B4E369B0751C}"/>
          </ac:spMkLst>
        </pc:spChg>
        <pc:spChg chg="mod">
          <ac:chgData name="Josh Blaney" userId="S::jblaney1@uwyo.edu::da694ccb-8d21-4060-873a-4d2361a8a919" providerId="AD" clId="Web-{BEF3C9B5-6D06-44BE-A7E6-3C18B9B8E20F}" dt="2023-07-11T22:35:10.054" v="265" actId="14100"/>
          <ac:spMkLst>
            <pc:docMk/>
            <pc:sldMk cId="1811688385" sldId="258"/>
            <ac:spMk id="3" creationId="{8A1C8D98-7E7A-5ECA-7E3D-988498A44F56}"/>
          </ac:spMkLst>
        </pc:spChg>
        <pc:spChg chg="add del">
          <ac:chgData name="Josh Blaney" userId="S::jblaney1@uwyo.edu::da694ccb-8d21-4060-873a-4d2361a8a919" providerId="AD" clId="Web-{BEF3C9B5-6D06-44BE-A7E6-3C18B9B8E20F}" dt="2023-07-11T22:34:02.896" v="244"/>
          <ac:spMkLst>
            <pc:docMk/>
            <pc:sldMk cId="1811688385" sldId="258"/>
            <ac:spMk id="8" creationId="{44F95DE6-BC61-4DB8-97B8-E32959EA0E1D}"/>
          </ac:spMkLst>
        </pc:spChg>
        <pc:spChg chg="add">
          <ac:chgData name="Josh Blaney" userId="S::jblaney1@uwyo.edu::da694ccb-8d21-4060-873a-4d2361a8a919" providerId="AD" clId="Web-{BEF3C9B5-6D06-44BE-A7E6-3C18B9B8E20F}" dt="2023-07-11T22:34:02.927" v="245"/>
          <ac:spMkLst>
            <pc:docMk/>
            <pc:sldMk cId="1811688385" sldId="258"/>
            <ac:spMk id="20" creationId="{3A9C15D4-2EE7-4D05-B87C-91D1F3B9604B}"/>
          </ac:spMkLst>
        </pc:spChg>
        <pc:spChg chg="add">
          <ac:chgData name="Josh Blaney" userId="S::jblaney1@uwyo.edu::da694ccb-8d21-4060-873a-4d2361a8a919" providerId="AD" clId="Web-{BEF3C9B5-6D06-44BE-A7E6-3C18B9B8E20F}" dt="2023-07-11T22:34:02.927" v="245"/>
          <ac:spMkLst>
            <pc:docMk/>
            <pc:sldMk cId="1811688385" sldId="258"/>
            <ac:spMk id="21" creationId="{4ED7B0FB-9654-4441-9545-02D458B68620}"/>
          </ac:spMkLst>
        </pc:spChg>
        <pc:picChg chg="add mod">
          <ac:chgData name="Josh Blaney" userId="S::jblaney1@uwyo.edu::da694ccb-8d21-4060-873a-4d2361a8a919" providerId="AD" clId="Web-{BEF3C9B5-6D06-44BE-A7E6-3C18B9B8E20F}" dt="2023-07-11T22:42:28.593" v="283" actId="1076"/>
          <ac:picMkLst>
            <pc:docMk/>
            <pc:sldMk cId="1811688385" sldId="258"/>
            <ac:picMk id="4" creationId="{38450A88-2D92-87F3-F0BF-A412D010183A}"/>
          </ac:picMkLst>
        </pc:picChg>
        <pc:picChg chg="add del">
          <ac:chgData name="Josh Blaney" userId="S::jblaney1@uwyo.edu::da694ccb-8d21-4060-873a-4d2361a8a919" providerId="AD" clId="Web-{BEF3C9B5-6D06-44BE-A7E6-3C18B9B8E20F}" dt="2023-07-11T22:34:02.896" v="244"/>
          <ac:picMkLst>
            <pc:docMk/>
            <pc:sldMk cId="1811688385" sldId="258"/>
            <ac:picMk id="10" creationId="{48D9C176-456B-4F71-AB87-9D14B8B3D1C1}"/>
          </ac:picMkLst>
        </pc:picChg>
        <pc:picChg chg="add del">
          <ac:chgData name="Josh Blaney" userId="S::jblaney1@uwyo.edu::da694ccb-8d21-4060-873a-4d2361a8a919" providerId="AD" clId="Web-{BEF3C9B5-6D06-44BE-A7E6-3C18B9B8E20F}" dt="2023-07-11T22:34:02.896" v="244"/>
          <ac:picMkLst>
            <pc:docMk/>
            <pc:sldMk cId="1811688385" sldId="258"/>
            <ac:picMk id="12" creationId="{CFF97C55-868F-4FDD-BD3C-D2F191796F43}"/>
          </ac:picMkLst>
        </pc:picChg>
        <pc:picChg chg="add del">
          <ac:chgData name="Josh Blaney" userId="S::jblaney1@uwyo.edu::da694ccb-8d21-4060-873a-4d2361a8a919" providerId="AD" clId="Web-{BEF3C9B5-6D06-44BE-A7E6-3C18B9B8E20F}" dt="2023-07-11T22:34:02.896" v="244"/>
          <ac:picMkLst>
            <pc:docMk/>
            <pc:sldMk cId="1811688385" sldId="258"/>
            <ac:picMk id="14" creationId="{69722FB9-EA01-42A6-96B2-185F5CC120DF}"/>
          </ac:picMkLst>
        </pc:picChg>
        <pc:picChg chg="add del">
          <ac:chgData name="Josh Blaney" userId="S::jblaney1@uwyo.edu::da694ccb-8d21-4060-873a-4d2361a8a919" providerId="AD" clId="Web-{BEF3C9B5-6D06-44BE-A7E6-3C18B9B8E20F}" dt="2023-07-11T22:34:02.896" v="244"/>
          <ac:picMkLst>
            <pc:docMk/>
            <pc:sldMk cId="1811688385" sldId="258"/>
            <ac:picMk id="16" creationId="{D2B4E49C-E7B4-4F6A-8B93-646A0E241191}"/>
          </ac:picMkLst>
        </pc:picChg>
        <pc:picChg chg="add del">
          <ac:chgData name="Josh Blaney" userId="S::jblaney1@uwyo.edu::da694ccb-8d21-4060-873a-4d2361a8a919" providerId="AD" clId="Web-{BEF3C9B5-6D06-44BE-A7E6-3C18B9B8E20F}" dt="2023-07-11T22:34:02.896" v="244"/>
          <ac:picMkLst>
            <pc:docMk/>
            <pc:sldMk cId="1811688385" sldId="258"/>
            <ac:picMk id="18" creationId="{46528FBF-1727-4546-8131-BA22ED8B5497}"/>
          </ac:picMkLst>
        </pc:picChg>
        <pc:picChg chg="add">
          <ac:chgData name="Josh Blaney" userId="S::jblaney1@uwyo.edu::da694ccb-8d21-4060-873a-4d2361a8a919" providerId="AD" clId="Web-{BEF3C9B5-6D06-44BE-A7E6-3C18B9B8E20F}" dt="2023-07-11T22:34:02.927" v="245"/>
          <ac:picMkLst>
            <pc:docMk/>
            <pc:sldMk cId="1811688385" sldId="258"/>
            <ac:picMk id="22" creationId="{7BB94C57-FDF3-45A3-9D1F-904523D795D4}"/>
          </ac:picMkLst>
        </pc:picChg>
        <pc:picChg chg="add">
          <ac:chgData name="Josh Blaney" userId="S::jblaney1@uwyo.edu::da694ccb-8d21-4060-873a-4d2361a8a919" providerId="AD" clId="Web-{BEF3C9B5-6D06-44BE-A7E6-3C18B9B8E20F}" dt="2023-07-11T22:34:02.927" v="245"/>
          <ac:picMkLst>
            <pc:docMk/>
            <pc:sldMk cId="1811688385" sldId="258"/>
            <ac:picMk id="23" creationId="{6AEBDF1A-221A-4497-BBA9-57A70D161510}"/>
          </ac:picMkLst>
        </pc:picChg>
      </pc:sldChg>
      <pc:sldChg chg="modSp add replId">
        <pc:chgData name="Josh Blaney" userId="S::jblaney1@uwyo.edu::da694ccb-8d21-4060-873a-4d2361a8a919" providerId="AD" clId="Web-{BEF3C9B5-6D06-44BE-A7E6-3C18B9B8E20F}" dt="2023-07-11T22:43:43.766" v="304" actId="20577"/>
        <pc:sldMkLst>
          <pc:docMk/>
          <pc:sldMk cId="1775783275" sldId="259"/>
        </pc:sldMkLst>
        <pc:spChg chg="mod">
          <ac:chgData name="Josh Blaney" userId="S::jblaney1@uwyo.edu::da694ccb-8d21-4060-873a-4d2361a8a919" providerId="AD" clId="Web-{BEF3C9B5-6D06-44BE-A7E6-3C18B9B8E20F}" dt="2023-07-11T22:43:32.188" v="298" actId="20577"/>
          <ac:spMkLst>
            <pc:docMk/>
            <pc:sldMk cId="1775783275" sldId="259"/>
            <ac:spMk id="2" creationId="{3C516789-AEEB-86A5-5C78-B4E369B0751C}"/>
          </ac:spMkLst>
        </pc:spChg>
        <pc:spChg chg="mod">
          <ac:chgData name="Josh Blaney" userId="S::jblaney1@uwyo.edu::da694ccb-8d21-4060-873a-4d2361a8a919" providerId="AD" clId="Web-{BEF3C9B5-6D06-44BE-A7E6-3C18B9B8E20F}" dt="2023-07-11T22:43:43.766" v="304" actId="20577"/>
          <ac:spMkLst>
            <pc:docMk/>
            <pc:sldMk cId="1775783275" sldId="259"/>
            <ac:spMk id="3" creationId="{8A1C8D98-7E7A-5ECA-7E3D-988498A44F56}"/>
          </ac:spMkLst>
        </pc:spChg>
      </pc:sldChg>
    </pc:docChg>
  </pc:docChgLst>
  <pc:docChgLst>
    <pc:chgData name="Josh Blaney" userId="S::jblaney1@uwyo.edu::da694ccb-8d21-4060-873a-4d2361a8a919" providerId="AD" clId="Web-{880666B8-33AA-4D45-BCD5-48591066B258}"/>
    <pc:docChg chg="delSld modSld">
      <pc:chgData name="Josh Blaney" userId="S::jblaney1@uwyo.edu::da694ccb-8d21-4060-873a-4d2361a8a919" providerId="AD" clId="Web-{880666B8-33AA-4D45-BCD5-48591066B258}" dt="2023-07-11T18:32:01.186" v="31"/>
      <pc:docMkLst>
        <pc:docMk/>
      </pc:docMkLst>
      <pc:sldChg chg="modSp">
        <pc:chgData name="Josh Blaney" userId="S::jblaney1@uwyo.edu::da694ccb-8d21-4060-873a-4d2361a8a919" providerId="AD" clId="Web-{880666B8-33AA-4D45-BCD5-48591066B258}" dt="2023-07-11T18:31:46.560" v="16" actId="20577"/>
        <pc:sldMkLst>
          <pc:docMk/>
          <pc:sldMk cId="437421919" sldId="256"/>
        </pc:sldMkLst>
        <pc:spChg chg="mod">
          <ac:chgData name="Josh Blaney" userId="S::jblaney1@uwyo.edu::da694ccb-8d21-4060-873a-4d2361a8a919" providerId="AD" clId="Web-{880666B8-33AA-4D45-BCD5-48591066B258}" dt="2023-07-11T18:31:46.560" v="16" actId="20577"/>
          <ac:spMkLst>
            <pc:docMk/>
            <pc:sldMk cId="437421919" sldId="256"/>
            <ac:spMk id="2" creationId="{00000000-0000-0000-0000-000000000000}"/>
          </ac:spMkLst>
        </pc:spChg>
      </pc:sldChg>
      <pc:sldChg chg="del">
        <pc:chgData name="Josh Blaney" userId="S::jblaney1@uwyo.edu::da694ccb-8d21-4060-873a-4d2361a8a919" providerId="AD" clId="Web-{880666B8-33AA-4D45-BCD5-48591066B258}" dt="2023-07-11T18:31:52.811" v="17"/>
        <pc:sldMkLst>
          <pc:docMk/>
          <pc:sldMk cId="3668890369" sldId="257"/>
        </pc:sldMkLst>
      </pc:sldChg>
      <pc:sldChg chg="del">
        <pc:chgData name="Josh Blaney" userId="S::jblaney1@uwyo.edu::da694ccb-8d21-4060-873a-4d2361a8a919" providerId="AD" clId="Web-{880666B8-33AA-4D45-BCD5-48591066B258}" dt="2023-07-11T18:31:54.342" v="19"/>
        <pc:sldMkLst>
          <pc:docMk/>
          <pc:sldMk cId="3678891003" sldId="258"/>
        </pc:sldMkLst>
      </pc:sldChg>
      <pc:sldChg chg="del">
        <pc:chgData name="Josh Blaney" userId="S::jblaney1@uwyo.edu::da694ccb-8d21-4060-873a-4d2361a8a919" providerId="AD" clId="Web-{880666B8-33AA-4D45-BCD5-48591066B258}" dt="2023-07-11T18:31:53.857" v="18"/>
        <pc:sldMkLst>
          <pc:docMk/>
          <pc:sldMk cId="1878943526" sldId="259"/>
        </pc:sldMkLst>
      </pc:sldChg>
      <pc:sldChg chg="del">
        <pc:chgData name="Josh Blaney" userId="S::jblaney1@uwyo.edu::da694ccb-8d21-4060-873a-4d2361a8a919" providerId="AD" clId="Web-{880666B8-33AA-4D45-BCD5-48591066B258}" dt="2023-07-11T18:31:55.264" v="20"/>
        <pc:sldMkLst>
          <pc:docMk/>
          <pc:sldMk cId="215917704" sldId="260"/>
        </pc:sldMkLst>
      </pc:sldChg>
      <pc:sldChg chg="del">
        <pc:chgData name="Josh Blaney" userId="S::jblaney1@uwyo.edu::da694ccb-8d21-4060-873a-4d2361a8a919" providerId="AD" clId="Web-{880666B8-33AA-4D45-BCD5-48591066B258}" dt="2023-07-11T18:31:56.107" v="22"/>
        <pc:sldMkLst>
          <pc:docMk/>
          <pc:sldMk cId="1691219354" sldId="263"/>
        </pc:sldMkLst>
      </pc:sldChg>
      <pc:sldChg chg="del">
        <pc:chgData name="Josh Blaney" userId="S::jblaney1@uwyo.edu::da694ccb-8d21-4060-873a-4d2361a8a919" providerId="AD" clId="Web-{880666B8-33AA-4D45-BCD5-48591066B258}" dt="2023-07-11T18:31:55.701" v="21"/>
        <pc:sldMkLst>
          <pc:docMk/>
          <pc:sldMk cId="2896841581" sldId="264"/>
        </pc:sldMkLst>
      </pc:sldChg>
      <pc:sldChg chg="del">
        <pc:chgData name="Josh Blaney" userId="S::jblaney1@uwyo.edu::da694ccb-8d21-4060-873a-4d2361a8a919" providerId="AD" clId="Web-{880666B8-33AA-4D45-BCD5-48591066B258}" dt="2023-07-11T18:31:56.529" v="23"/>
        <pc:sldMkLst>
          <pc:docMk/>
          <pc:sldMk cId="2330981165" sldId="265"/>
        </pc:sldMkLst>
      </pc:sldChg>
      <pc:sldChg chg="del">
        <pc:chgData name="Josh Blaney" userId="S::jblaney1@uwyo.edu::da694ccb-8d21-4060-873a-4d2361a8a919" providerId="AD" clId="Web-{880666B8-33AA-4D45-BCD5-48591066B258}" dt="2023-07-11T18:31:56.982" v="24"/>
        <pc:sldMkLst>
          <pc:docMk/>
          <pc:sldMk cId="4241900489" sldId="266"/>
        </pc:sldMkLst>
      </pc:sldChg>
      <pc:sldChg chg="del">
        <pc:chgData name="Josh Blaney" userId="S::jblaney1@uwyo.edu::da694ccb-8d21-4060-873a-4d2361a8a919" providerId="AD" clId="Web-{880666B8-33AA-4D45-BCD5-48591066B258}" dt="2023-07-11T18:31:57.248" v="25"/>
        <pc:sldMkLst>
          <pc:docMk/>
          <pc:sldMk cId="2030311227" sldId="267"/>
        </pc:sldMkLst>
      </pc:sldChg>
      <pc:sldChg chg="del">
        <pc:chgData name="Josh Blaney" userId="S::jblaney1@uwyo.edu::da694ccb-8d21-4060-873a-4d2361a8a919" providerId="AD" clId="Web-{880666B8-33AA-4D45-BCD5-48591066B258}" dt="2023-07-11T18:31:57.686" v="26"/>
        <pc:sldMkLst>
          <pc:docMk/>
          <pc:sldMk cId="3974122614" sldId="268"/>
        </pc:sldMkLst>
      </pc:sldChg>
      <pc:sldChg chg="del">
        <pc:chgData name="Josh Blaney" userId="S::jblaney1@uwyo.edu::da694ccb-8d21-4060-873a-4d2361a8a919" providerId="AD" clId="Web-{880666B8-33AA-4D45-BCD5-48591066B258}" dt="2023-07-11T18:31:58.092" v="27"/>
        <pc:sldMkLst>
          <pc:docMk/>
          <pc:sldMk cId="3795258555" sldId="269"/>
        </pc:sldMkLst>
      </pc:sldChg>
      <pc:sldChg chg="del">
        <pc:chgData name="Josh Blaney" userId="S::jblaney1@uwyo.edu::da694ccb-8d21-4060-873a-4d2361a8a919" providerId="AD" clId="Web-{880666B8-33AA-4D45-BCD5-48591066B258}" dt="2023-07-11T18:31:58.795" v="28"/>
        <pc:sldMkLst>
          <pc:docMk/>
          <pc:sldMk cId="1489634431" sldId="270"/>
        </pc:sldMkLst>
      </pc:sldChg>
      <pc:sldChg chg="del">
        <pc:chgData name="Josh Blaney" userId="S::jblaney1@uwyo.edu::da694ccb-8d21-4060-873a-4d2361a8a919" providerId="AD" clId="Web-{880666B8-33AA-4D45-BCD5-48591066B258}" dt="2023-07-11T18:31:59.201" v="29"/>
        <pc:sldMkLst>
          <pc:docMk/>
          <pc:sldMk cId="986266660" sldId="271"/>
        </pc:sldMkLst>
      </pc:sldChg>
      <pc:sldChg chg="del">
        <pc:chgData name="Josh Blaney" userId="S::jblaney1@uwyo.edu::da694ccb-8d21-4060-873a-4d2361a8a919" providerId="AD" clId="Web-{880666B8-33AA-4D45-BCD5-48591066B258}" dt="2023-07-11T18:31:59.842" v="30"/>
        <pc:sldMkLst>
          <pc:docMk/>
          <pc:sldMk cId="3921898676" sldId="272"/>
        </pc:sldMkLst>
      </pc:sldChg>
      <pc:sldChg chg="del">
        <pc:chgData name="Josh Blaney" userId="S::jblaney1@uwyo.edu::da694ccb-8d21-4060-873a-4d2361a8a919" providerId="AD" clId="Web-{880666B8-33AA-4D45-BCD5-48591066B258}" dt="2023-07-11T18:32:01.186" v="31"/>
        <pc:sldMkLst>
          <pc:docMk/>
          <pc:sldMk cId="1895592178" sldId="273"/>
        </pc:sldMkLst>
      </pc:sldChg>
    </pc:docChg>
  </pc:docChgLst>
  <pc:docChgLst>
    <pc:chgData name="Josh Blaney" userId="S::jblaney1@uwyo.edu::da694ccb-8d21-4060-873a-4d2361a8a919" providerId="AD" clId="Web-{E09EC962-FA20-45B4-895E-4254F2EB2034}"/>
    <pc:docChg chg="addSld modSld">
      <pc:chgData name="Josh Blaney" userId="S::jblaney1@uwyo.edu::da694ccb-8d21-4060-873a-4d2361a8a919" providerId="AD" clId="Web-{E09EC962-FA20-45B4-895E-4254F2EB2034}" dt="2023-07-11T22:08:19.864" v="3" actId="20577"/>
      <pc:docMkLst>
        <pc:docMk/>
      </pc:docMkLst>
      <pc:sldChg chg="modSp new">
        <pc:chgData name="Josh Blaney" userId="S::jblaney1@uwyo.edu::da694ccb-8d21-4060-873a-4d2361a8a919" providerId="AD" clId="Web-{E09EC962-FA20-45B4-895E-4254F2EB2034}" dt="2023-07-11T22:08:19.864" v="3" actId="20577"/>
        <pc:sldMkLst>
          <pc:docMk/>
          <pc:sldMk cId="3356755290" sldId="257"/>
        </pc:sldMkLst>
        <pc:spChg chg="mod">
          <ac:chgData name="Josh Blaney" userId="S::jblaney1@uwyo.edu::da694ccb-8d21-4060-873a-4d2361a8a919" providerId="AD" clId="Web-{E09EC962-FA20-45B4-895E-4254F2EB2034}" dt="2023-07-11T22:08:19.864" v="3" actId="20577"/>
          <ac:spMkLst>
            <pc:docMk/>
            <pc:sldMk cId="3356755290" sldId="257"/>
            <ac:spMk id="2" creationId="{95D817CB-6D4C-9B82-35D7-B775921E0B67}"/>
          </ac:spMkLst>
        </pc:spChg>
      </pc:sldChg>
    </pc:docChg>
  </pc:docChgLst>
  <pc:docChgLst>
    <pc:chgData name="Josh Blaney" userId="S::jblaney1@uwyo.edu::da694ccb-8d21-4060-873a-4d2361a8a919" providerId="AD" clId="Web-{1043A58F-F5E0-4AB9-B32F-26CAD75DA232}"/>
    <pc:docChg chg="delSld modSld">
      <pc:chgData name="Josh Blaney" userId="S::jblaney1@uwyo.edu::da694ccb-8d21-4060-873a-4d2361a8a919" providerId="AD" clId="Web-{1043A58F-F5E0-4AB9-B32F-26CAD75DA232}" dt="2023-07-10T21:42:57.366" v="8"/>
      <pc:docMkLst>
        <pc:docMk/>
      </pc:docMkLst>
      <pc:sldChg chg="addSp delSp modSp">
        <pc:chgData name="Josh Blaney" userId="S::jblaney1@uwyo.edu::da694ccb-8d21-4060-873a-4d2361a8a919" providerId="AD" clId="Web-{1043A58F-F5E0-4AB9-B32F-26CAD75DA232}" dt="2023-07-10T21:42:57.366" v="8"/>
        <pc:sldMkLst>
          <pc:docMk/>
          <pc:sldMk cId="437421919" sldId="256"/>
        </pc:sldMkLst>
        <pc:spChg chg="mod">
          <ac:chgData name="Josh Blaney" userId="S::jblaney1@uwyo.edu::da694ccb-8d21-4060-873a-4d2361a8a919" providerId="AD" clId="Web-{1043A58F-F5E0-4AB9-B32F-26CAD75DA232}" dt="2023-07-10T21:42:54.725" v="7" actId="20577"/>
          <ac:spMkLst>
            <pc:docMk/>
            <pc:sldMk cId="437421919" sldId="256"/>
            <ac:spMk id="2" creationId="{00000000-0000-0000-0000-000000000000}"/>
          </ac:spMkLst>
        </pc:spChg>
        <pc:spChg chg="del mod">
          <ac:chgData name="Josh Blaney" userId="S::jblaney1@uwyo.edu::da694ccb-8d21-4060-873a-4d2361a8a919" providerId="AD" clId="Web-{1043A58F-F5E0-4AB9-B32F-26CAD75DA232}" dt="2023-07-10T21:42:50.959" v="6"/>
          <ac:spMkLst>
            <pc:docMk/>
            <pc:sldMk cId="437421919" sldId="256"/>
            <ac:spMk id="3" creationId="{00000000-0000-0000-0000-000000000000}"/>
          </ac:spMkLst>
        </pc:spChg>
        <pc:spChg chg="add del mod">
          <ac:chgData name="Josh Blaney" userId="S::jblaney1@uwyo.edu::da694ccb-8d21-4060-873a-4d2361a8a919" providerId="AD" clId="Web-{1043A58F-F5E0-4AB9-B32F-26CAD75DA232}" dt="2023-07-10T21:42:57.366" v="8"/>
          <ac:spMkLst>
            <pc:docMk/>
            <pc:sldMk cId="437421919" sldId="256"/>
            <ac:spMk id="5" creationId="{9D1D4C9C-F702-9E24-F84C-8575F9F2E782}"/>
          </ac:spMkLst>
        </pc:spChg>
      </pc:sldChg>
      <pc:sldChg chg="del">
        <pc:chgData name="Josh Blaney" userId="S::jblaney1@uwyo.edu::da694ccb-8d21-4060-873a-4d2361a8a919" providerId="AD" clId="Web-{1043A58F-F5E0-4AB9-B32F-26CAD75DA232}" dt="2023-07-10T21:40:51.301" v="0"/>
        <pc:sldMkLst>
          <pc:docMk/>
          <pc:sldMk cId="1298290685" sldId="261"/>
        </pc:sldMkLst>
      </pc:sldChg>
      <pc:sldChg chg="del">
        <pc:chgData name="Josh Blaney" userId="S::jblaney1@uwyo.edu::da694ccb-8d21-4060-873a-4d2361a8a919" providerId="AD" clId="Web-{1043A58F-F5E0-4AB9-B32F-26CAD75DA232}" dt="2023-07-10T21:41:00.957" v="1"/>
        <pc:sldMkLst>
          <pc:docMk/>
          <pc:sldMk cId="3719879558" sldId="262"/>
        </pc:sldMkLst>
      </pc:sldChg>
      <pc:sldChg chg="modSp">
        <pc:chgData name="Josh Blaney" userId="S::jblaney1@uwyo.edu::da694ccb-8d21-4060-873a-4d2361a8a919" providerId="AD" clId="Web-{1043A58F-F5E0-4AB9-B32F-26CAD75DA232}" dt="2023-07-10T21:42:33.881" v="3" actId="20577"/>
        <pc:sldMkLst>
          <pc:docMk/>
          <pc:sldMk cId="1489634431" sldId="270"/>
        </pc:sldMkLst>
        <pc:spChg chg="mod">
          <ac:chgData name="Josh Blaney" userId="S::jblaney1@uwyo.edu::da694ccb-8d21-4060-873a-4d2361a8a919" providerId="AD" clId="Web-{1043A58F-F5E0-4AB9-B32F-26CAD75DA232}" dt="2023-07-10T21:42:33.881" v="3" actId="20577"/>
          <ac:spMkLst>
            <pc:docMk/>
            <pc:sldMk cId="1489634431" sldId="270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en.wikipedia.org/wiki/Qiskit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Qiskit" TargetMode="External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115E2-F7F0-49E1-A5F9-AD01ED592F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3E846C-4E70-4E65-B1D6-E65A472E1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An </a:t>
          </a:r>
          <a:r>
            <a:rPr lang="en-US" baseline="0">
              <a:latin typeface="Tw Cen MT" panose="020B0602020104020603"/>
            </a:rPr>
            <a:t>open-source</a:t>
          </a:r>
          <a:r>
            <a:rPr lang="en-US" baseline="0"/>
            <a:t> software development kit designed to be used for quantum computer programming through python</a:t>
          </a:r>
          <a:endParaRPr lang="en-US"/>
        </a:p>
      </dgm:t>
    </dgm:pt>
    <dgm:pt modelId="{6E4CBA41-4088-4E1B-A39A-D1F6EFB9E3E2}" type="parTrans" cxnId="{EACA943B-0337-4CD3-9BBC-06CA831B4086}">
      <dgm:prSet/>
      <dgm:spPr/>
      <dgm:t>
        <a:bodyPr/>
        <a:lstStyle/>
        <a:p>
          <a:endParaRPr lang="en-US"/>
        </a:p>
      </dgm:t>
    </dgm:pt>
    <dgm:pt modelId="{E6A2AFDB-2156-456B-B0FE-6251352C489C}" type="sibTrans" cxnId="{EACA943B-0337-4CD3-9BBC-06CA831B40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7DC1D8-1592-4A9E-AD2A-769423A3D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Tw Cen MT" panose="020B0602020104020603"/>
            </a:rPr>
            <a:t>Founded</a:t>
          </a:r>
          <a:r>
            <a:rPr lang="en-US" baseline="0"/>
            <a:t> by IBM Research to allow software development for their cloud quantum computing service, IBM Quantum Experience [</a:t>
          </a:r>
          <a:r>
            <a:rPr lang="en-US" baseline="0">
              <a:hlinkClick xmlns:r="http://schemas.openxmlformats.org/officeDocument/2006/relationships" r:id="rId1"/>
            </a:rPr>
            <a:t>source</a:t>
          </a:r>
          <a:r>
            <a:rPr lang="en-US" baseline="0"/>
            <a:t>]</a:t>
          </a:r>
          <a:endParaRPr lang="en-US"/>
        </a:p>
      </dgm:t>
    </dgm:pt>
    <dgm:pt modelId="{14E9BF33-88C5-4594-9E81-D581368366D0}" type="parTrans" cxnId="{AFF418DB-5411-466F-AAA0-0C5FBE13ABC3}">
      <dgm:prSet/>
      <dgm:spPr/>
      <dgm:t>
        <a:bodyPr/>
        <a:lstStyle/>
        <a:p>
          <a:endParaRPr lang="en-US"/>
        </a:p>
      </dgm:t>
    </dgm:pt>
    <dgm:pt modelId="{C60C882E-20B9-498D-B7A0-00BE42990648}" type="sibTrans" cxnId="{AFF418DB-5411-466F-AAA0-0C5FBE13AB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6594F5-6F5D-4C16-A7B6-01BC849E9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Allows </a:t>
          </a:r>
          <a:r>
            <a:rPr lang="en-US" baseline="0">
              <a:latin typeface="Tw Cen MT" panose="020B0602020104020603"/>
            </a:rPr>
            <a:t>the use of</a:t>
          </a:r>
          <a:r>
            <a:rPr lang="en-US" baseline="0"/>
            <a:t> local simulators or</a:t>
          </a:r>
          <a:r>
            <a:rPr lang="en-US" baseline="0">
              <a:latin typeface="Tw Cen MT" panose="020B0602020104020603"/>
            </a:rPr>
            <a:t> interfacing</a:t>
          </a:r>
          <a:r>
            <a:rPr lang="en-US" baseline="0"/>
            <a:t> with</a:t>
          </a:r>
          <a:r>
            <a:rPr lang="en-US" baseline="0">
              <a:latin typeface="Tw Cen MT" panose="020B0602020104020603"/>
            </a:rPr>
            <a:t> cloud based</a:t>
          </a:r>
          <a:r>
            <a:rPr lang="en-US">
              <a:latin typeface="Tw Cen MT" panose="020B0602020104020603"/>
            </a:rPr>
            <a:t> quantum services</a:t>
          </a:r>
          <a:endParaRPr lang="en-US"/>
        </a:p>
      </dgm:t>
    </dgm:pt>
    <dgm:pt modelId="{71C1E668-8E6C-4CE1-8E23-DBF6C9339DCD}" type="parTrans" cxnId="{F37091E8-EB44-4EAB-86CF-8D694029A3D5}">
      <dgm:prSet/>
      <dgm:spPr/>
      <dgm:t>
        <a:bodyPr/>
        <a:lstStyle/>
        <a:p>
          <a:endParaRPr lang="en-US"/>
        </a:p>
      </dgm:t>
    </dgm:pt>
    <dgm:pt modelId="{E1F0E3E8-6504-42E2-B2EB-86789A388C85}" type="sibTrans" cxnId="{F37091E8-EB44-4EAB-86CF-8D694029A3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68E54A-A3DA-42FF-9B5B-7A132456DCC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" panose="020B0602020104020603"/>
            </a:rPr>
            <a:t>Qiskit programs are written at the quantum circuit level</a:t>
          </a:r>
        </a:p>
      </dgm:t>
    </dgm:pt>
    <dgm:pt modelId="{FEE20A31-4588-4EE5-BDE8-8D193FF3231F}" type="parTrans" cxnId="{AF446DF0-D839-4CA3-BD38-A507582781AF}">
      <dgm:prSet/>
      <dgm:spPr/>
    </dgm:pt>
    <dgm:pt modelId="{6121714E-E8B6-49A4-A7D4-598CBE61BB0B}" type="sibTrans" cxnId="{AF446DF0-D839-4CA3-BD38-A507582781AF}">
      <dgm:prSet/>
      <dgm:spPr/>
    </dgm:pt>
    <dgm:pt modelId="{82DF7283-AE2B-4826-B3C2-3A4038B073E8}" type="pres">
      <dgm:prSet presAssocID="{992115E2-F7F0-49E1-A5F9-AD01ED592F3C}" presName="root" presStyleCnt="0">
        <dgm:presLayoutVars>
          <dgm:dir/>
          <dgm:resizeHandles val="exact"/>
        </dgm:presLayoutVars>
      </dgm:prSet>
      <dgm:spPr/>
    </dgm:pt>
    <dgm:pt modelId="{5B1AC30D-60A3-47DD-9D6C-8AE6FA6E3C50}" type="pres">
      <dgm:prSet presAssocID="{992115E2-F7F0-49E1-A5F9-AD01ED592F3C}" presName="container" presStyleCnt="0">
        <dgm:presLayoutVars>
          <dgm:dir/>
          <dgm:resizeHandles val="exact"/>
        </dgm:presLayoutVars>
      </dgm:prSet>
      <dgm:spPr/>
    </dgm:pt>
    <dgm:pt modelId="{C6C45DF8-0FB3-4D4C-B49E-CC19064D1C07}" type="pres">
      <dgm:prSet presAssocID="{173E846C-4E70-4E65-B1D6-E65A472E1D73}" presName="compNode" presStyleCnt="0"/>
      <dgm:spPr/>
    </dgm:pt>
    <dgm:pt modelId="{7DE3B6DF-0283-4D45-B641-D65094E58DD6}" type="pres">
      <dgm:prSet presAssocID="{173E846C-4E70-4E65-B1D6-E65A472E1D73}" presName="iconBgRect" presStyleLbl="bgShp" presStyleIdx="0" presStyleCnt="4"/>
      <dgm:spPr/>
    </dgm:pt>
    <dgm:pt modelId="{EFC5DCAE-7A0C-4E7A-8123-0046B4340FE4}" type="pres">
      <dgm:prSet presAssocID="{173E846C-4E70-4E65-B1D6-E65A472E1D7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C71B0B-A254-4302-B3AE-F86A0BABE1D1}" type="pres">
      <dgm:prSet presAssocID="{173E846C-4E70-4E65-B1D6-E65A472E1D73}" presName="spaceRect" presStyleCnt="0"/>
      <dgm:spPr/>
    </dgm:pt>
    <dgm:pt modelId="{952FE84C-2C7B-4ECE-AE9C-5BBE074E0991}" type="pres">
      <dgm:prSet presAssocID="{173E846C-4E70-4E65-B1D6-E65A472E1D73}" presName="textRect" presStyleLbl="revTx" presStyleIdx="0" presStyleCnt="4">
        <dgm:presLayoutVars>
          <dgm:chMax val="1"/>
          <dgm:chPref val="1"/>
        </dgm:presLayoutVars>
      </dgm:prSet>
      <dgm:spPr/>
    </dgm:pt>
    <dgm:pt modelId="{6CE4DD26-D6B5-4962-9CD4-B00AC15C49FC}" type="pres">
      <dgm:prSet presAssocID="{E6A2AFDB-2156-456B-B0FE-6251352C489C}" presName="sibTrans" presStyleLbl="sibTrans2D1" presStyleIdx="0" presStyleCnt="0"/>
      <dgm:spPr/>
    </dgm:pt>
    <dgm:pt modelId="{75AA5897-24AB-4D99-BFD6-FA6E2B90A167}" type="pres">
      <dgm:prSet presAssocID="{627DC1D8-1592-4A9E-AD2A-769423A3D15C}" presName="compNode" presStyleCnt="0"/>
      <dgm:spPr/>
    </dgm:pt>
    <dgm:pt modelId="{CA6F1C8E-9C4C-4572-ADC3-0721E6546164}" type="pres">
      <dgm:prSet presAssocID="{627DC1D8-1592-4A9E-AD2A-769423A3D15C}" presName="iconBgRect" presStyleLbl="bgShp" presStyleIdx="1" presStyleCnt="4"/>
      <dgm:spPr/>
    </dgm:pt>
    <dgm:pt modelId="{0369594D-E999-46F8-95E2-E5E87B72A4CB}" type="pres">
      <dgm:prSet presAssocID="{627DC1D8-1592-4A9E-AD2A-769423A3D15C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8880C82-D420-424C-94F5-F26FA6C4C692}" type="pres">
      <dgm:prSet presAssocID="{627DC1D8-1592-4A9E-AD2A-769423A3D15C}" presName="spaceRect" presStyleCnt="0"/>
      <dgm:spPr/>
    </dgm:pt>
    <dgm:pt modelId="{C33C2F29-3265-48FE-ABDA-0E79F99BDD64}" type="pres">
      <dgm:prSet presAssocID="{627DC1D8-1592-4A9E-AD2A-769423A3D15C}" presName="textRect" presStyleLbl="revTx" presStyleIdx="1" presStyleCnt="4">
        <dgm:presLayoutVars>
          <dgm:chMax val="1"/>
          <dgm:chPref val="1"/>
        </dgm:presLayoutVars>
      </dgm:prSet>
      <dgm:spPr/>
    </dgm:pt>
    <dgm:pt modelId="{F9C73791-FBB9-475C-9D72-1ABCBBCA32E1}" type="pres">
      <dgm:prSet presAssocID="{C60C882E-20B9-498D-B7A0-00BE42990648}" presName="sibTrans" presStyleLbl="sibTrans2D1" presStyleIdx="0" presStyleCnt="0"/>
      <dgm:spPr/>
    </dgm:pt>
    <dgm:pt modelId="{20016864-AC46-4CD5-86FD-6332FA76939E}" type="pres">
      <dgm:prSet presAssocID="{6E6594F5-6F5D-4C16-A7B6-01BC849E90FC}" presName="compNode" presStyleCnt="0"/>
      <dgm:spPr/>
    </dgm:pt>
    <dgm:pt modelId="{FDE3CDF8-7E4A-4C64-8E98-0669C633DA04}" type="pres">
      <dgm:prSet presAssocID="{6E6594F5-6F5D-4C16-A7B6-01BC849E90FC}" presName="iconBgRect" presStyleLbl="bgShp" presStyleIdx="2" presStyleCnt="4"/>
      <dgm:spPr/>
    </dgm:pt>
    <dgm:pt modelId="{FE234A42-2A96-4ABD-AC8E-B6B96C967FB8}" type="pres">
      <dgm:prSet presAssocID="{6E6594F5-6F5D-4C16-A7B6-01BC849E90F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F2F4AB7-2E93-48C0-B857-24A84BADB982}" type="pres">
      <dgm:prSet presAssocID="{6E6594F5-6F5D-4C16-A7B6-01BC849E90FC}" presName="spaceRect" presStyleCnt="0"/>
      <dgm:spPr/>
    </dgm:pt>
    <dgm:pt modelId="{2BB2132C-56FF-4C0E-A497-55CF018F0B72}" type="pres">
      <dgm:prSet presAssocID="{6E6594F5-6F5D-4C16-A7B6-01BC849E90FC}" presName="textRect" presStyleLbl="revTx" presStyleIdx="2" presStyleCnt="4">
        <dgm:presLayoutVars>
          <dgm:chMax val="1"/>
          <dgm:chPref val="1"/>
        </dgm:presLayoutVars>
      </dgm:prSet>
      <dgm:spPr/>
    </dgm:pt>
    <dgm:pt modelId="{EE3B3144-8E46-45CF-987B-22CB0B668EB0}" type="pres">
      <dgm:prSet presAssocID="{E1F0E3E8-6504-42E2-B2EB-86789A388C85}" presName="sibTrans" presStyleLbl="sibTrans2D1" presStyleIdx="0" presStyleCnt="0"/>
      <dgm:spPr/>
    </dgm:pt>
    <dgm:pt modelId="{339A1D36-5D77-4D34-8384-8C47C2B0B42D}" type="pres">
      <dgm:prSet presAssocID="{4268E54A-A3DA-42FF-9B5B-7A132456DCCD}" presName="compNode" presStyleCnt="0"/>
      <dgm:spPr/>
    </dgm:pt>
    <dgm:pt modelId="{CF507866-63BB-42FE-9AFC-091B03A6F7CF}" type="pres">
      <dgm:prSet presAssocID="{4268E54A-A3DA-42FF-9B5B-7A132456DCCD}" presName="iconBgRect" presStyleLbl="bgShp" presStyleIdx="3" presStyleCnt="4"/>
      <dgm:spPr/>
    </dgm:pt>
    <dgm:pt modelId="{E6E17876-1F71-4325-9972-F0420DAECB55}" type="pres">
      <dgm:prSet presAssocID="{4268E54A-A3DA-42FF-9B5B-7A132456DCCD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02333BA-802B-4569-8972-6C7A91AC4957}" type="pres">
      <dgm:prSet presAssocID="{4268E54A-A3DA-42FF-9B5B-7A132456DCCD}" presName="spaceRect" presStyleCnt="0"/>
      <dgm:spPr/>
    </dgm:pt>
    <dgm:pt modelId="{BA9073A9-330C-4556-80B2-B4B0C312086E}" type="pres">
      <dgm:prSet presAssocID="{4268E54A-A3DA-42FF-9B5B-7A132456DC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CA943B-0337-4CD3-9BBC-06CA831B4086}" srcId="{992115E2-F7F0-49E1-A5F9-AD01ED592F3C}" destId="{173E846C-4E70-4E65-B1D6-E65A472E1D73}" srcOrd="0" destOrd="0" parTransId="{6E4CBA41-4088-4E1B-A39A-D1F6EFB9E3E2}" sibTransId="{E6A2AFDB-2156-456B-B0FE-6251352C489C}"/>
    <dgm:cxn modelId="{E9CC9754-867B-449A-942B-0BF7D1A15D8F}" type="presOf" srcId="{E1F0E3E8-6504-42E2-B2EB-86789A388C85}" destId="{EE3B3144-8E46-45CF-987B-22CB0B668EB0}" srcOrd="0" destOrd="0" presId="urn:microsoft.com/office/officeart/2018/2/layout/IconCircleList"/>
    <dgm:cxn modelId="{0D7A547E-28B0-4943-95BC-30D6F02A7A83}" type="presOf" srcId="{6E6594F5-6F5D-4C16-A7B6-01BC849E90FC}" destId="{2BB2132C-56FF-4C0E-A497-55CF018F0B72}" srcOrd="0" destOrd="0" presId="urn:microsoft.com/office/officeart/2018/2/layout/IconCircleList"/>
    <dgm:cxn modelId="{13D9E885-BAFB-42F6-BC1A-0AF626308B98}" type="presOf" srcId="{E6A2AFDB-2156-456B-B0FE-6251352C489C}" destId="{6CE4DD26-D6B5-4962-9CD4-B00AC15C49FC}" srcOrd="0" destOrd="0" presId="urn:microsoft.com/office/officeart/2018/2/layout/IconCircleList"/>
    <dgm:cxn modelId="{F711D18A-2AA9-4420-807A-BDE3FD5E0AE5}" type="presOf" srcId="{173E846C-4E70-4E65-B1D6-E65A472E1D73}" destId="{952FE84C-2C7B-4ECE-AE9C-5BBE074E0991}" srcOrd="0" destOrd="0" presId="urn:microsoft.com/office/officeart/2018/2/layout/IconCircleList"/>
    <dgm:cxn modelId="{3C0AF5A8-BEFF-4330-A930-1F0D2F68E335}" type="presOf" srcId="{992115E2-F7F0-49E1-A5F9-AD01ED592F3C}" destId="{82DF7283-AE2B-4826-B3C2-3A4038B073E8}" srcOrd="0" destOrd="0" presId="urn:microsoft.com/office/officeart/2018/2/layout/IconCircleList"/>
    <dgm:cxn modelId="{887F55B3-ECE6-4F23-84DE-428290B65746}" type="presOf" srcId="{4268E54A-A3DA-42FF-9B5B-7A132456DCCD}" destId="{BA9073A9-330C-4556-80B2-B4B0C312086E}" srcOrd="0" destOrd="0" presId="urn:microsoft.com/office/officeart/2018/2/layout/IconCircleList"/>
    <dgm:cxn modelId="{2325AFCE-B19D-434C-8E4E-5A5811011E59}" type="presOf" srcId="{C60C882E-20B9-498D-B7A0-00BE42990648}" destId="{F9C73791-FBB9-475C-9D72-1ABCBBCA32E1}" srcOrd="0" destOrd="0" presId="urn:microsoft.com/office/officeart/2018/2/layout/IconCircleList"/>
    <dgm:cxn modelId="{AFF418DB-5411-466F-AAA0-0C5FBE13ABC3}" srcId="{992115E2-F7F0-49E1-A5F9-AD01ED592F3C}" destId="{627DC1D8-1592-4A9E-AD2A-769423A3D15C}" srcOrd="1" destOrd="0" parTransId="{14E9BF33-88C5-4594-9E81-D581368366D0}" sibTransId="{C60C882E-20B9-498D-B7A0-00BE42990648}"/>
    <dgm:cxn modelId="{F37091E8-EB44-4EAB-86CF-8D694029A3D5}" srcId="{992115E2-F7F0-49E1-A5F9-AD01ED592F3C}" destId="{6E6594F5-6F5D-4C16-A7B6-01BC849E90FC}" srcOrd="2" destOrd="0" parTransId="{71C1E668-8E6C-4CE1-8E23-DBF6C9339DCD}" sibTransId="{E1F0E3E8-6504-42E2-B2EB-86789A388C85}"/>
    <dgm:cxn modelId="{AF446DF0-D839-4CA3-BD38-A507582781AF}" srcId="{992115E2-F7F0-49E1-A5F9-AD01ED592F3C}" destId="{4268E54A-A3DA-42FF-9B5B-7A132456DCCD}" srcOrd="3" destOrd="0" parTransId="{FEE20A31-4588-4EE5-BDE8-8D193FF3231F}" sibTransId="{6121714E-E8B6-49A4-A7D4-598CBE61BB0B}"/>
    <dgm:cxn modelId="{CFAC61FB-A54B-41E0-9157-8A078979A469}" type="presOf" srcId="{627DC1D8-1592-4A9E-AD2A-769423A3D15C}" destId="{C33C2F29-3265-48FE-ABDA-0E79F99BDD64}" srcOrd="0" destOrd="0" presId="urn:microsoft.com/office/officeart/2018/2/layout/IconCircleList"/>
    <dgm:cxn modelId="{88DE5C1F-0D9B-4A99-87B7-973770361C8F}" type="presParOf" srcId="{82DF7283-AE2B-4826-B3C2-3A4038B073E8}" destId="{5B1AC30D-60A3-47DD-9D6C-8AE6FA6E3C50}" srcOrd="0" destOrd="0" presId="urn:microsoft.com/office/officeart/2018/2/layout/IconCircleList"/>
    <dgm:cxn modelId="{96523B67-1937-40AF-98B5-0599D4E6A9E2}" type="presParOf" srcId="{5B1AC30D-60A3-47DD-9D6C-8AE6FA6E3C50}" destId="{C6C45DF8-0FB3-4D4C-B49E-CC19064D1C07}" srcOrd="0" destOrd="0" presId="urn:microsoft.com/office/officeart/2018/2/layout/IconCircleList"/>
    <dgm:cxn modelId="{D7A50A2B-6DB0-45E1-AD55-7854E033DF63}" type="presParOf" srcId="{C6C45DF8-0FB3-4D4C-B49E-CC19064D1C07}" destId="{7DE3B6DF-0283-4D45-B641-D65094E58DD6}" srcOrd="0" destOrd="0" presId="urn:microsoft.com/office/officeart/2018/2/layout/IconCircleList"/>
    <dgm:cxn modelId="{050C3BA3-19AB-43C5-BBF4-2732F19E70A3}" type="presParOf" srcId="{C6C45DF8-0FB3-4D4C-B49E-CC19064D1C07}" destId="{EFC5DCAE-7A0C-4E7A-8123-0046B4340FE4}" srcOrd="1" destOrd="0" presId="urn:microsoft.com/office/officeart/2018/2/layout/IconCircleList"/>
    <dgm:cxn modelId="{A4FE5B11-9C6D-4078-B6D8-481D93F6F2C9}" type="presParOf" srcId="{C6C45DF8-0FB3-4D4C-B49E-CC19064D1C07}" destId="{77C71B0B-A254-4302-B3AE-F86A0BABE1D1}" srcOrd="2" destOrd="0" presId="urn:microsoft.com/office/officeart/2018/2/layout/IconCircleList"/>
    <dgm:cxn modelId="{D0DF899B-A9C7-4D8A-A575-E07A5C6C9CAC}" type="presParOf" srcId="{C6C45DF8-0FB3-4D4C-B49E-CC19064D1C07}" destId="{952FE84C-2C7B-4ECE-AE9C-5BBE074E0991}" srcOrd="3" destOrd="0" presId="urn:microsoft.com/office/officeart/2018/2/layout/IconCircleList"/>
    <dgm:cxn modelId="{D85070A0-BEC6-4C85-A996-1869F00B545E}" type="presParOf" srcId="{5B1AC30D-60A3-47DD-9D6C-8AE6FA6E3C50}" destId="{6CE4DD26-D6B5-4962-9CD4-B00AC15C49FC}" srcOrd="1" destOrd="0" presId="urn:microsoft.com/office/officeart/2018/2/layout/IconCircleList"/>
    <dgm:cxn modelId="{AF83CB8B-CA99-420E-A859-825488E2310D}" type="presParOf" srcId="{5B1AC30D-60A3-47DD-9D6C-8AE6FA6E3C50}" destId="{75AA5897-24AB-4D99-BFD6-FA6E2B90A167}" srcOrd="2" destOrd="0" presId="urn:microsoft.com/office/officeart/2018/2/layout/IconCircleList"/>
    <dgm:cxn modelId="{E888B0FB-F1E9-4A4D-A7B9-ECEDAD018186}" type="presParOf" srcId="{75AA5897-24AB-4D99-BFD6-FA6E2B90A167}" destId="{CA6F1C8E-9C4C-4572-ADC3-0721E6546164}" srcOrd="0" destOrd="0" presId="urn:microsoft.com/office/officeart/2018/2/layout/IconCircleList"/>
    <dgm:cxn modelId="{544CF57A-FEEC-4B64-9F9D-E93A10760950}" type="presParOf" srcId="{75AA5897-24AB-4D99-BFD6-FA6E2B90A167}" destId="{0369594D-E999-46F8-95E2-E5E87B72A4CB}" srcOrd="1" destOrd="0" presId="urn:microsoft.com/office/officeart/2018/2/layout/IconCircleList"/>
    <dgm:cxn modelId="{8CBA038B-E649-411F-AA06-76CBDB87E426}" type="presParOf" srcId="{75AA5897-24AB-4D99-BFD6-FA6E2B90A167}" destId="{C8880C82-D420-424C-94F5-F26FA6C4C692}" srcOrd="2" destOrd="0" presId="urn:microsoft.com/office/officeart/2018/2/layout/IconCircleList"/>
    <dgm:cxn modelId="{BB2AFC4E-3405-47D9-8D53-B57DE75D1E61}" type="presParOf" srcId="{75AA5897-24AB-4D99-BFD6-FA6E2B90A167}" destId="{C33C2F29-3265-48FE-ABDA-0E79F99BDD64}" srcOrd="3" destOrd="0" presId="urn:microsoft.com/office/officeart/2018/2/layout/IconCircleList"/>
    <dgm:cxn modelId="{8D3390AD-8CAA-4471-8ACC-F979D8DA436D}" type="presParOf" srcId="{5B1AC30D-60A3-47DD-9D6C-8AE6FA6E3C50}" destId="{F9C73791-FBB9-475C-9D72-1ABCBBCA32E1}" srcOrd="3" destOrd="0" presId="urn:microsoft.com/office/officeart/2018/2/layout/IconCircleList"/>
    <dgm:cxn modelId="{7E97877D-274A-455D-8DB9-602930730626}" type="presParOf" srcId="{5B1AC30D-60A3-47DD-9D6C-8AE6FA6E3C50}" destId="{20016864-AC46-4CD5-86FD-6332FA76939E}" srcOrd="4" destOrd="0" presId="urn:microsoft.com/office/officeart/2018/2/layout/IconCircleList"/>
    <dgm:cxn modelId="{E3F4D774-5D37-41C4-B1B6-F18FA0FA08AB}" type="presParOf" srcId="{20016864-AC46-4CD5-86FD-6332FA76939E}" destId="{FDE3CDF8-7E4A-4C64-8E98-0669C633DA04}" srcOrd="0" destOrd="0" presId="urn:microsoft.com/office/officeart/2018/2/layout/IconCircleList"/>
    <dgm:cxn modelId="{55480F5C-9497-453D-84E2-9A0883C29A88}" type="presParOf" srcId="{20016864-AC46-4CD5-86FD-6332FA76939E}" destId="{FE234A42-2A96-4ABD-AC8E-B6B96C967FB8}" srcOrd="1" destOrd="0" presId="urn:microsoft.com/office/officeart/2018/2/layout/IconCircleList"/>
    <dgm:cxn modelId="{B40879F9-3EE8-4CF0-98C5-2C33D2CB67D4}" type="presParOf" srcId="{20016864-AC46-4CD5-86FD-6332FA76939E}" destId="{DF2F4AB7-2E93-48C0-B857-24A84BADB982}" srcOrd="2" destOrd="0" presId="urn:microsoft.com/office/officeart/2018/2/layout/IconCircleList"/>
    <dgm:cxn modelId="{294D792F-7395-4290-ADDB-C9852B1CAA4D}" type="presParOf" srcId="{20016864-AC46-4CD5-86FD-6332FA76939E}" destId="{2BB2132C-56FF-4C0E-A497-55CF018F0B72}" srcOrd="3" destOrd="0" presId="urn:microsoft.com/office/officeart/2018/2/layout/IconCircleList"/>
    <dgm:cxn modelId="{7BB31880-FF2B-49A2-BA23-AB5A761F9C7A}" type="presParOf" srcId="{5B1AC30D-60A3-47DD-9D6C-8AE6FA6E3C50}" destId="{EE3B3144-8E46-45CF-987B-22CB0B668EB0}" srcOrd="5" destOrd="0" presId="urn:microsoft.com/office/officeart/2018/2/layout/IconCircleList"/>
    <dgm:cxn modelId="{347913D7-C61B-4F77-8C2B-009E49F58FAB}" type="presParOf" srcId="{5B1AC30D-60A3-47DD-9D6C-8AE6FA6E3C50}" destId="{339A1D36-5D77-4D34-8384-8C47C2B0B42D}" srcOrd="6" destOrd="0" presId="urn:microsoft.com/office/officeart/2018/2/layout/IconCircleList"/>
    <dgm:cxn modelId="{EF1063E7-E863-4CF7-9FF3-E2328356D15C}" type="presParOf" srcId="{339A1D36-5D77-4D34-8384-8C47C2B0B42D}" destId="{CF507866-63BB-42FE-9AFC-091B03A6F7CF}" srcOrd="0" destOrd="0" presId="urn:microsoft.com/office/officeart/2018/2/layout/IconCircleList"/>
    <dgm:cxn modelId="{53D8926E-5167-4F25-89E9-1C76C6F77E77}" type="presParOf" srcId="{339A1D36-5D77-4D34-8384-8C47C2B0B42D}" destId="{E6E17876-1F71-4325-9972-F0420DAECB55}" srcOrd="1" destOrd="0" presId="urn:microsoft.com/office/officeart/2018/2/layout/IconCircleList"/>
    <dgm:cxn modelId="{8F758AA8-E6AE-40EE-88C9-F210E292859C}" type="presParOf" srcId="{339A1D36-5D77-4D34-8384-8C47C2B0B42D}" destId="{702333BA-802B-4569-8972-6C7A91AC4957}" srcOrd="2" destOrd="0" presId="urn:microsoft.com/office/officeart/2018/2/layout/IconCircleList"/>
    <dgm:cxn modelId="{F22B33A2-FD3B-4E0D-9B8B-2BC64C4588C9}" type="presParOf" srcId="{339A1D36-5D77-4D34-8384-8C47C2B0B42D}" destId="{BA9073A9-330C-4556-80B2-B4B0C31208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3B6DF-0283-4D45-B641-D65094E58DD6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5DCAE-7A0C-4E7A-8123-0046B4340FE4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FE84C-2C7B-4ECE-AE9C-5BBE074E0991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An </a:t>
          </a:r>
          <a:r>
            <a:rPr lang="en-US" sz="1800" kern="1200" baseline="0">
              <a:latin typeface="Tw Cen MT" panose="020B0602020104020603"/>
            </a:rPr>
            <a:t>open-source</a:t>
          </a:r>
          <a:r>
            <a:rPr lang="en-US" sz="1800" kern="1200" baseline="0"/>
            <a:t> software development kit designed to be used for quantum computer programming through python</a:t>
          </a:r>
          <a:endParaRPr lang="en-US" sz="1800" kern="1200"/>
        </a:p>
      </dsp:txBody>
      <dsp:txXfrm>
        <a:off x="1976419" y="6260"/>
        <a:ext cx="2948318" cy="1250801"/>
      </dsp:txXfrm>
    </dsp:sp>
    <dsp:sp modelId="{CA6F1C8E-9C4C-4572-ADC3-0721E6546164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9594D-E999-46F8-95E2-E5E87B72A4CB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C2F29-3265-48FE-ABDA-0E79F99BDD64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Tw Cen MT" panose="020B0602020104020603"/>
            </a:rPr>
            <a:t>Founded</a:t>
          </a:r>
          <a:r>
            <a:rPr lang="en-US" sz="1800" kern="1200" baseline="0"/>
            <a:t> by IBM Research to allow software development for their cloud quantum computing service, IBM Quantum Experience [</a:t>
          </a:r>
          <a:r>
            <a:rPr lang="en-US" sz="1800" kern="1200" baseline="0">
              <a:hlinkClick xmlns:r="http://schemas.openxmlformats.org/officeDocument/2006/relationships" r:id="rId5"/>
            </a:rPr>
            <a:t>source</a:t>
          </a:r>
          <a:r>
            <a:rPr lang="en-US" sz="1800" kern="1200" baseline="0"/>
            <a:t>]</a:t>
          </a:r>
          <a:endParaRPr lang="en-US" sz="1800" kern="1200"/>
        </a:p>
      </dsp:txBody>
      <dsp:txXfrm>
        <a:off x="6957292" y="6260"/>
        <a:ext cx="2948318" cy="1250801"/>
      </dsp:txXfrm>
    </dsp:sp>
    <dsp:sp modelId="{FDE3CDF8-7E4A-4C64-8E98-0669C633DA04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34A42-2A96-4ABD-AC8E-B6B96C967FB8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2132C-56FF-4C0E-A497-55CF018F0B72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Allows </a:t>
          </a:r>
          <a:r>
            <a:rPr lang="en-US" sz="1800" kern="1200" baseline="0">
              <a:latin typeface="Tw Cen MT" panose="020B0602020104020603"/>
            </a:rPr>
            <a:t>the use of</a:t>
          </a:r>
          <a:r>
            <a:rPr lang="en-US" sz="1800" kern="1200" baseline="0"/>
            <a:t> local simulators or</a:t>
          </a:r>
          <a:r>
            <a:rPr lang="en-US" sz="1800" kern="1200" baseline="0">
              <a:latin typeface="Tw Cen MT" panose="020B0602020104020603"/>
            </a:rPr>
            <a:t> interfacing</a:t>
          </a:r>
          <a:r>
            <a:rPr lang="en-US" sz="1800" kern="1200" baseline="0"/>
            <a:t> with</a:t>
          </a:r>
          <a:r>
            <a:rPr lang="en-US" sz="1800" kern="1200" baseline="0">
              <a:latin typeface="Tw Cen MT" panose="020B0602020104020603"/>
            </a:rPr>
            <a:t> cloud based</a:t>
          </a:r>
          <a:r>
            <a:rPr lang="en-US" sz="1800" kern="1200">
              <a:latin typeface="Tw Cen MT" panose="020B0602020104020603"/>
            </a:rPr>
            <a:t> quantum services</a:t>
          </a:r>
          <a:endParaRPr lang="en-US" sz="1800" kern="1200"/>
        </a:p>
      </dsp:txBody>
      <dsp:txXfrm>
        <a:off x="1976419" y="1772004"/>
        <a:ext cx="2948318" cy="1250801"/>
      </dsp:txXfrm>
    </dsp:sp>
    <dsp:sp modelId="{CF507866-63BB-42FE-9AFC-091B03A6F7CF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17876-1F71-4325-9972-F0420DAECB55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073A9-330C-4556-80B2-B4B0C312086E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" panose="020B0602020104020603"/>
            </a:rPr>
            <a:t>Qiskit programs are written at the quantum circuit level</a:t>
          </a:r>
        </a:p>
      </dsp:txBody>
      <dsp:txXfrm>
        <a:off x="6957292" y="1772004"/>
        <a:ext cx="2948318" cy="1250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qiskit.org/documentation/index.html#main-qiskit-related-project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762" y="1227279"/>
            <a:ext cx="4328819" cy="2509213"/>
          </a:xfrm>
        </p:spPr>
        <p:txBody>
          <a:bodyPr>
            <a:normAutofit/>
          </a:bodyPr>
          <a:lstStyle/>
          <a:p>
            <a:r>
              <a:rPr lang="en-US" sz="4400"/>
              <a:t>Programming Quantum Computers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E239CB23-4B8E-7304-3D3B-BC36F8FD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0459" y="948266"/>
            <a:ext cx="4743406" cy="4743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17CB-6D4C-9B82-35D7-B775921E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 err="1"/>
              <a:t>Qiskit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65833-D6DA-D94A-DDD9-46A578BD9B6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5030131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4" name="Title 1">
            <a:extLst>
              <a:ext uri="{FF2B5EF4-FFF2-40B4-BE49-F238E27FC236}">
                <a16:creationId xmlns:a16="http://schemas.microsoft.com/office/drawing/2014/main" id="{198990FF-DE30-916C-F923-49D6B7C02CF5}"/>
              </a:ext>
            </a:extLst>
          </p:cNvPr>
          <p:cNvSpPr txBox="1">
            <a:spLocks/>
          </p:cNvSpPr>
          <p:nvPr/>
        </p:nvSpPr>
        <p:spPr>
          <a:xfrm>
            <a:off x="907837" y="5560632"/>
            <a:ext cx="10374347" cy="1299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  <a:hlinkClick r:id="rId7"/>
              </a:rPr>
              <a:t>Docs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6789-AEEB-86A5-5C78-B4E369B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9" y="1419900"/>
            <a:ext cx="3764339" cy="4018201"/>
          </a:xfrm>
        </p:spPr>
        <p:txBody>
          <a:bodyPr>
            <a:normAutofit/>
          </a:bodyPr>
          <a:lstStyle/>
          <a:p>
            <a:r>
              <a:rPr lang="en-US" sz="4400" dirty="0"/>
              <a:t>Qbit 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8D98-7E7A-5ECA-7E3D-988498A44F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530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Open the </a:t>
            </a:r>
            <a:r>
              <a:rPr lang="en-US" err="1"/>
              <a:t>jupyter</a:t>
            </a:r>
            <a:r>
              <a:rPr lang="en-US" dirty="0"/>
              <a:t> notebook </a:t>
            </a:r>
            <a:r>
              <a:rPr lang="en-US" err="1"/>
              <a:t>qbit</a:t>
            </a:r>
            <a:r>
              <a:rPr lang="en-US" dirty="0"/>
              <a:t> </a:t>
            </a:r>
            <a:r>
              <a:rPr lang="en-US" err="1"/>
              <a:t>visualization.ipynb</a:t>
            </a:r>
            <a:endParaRPr lang="en-US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F1484-8442-3212-A8F5-748F0B81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36" y="1627632"/>
            <a:ext cx="629107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6789-AEEB-86A5-5C78-B4E369B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9" y="1419900"/>
            <a:ext cx="3764339" cy="4018201"/>
          </a:xfrm>
        </p:spPr>
        <p:txBody>
          <a:bodyPr>
            <a:normAutofit/>
          </a:bodyPr>
          <a:lstStyle/>
          <a:p>
            <a:r>
              <a:rPr lang="en-US" sz="4400" dirty="0"/>
              <a:t>controlled 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8D98-7E7A-5ECA-7E3D-988498A44F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530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Open the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cnot.ipynb</a:t>
            </a: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2CC0BC-89B9-7015-9985-5C10C6D8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36" y="1627632"/>
            <a:ext cx="629107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832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EE1121-83DA-4A17-9527-42FE5EAF3B8A}"/>
</file>

<file path=customXml/itemProps2.xml><?xml version="1.0" encoding="utf-8"?>
<ds:datastoreItem xmlns:ds="http://schemas.openxmlformats.org/officeDocument/2006/customXml" ds:itemID="{1A932772-049B-4816-A1C7-8E185F696F59}">
  <ds:schemaRefs>
    <ds:schemaRef ds:uri="http://schemas.microsoft.com/office/2006/metadata/properties"/>
    <ds:schemaRef ds:uri="http://schemas.microsoft.com/office/infopath/2007/PartnerControls"/>
    <ds:schemaRef ds:uri="77e6e833-9241-4b04-b716-5a4daabdc787"/>
    <ds:schemaRef ds:uri="56da908f-da71-483c-b6d3-0ee057f43e65"/>
  </ds:schemaRefs>
</ds:datastoreItem>
</file>

<file path=customXml/itemProps3.xml><?xml version="1.0" encoding="utf-8"?>
<ds:datastoreItem xmlns:ds="http://schemas.openxmlformats.org/officeDocument/2006/customXml" ds:itemID="{F922C638-DA20-4A49-8851-3A5CBA3B7F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365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Programming Quantum Computers</vt:lpstr>
      <vt:lpstr>Qiskit</vt:lpstr>
      <vt:lpstr>Qbit visualization</vt:lpstr>
      <vt:lpstr>controlled Not Gate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Muknahallipatna</dc:creator>
  <cp:lastModifiedBy>Josh Blaney</cp:lastModifiedBy>
  <cp:revision>160</cp:revision>
  <dcterms:created xsi:type="dcterms:W3CDTF">2022-08-22T14:36:03Z</dcterms:created>
  <dcterms:modified xsi:type="dcterms:W3CDTF">2023-07-12T00:29:58Z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