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4"/>
  </p:sldMasterIdLst>
  <p:sldIdLst>
    <p:sldId id="256" r:id="rId5"/>
    <p:sldId id="262" r:id="rId6"/>
    <p:sldId id="257" r:id="rId7"/>
    <p:sldId id="269" r:id="rId8"/>
    <p:sldId id="258" r:id="rId9"/>
    <p:sldId id="259" r:id="rId10"/>
    <p:sldId id="260" r:id="rId11"/>
    <p:sldId id="263" r:id="rId12"/>
    <p:sldId id="270" r:id="rId13"/>
    <p:sldId id="261" r:id="rId14"/>
    <p:sldId id="264" r:id="rId15"/>
    <p:sldId id="265" r:id="rId16"/>
    <p:sldId id="266" r:id="rId17"/>
    <p:sldId id="271" r:id="rId18"/>
    <p:sldId id="267" r:id="rId19"/>
    <p:sldId id="268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EE00F-75A4-4899-A363-6BB09A0161D4}" v="10" dt="2023-06-28T19:26:50.829"/>
    <p1510:client id="{A29B4E8C-5589-4E55-8B1F-347E2B712051}" v="76" dt="2023-06-26T20:41:07.413"/>
    <p1510:client id="{FBCC6EB1-237A-4B16-B56D-8515301E8437}" v="1" dt="2023-06-28T19:22:1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Bharadwaj" userId="S::vbharadw@uwyo.edu::8ae5af43-bb6e-4c61-a4b3-ad200fb5d4a3" providerId="AD" clId="Web-{FBCC6EB1-237A-4B16-B56D-8515301E8437}"/>
    <pc:docChg chg="modSld">
      <pc:chgData name="Varun Bharadwaj" userId="S::vbharadw@uwyo.edu::8ae5af43-bb6e-4c61-a4b3-ad200fb5d4a3" providerId="AD" clId="Web-{FBCC6EB1-237A-4B16-B56D-8515301E8437}" dt="2023-06-28T19:22:16.601" v="0" actId="20577"/>
      <pc:docMkLst>
        <pc:docMk/>
      </pc:docMkLst>
      <pc:sldChg chg="modSp">
        <pc:chgData name="Varun Bharadwaj" userId="S::vbharadw@uwyo.edu::8ae5af43-bb6e-4c61-a4b3-ad200fb5d4a3" providerId="AD" clId="Web-{FBCC6EB1-237A-4B16-B56D-8515301E8437}" dt="2023-06-28T19:22:16.601" v="0" actId="20577"/>
        <pc:sldMkLst>
          <pc:docMk/>
          <pc:sldMk cId="3196737936" sldId="257"/>
        </pc:sldMkLst>
        <pc:spChg chg="mod">
          <ac:chgData name="Varun Bharadwaj" userId="S::vbharadw@uwyo.edu::8ae5af43-bb6e-4c61-a4b3-ad200fb5d4a3" providerId="AD" clId="Web-{FBCC6EB1-237A-4B16-B56D-8515301E8437}" dt="2023-06-28T19:22:16.601" v="0" actId="20577"/>
          <ac:spMkLst>
            <pc:docMk/>
            <pc:sldMk cId="3196737936" sldId="257"/>
            <ac:spMk id="3" creationId="{1CECD626-ED5A-46F1-814B-BF32AB59E5D1}"/>
          </ac:spMkLst>
        </pc:spChg>
      </pc:sldChg>
    </pc:docChg>
  </pc:docChgLst>
  <pc:docChgLst>
    <pc:chgData name="Matthew Springsteen" userId="S::mspring6@uwyo.edu::392235ba-8406-4347-b7b0-7bdc8eac136f" providerId="AD" clId="Web-{A29B4E8C-5589-4E55-8B1F-347E2B712051}"/>
    <pc:docChg chg="addSld delSld modSld">
      <pc:chgData name="Matthew Springsteen" userId="S::mspring6@uwyo.edu::392235ba-8406-4347-b7b0-7bdc8eac136f" providerId="AD" clId="Web-{A29B4E8C-5589-4E55-8B1F-347E2B712051}" dt="2023-06-26T20:41:07.413" v="74"/>
      <pc:docMkLst>
        <pc:docMk/>
      </pc:docMkLst>
      <pc:sldChg chg="addSp delSp modSp add replId">
        <pc:chgData name="Matthew Springsteen" userId="S::mspring6@uwyo.edu::392235ba-8406-4347-b7b0-7bdc8eac136f" providerId="AD" clId="Web-{A29B4E8C-5589-4E55-8B1F-347E2B712051}" dt="2023-06-26T20:39:18.285" v="52" actId="1076"/>
        <pc:sldMkLst>
          <pc:docMk/>
          <pc:sldMk cId="3306251948" sldId="274"/>
        </pc:sldMkLst>
        <pc:spChg chg="mod">
          <ac:chgData name="Matthew Springsteen" userId="S::mspring6@uwyo.edu::392235ba-8406-4347-b7b0-7bdc8eac136f" providerId="AD" clId="Web-{A29B4E8C-5589-4E55-8B1F-347E2B712051}" dt="2023-06-26T20:39:04.441" v="46" actId="20577"/>
          <ac:spMkLst>
            <pc:docMk/>
            <pc:sldMk cId="3306251948" sldId="274"/>
            <ac:spMk id="3" creationId="{515733AD-772E-42AA-9E5D-2C80300783A4}"/>
          </ac:spMkLst>
        </pc:spChg>
        <pc:picChg chg="del">
          <ac:chgData name="Matthew Springsteen" userId="S::mspring6@uwyo.edu::392235ba-8406-4347-b7b0-7bdc8eac136f" providerId="AD" clId="Web-{A29B4E8C-5589-4E55-8B1F-347E2B712051}" dt="2023-06-26T20:37:28.439" v="1"/>
          <ac:picMkLst>
            <pc:docMk/>
            <pc:sldMk cId="3306251948" sldId="274"/>
            <ac:picMk id="4" creationId="{00000000-0000-0000-0000-000000000000}"/>
          </ac:picMkLst>
        </pc:picChg>
        <pc:picChg chg="add mod">
          <ac:chgData name="Matthew Springsteen" userId="S::mspring6@uwyo.edu::392235ba-8406-4347-b7b0-7bdc8eac136f" providerId="AD" clId="Web-{A29B4E8C-5589-4E55-8B1F-347E2B712051}" dt="2023-06-26T20:39:18.285" v="52" actId="1076"/>
          <ac:picMkLst>
            <pc:docMk/>
            <pc:sldMk cId="3306251948" sldId="274"/>
            <ac:picMk id="5" creationId="{68648B9B-704D-FFA7-89F9-01C72B95C42C}"/>
          </ac:picMkLst>
        </pc:picChg>
      </pc:sldChg>
      <pc:sldChg chg="delSp modSp add del replId">
        <pc:chgData name="Matthew Springsteen" userId="S::mspring6@uwyo.edu::392235ba-8406-4347-b7b0-7bdc8eac136f" providerId="AD" clId="Web-{A29B4E8C-5589-4E55-8B1F-347E2B712051}" dt="2023-06-26T20:41:07.413" v="74"/>
        <pc:sldMkLst>
          <pc:docMk/>
          <pc:sldMk cId="3446779559" sldId="275"/>
        </pc:sldMkLst>
        <pc:spChg chg="mod">
          <ac:chgData name="Matthew Springsteen" userId="S::mspring6@uwyo.edu::392235ba-8406-4347-b7b0-7bdc8eac136f" providerId="AD" clId="Web-{A29B4E8C-5589-4E55-8B1F-347E2B712051}" dt="2023-06-26T20:40:57.772" v="73" actId="20577"/>
          <ac:spMkLst>
            <pc:docMk/>
            <pc:sldMk cId="3446779559" sldId="275"/>
            <ac:spMk id="3" creationId="{515733AD-772E-42AA-9E5D-2C80300783A4}"/>
          </ac:spMkLst>
        </pc:spChg>
        <pc:picChg chg="del">
          <ac:chgData name="Matthew Springsteen" userId="S::mspring6@uwyo.edu::392235ba-8406-4347-b7b0-7bdc8eac136f" providerId="AD" clId="Web-{A29B4E8C-5589-4E55-8B1F-347E2B712051}" dt="2023-06-26T20:40:29.537" v="54"/>
          <ac:picMkLst>
            <pc:docMk/>
            <pc:sldMk cId="3446779559" sldId="275"/>
            <ac:picMk id="5" creationId="{68648B9B-704D-FFA7-89F9-01C72B95C42C}"/>
          </ac:picMkLst>
        </pc:picChg>
      </pc:sldChg>
    </pc:docChg>
  </pc:docChgLst>
  <pc:docChgLst>
    <pc:chgData name="Varun Bharadwaj" userId="S::vbharadw@uwyo.edu::8ae5af43-bb6e-4c61-a4b3-ad200fb5d4a3" providerId="AD" clId="Web-{543EE00F-75A4-4899-A363-6BB09A0161D4}"/>
    <pc:docChg chg="modSld">
      <pc:chgData name="Varun Bharadwaj" userId="S::vbharadw@uwyo.edu::8ae5af43-bb6e-4c61-a4b3-ad200fb5d4a3" providerId="AD" clId="Web-{543EE00F-75A4-4899-A363-6BB09A0161D4}" dt="2023-06-28T19:26:50.283" v="7" actId="20577"/>
      <pc:docMkLst>
        <pc:docMk/>
      </pc:docMkLst>
      <pc:sldChg chg="modSp">
        <pc:chgData name="Varun Bharadwaj" userId="S::vbharadw@uwyo.edu::8ae5af43-bb6e-4c61-a4b3-ad200fb5d4a3" providerId="AD" clId="Web-{543EE00F-75A4-4899-A363-6BB09A0161D4}" dt="2023-06-28T19:25:40.750" v="5" actId="20577"/>
        <pc:sldMkLst>
          <pc:docMk/>
          <pc:sldMk cId="2076882743" sldId="261"/>
        </pc:sldMkLst>
        <pc:spChg chg="mod">
          <ac:chgData name="Varun Bharadwaj" userId="S::vbharadw@uwyo.edu::8ae5af43-bb6e-4c61-a4b3-ad200fb5d4a3" providerId="AD" clId="Web-{543EE00F-75A4-4899-A363-6BB09A0161D4}" dt="2023-06-28T19:25:40.750" v="5" actId="20577"/>
          <ac:spMkLst>
            <pc:docMk/>
            <pc:sldMk cId="2076882743" sldId="261"/>
            <ac:spMk id="3" creationId="{1CECD626-ED5A-46F1-814B-BF32AB59E5D1}"/>
          </ac:spMkLst>
        </pc:spChg>
      </pc:sldChg>
      <pc:sldChg chg="modSp">
        <pc:chgData name="Varun Bharadwaj" userId="S::vbharadw@uwyo.edu::8ae5af43-bb6e-4c61-a4b3-ad200fb5d4a3" providerId="AD" clId="Web-{543EE00F-75A4-4899-A363-6BB09A0161D4}" dt="2023-06-28T19:25:29.453" v="3" actId="20577"/>
        <pc:sldMkLst>
          <pc:docMk/>
          <pc:sldMk cId="3055093696" sldId="263"/>
        </pc:sldMkLst>
        <pc:spChg chg="mod">
          <ac:chgData name="Varun Bharadwaj" userId="S::vbharadw@uwyo.edu::8ae5af43-bb6e-4c61-a4b3-ad200fb5d4a3" providerId="AD" clId="Web-{543EE00F-75A4-4899-A363-6BB09A0161D4}" dt="2023-06-28T19:25:29.453" v="3" actId="20577"/>
          <ac:spMkLst>
            <pc:docMk/>
            <pc:sldMk cId="3055093696" sldId="263"/>
            <ac:spMk id="3" creationId="{1CECD626-ED5A-46F1-814B-BF32AB59E5D1}"/>
          </ac:spMkLst>
        </pc:spChg>
      </pc:sldChg>
      <pc:sldChg chg="modSp">
        <pc:chgData name="Varun Bharadwaj" userId="S::vbharadw@uwyo.edu::8ae5af43-bb6e-4c61-a4b3-ad200fb5d4a3" providerId="AD" clId="Web-{543EE00F-75A4-4899-A363-6BB09A0161D4}" dt="2023-06-28T19:26:50.283" v="7" actId="20577"/>
        <pc:sldMkLst>
          <pc:docMk/>
          <pc:sldMk cId="3240173100" sldId="268"/>
        </pc:sldMkLst>
        <pc:spChg chg="mod">
          <ac:chgData name="Varun Bharadwaj" userId="S::vbharadw@uwyo.edu::8ae5af43-bb6e-4c61-a4b3-ad200fb5d4a3" providerId="AD" clId="Web-{543EE00F-75A4-4899-A363-6BB09A0161D4}" dt="2023-06-28T19:26:50.283" v="7" actId="20577"/>
          <ac:spMkLst>
            <pc:docMk/>
            <pc:sldMk cId="3240173100" sldId="268"/>
            <ac:spMk id="3" creationId="{515733AD-772E-42AA-9E5D-2C80300783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71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3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92CED7-FDD4-4D9B-B0E1-2AECA7D80C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C4B9-2B0D-4DEE-BFB8-7C0D952B1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1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hing-translator.appspo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experiments.withgoo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eta.aidungeon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scroobl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5101-6FF0-4929-A837-2CD00C6D0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 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8020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5B1-ADC0-4E06-8B76-4C110D7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 with the person next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626-ED5A-46F1-814B-BF32AB59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well did your doodle track you?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Is there still room for improvement?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Can you guess why this network performs the way it does?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381-0EE4-4443-BFB5-CCD35DA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33AD-772E-42AA-9E5D-2C803007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Scroobly</a:t>
            </a:r>
            <a:r>
              <a:rPr lang="en-US"/>
              <a:t> is built using two networks!</a:t>
            </a:r>
          </a:p>
          <a:p>
            <a:r>
              <a:rPr lang="en-US"/>
              <a:t>The network used to track your pose is called </a:t>
            </a:r>
            <a:r>
              <a:rPr lang="en-US" err="1"/>
              <a:t>PoseNet</a:t>
            </a:r>
            <a:endParaRPr lang="en-US"/>
          </a:p>
          <a:p>
            <a:pPr lvl="1"/>
            <a:r>
              <a:rPr lang="en-US" err="1"/>
              <a:t>PoseNet</a:t>
            </a:r>
            <a:r>
              <a:rPr lang="en-US"/>
              <a:t> can identify 32 key point positions on your body to accurately track your movements</a:t>
            </a:r>
          </a:p>
          <a:p>
            <a:r>
              <a:rPr lang="en-US"/>
              <a:t>The network used to identify your face is called </a:t>
            </a:r>
            <a:r>
              <a:rPr lang="en-US" err="1"/>
              <a:t>FaceMesh</a:t>
            </a:r>
            <a:endParaRPr lang="en-US"/>
          </a:p>
          <a:p>
            <a:pPr lvl="1"/>
            <a:r>
              <a:rPr lang="en-US" err="1"/>
              <a:t>FaceMesh</a:t>
            </a:r>
            <a:r>
              <a:rPr lang="en-US"/>
              <a:t> can identify 468 facial landmarks in real time to estimate facial expressions </a:t>
            </a:r>
          </a:p>
          <a:p>
            <a:r>
              <a:rPr lang="en-US"/>
              <a:t>Applications for facial recognition include Face ID for phone login, security such as at baseball games, game input such as Microsoft Kinect, etc.</a:t>
            </a:r>
          </a:p>
        </p:txBody>
      </p:sp>
    </p:spTree>
    <p:extLst>
      <p:ext uri="{BB962C8B-B14F-4D97-AF65-F5344CB8AC3E}">
        <p14:creationId xmlns:p14="http://schemas.microsoft.com/office/powerpoint/2010/main" val="198156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5101-6FF0-4929-A837-2CD00C6D0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Thing Translator</a:t>
            </a:r>
          </a:p>
        </p:txBody>
      </p:sp>
    </p:spTree>
    <p:extLst>
      <p:ext uri="{BB962C8B-B14F-4D97-AF65-F5344CB8AC3E}">
        <p14:creationId xmlns:p14="http://schemas.microsoft.com/office/powerpoint/2010/main" val="95366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5B1-ADC0-4E06-8B76-4C110D7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626-ED5A-46F1-814B-BF32AB59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488464" cy="4195481"/>
          </a:xfrm>
        </p:spPr>
        <p:txBody>
          <a:bodyPr/>
          <a:lstStyle/>
          <a:p>
            <a:r>
              <a:rPr lang="en-US"/>
              <a:t>Thing Translator was created by Dan </a:t>
            </a:r>
            <a:r>
              <a:rPr lang="en-US" err="1"/>
              <a:t>Motzenbecker</a:t>
            </a:r>
            <a:r>
              <a:rPr lang="en-US"/>
              <a:t> and Google Creative Lab</a:t>
            </a:r>
          </a:p>
          <a:p>
            <a:endParaRPr lang="en-US"/>
          </a:p>
          <a:p>
            <a:r>
              <a:rPr lang="en-US"/>
              <a:t>The goal of Thing Translator is to both identify the object in the image and accurately translate the name of that object into different languages</a:t>
            </a:r>
          </a:p>
          <a:p>
            <a:endParaRPr lang="en-US"/>
          </a:p>
          <a:p>
            <a:r>
              <a:rPr lang="en-US"/>
              <a:t>The text at the bottom of the image to the right shows other possible classifications and how confident the network is that they may also fit the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5" t="10837" r="32189"/>
          <a:stretch/>
        </p:blipFill>
        <p:spPr>
          <a:xfrm>
            <a:off x="8591776" y="2052918"/>
            <a:ext cx="3416722" cy="46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5B1-ADC0-4E06-8B76-4C110D7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626-ED5A-46F1-814B-BF32AB59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Navigate to the link below using a web browser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https://thing-translator.appspot.com/</a:t>
            </a:r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98" y="3453968"/>
            <a:ext cx="595156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8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5B1-ADC0-4E06-8B76-4C110D7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 with the person next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626-ED5A-46F1-814B-BF32AB59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well did the model identify the objects?</a:t>
            </a:r>
          </a:p>
          <a:p>
            <a:endParaRPr lang="en-US"/>
          </a:p>
          <a:p>
            <a:r>
              <a:rPr lang="en-US"/>
              <a:t>Were the translations accurate?</a:t>
            </a:r>
          </a:p>
          <a:p>
            <a:endParaRPr lang="en-US"/>
          </a:p>
          <a:p>
            <a:r>
              <a:rPr lang="en-US"/>
              <a:t>Can you guess why this network performs the way it does?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381-0EE4-4443-BFB5-CCD35DA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33AD-772E-42AA-9E5D-2C803007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 uses a convolutional neural network to identify the object and output the objects name</a:t>
            </a:r>
          </a:p>
          <a:p>
            <a:r>
              <a:rPr lang="en-US"/>
              <a:t>It uses Googles Translator API to translate the predicted name into a desired language </a:t>
            </a:r>
          </a:p>
          <a:p>
            <a:r>
              <a:rPr lang="en-US"/>
              <a:t>Applications for object recognition include automated sorting, autonomous driving, automated security, such as at baseball games and airports, etc.</a:t>
            </a:r>
          </a:p>
        </p:txBody>
      </p:sp>
    </p:spTree>
    <p:extLst>
      <p:ext uri="{BB962C8B-B14F-4D97-AF65-F5344CB8AC3E}">
        <p14:creationId xmlns:p14="http://schemas.microsoft.com/office/powerpoint/2010/main" val="32401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381-0EE4-4443-BFB5-CCD35DA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Experiments…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33AD-772E-42AA-9E5D-2C803007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More fun examples of applications which use Machine Learning can be found at the link below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https://experiments.withgoogle.com/</a:t>
            </a:r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98" y="3620276"/>
            <a:ext cx="595156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2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381-0EE4-4443-BFB5-CCD35DA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Experiments…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33AD-772E-42AA-9E5D-2C803007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AI Dungeon – an AI generate dungeon game with infinite possibilities, similar to Dungeons and Dragons 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  <a:hlinkClick r:id="rId2"/>
              </a:rPr>
              <a:t>https://beta.aidungeon.com/</a:t>
            </a: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</p:txBody>
      </p:sp>
      <p:pic>
        <p:nvPicPr>
          <p:cNvPr id="5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8648B9B-704D-FFA7-89F9-01C72B95C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27" y="3570326"/>
            <a:ext cx="8453251" cy="26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381-0EE4-4443-BFB5-CCD35DA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33AD-772E-42AA-9E5D-2C803007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Intro to ANN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5101-6FF0-4929-A837-2CD00C6D0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Google </a:t>
            </a:r>
            <a:br>
              <a:rPr lang="en-US"/>
            </a:br>
            <a:r>
              <a:rPr lang="en-US"/>
              <a:t>Quick, Draw!</a:t>
            </a:r>
          </a:p>
        </p:txBody>
      </p:sp>
    </p:spTree>
    <p:extLst>
      <p:ext uri="{BB962C8B-B14F-4D97-AF65-F5344CB8AC3E}">
        <p14:creationId xmlns:p14="http://schemas.microsoft.com/office/powerpoint/2010/main" val="6538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5B1-ADC0-4E06-8B76-4C110D7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Quick, Draw!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626-ED5A-46F1-814B-BF32AB59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9141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Quick Draw! is a neural network created by Google </a:t>
            </a:r>
          </a:p>
          <a:p>
            <a:endParaRPr lang="en-US"/>
          </a:p>
          <a:p>
            <a:r>
              <a:rPr lang="en-US"/>
              <a:t>You will be given six random prompts, one at a time, to draw using your mouse</a:t>
            </a:r>
          </a:p>
          <a:p>
            <a:endParaRPr lang="en-US"/>
          </a:p>
          <a:p>
            <a:r>
              <a:rPr lang="en-US"/>
              <a:t>The network's goal is to quickly recognize what you are drawing</a:t>
            </a:r>
          </a:p>
          <a:p>
            <a:endParaRPr lang="en-US"/>
          </a:p>
          <a:p>
            <a:endParaRPr lang="en-US"/>
          </a:p>
          <a:p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4" t="9019" r="29184" b="6724"/>
          <a:stretch/>
        </p:blipFill>
        <p:spPr>
          <a:xfrm>
            <a:off x="7894724" y="2052918"/>
            <a:ext cx="4190056" cy="47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5B1-ADC0-4E06-8B76-4C110D7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Quick, Draw!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626-ED5A-46F1-814B-BF32AB59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Navigate to the link below using a web browser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https://quickdraw.withgoogle.com/</a:t>
            </a:r>
            <a:endParaRPr lang="en-US"/>
          </a:p>
          <a:p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48" y="3851173"/>
            <a:ext cx="510134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8" y="3859562"/>
            <a:ext cx="510134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E4A4-4BA8-4DEE-B0E8-18559430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 with the person next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A690-ABE3-41D1-BBA1-756E63A0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of your drawings did the network guess correctly? </a:t>
            </a:r>
          </a:p>
          <a:p>
            <a:endParaRPr lang="en-US"/>
          </a:p>
          <a:p>
            <a:r>
              <a:rPr lang="en-US"/>
              <a:t>Did it get any guesses wrong? </a:t>
            </a:r>
          </a:p>
          <a:p>
            <a:endParaRPr lang="en-US"/>
          </a:p>
          <a:p>
            <a:r>
              <a:rPr lang="en-US"/>
              <a:t>Can you guess why this network performs the way it does? </a:t>
            </a:r>
          </a:p>
        </p:txBody>
      </p:sp>
    </p:spTree>
    <p:extLst>
      <p:ext uri="{BB962C8B-B14F-4D97-AF65-F5344CB8AC3E}">
        <p14:creationId xmlns:p14="http://schemas.microsoft.com/office/powerpoint/2010/main" val="29487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381-0EE4-4443-BFB5-CCD35DA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33AD-772E-42AA-9E5D-2C803007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Google is building their Quick, Draw! model by collecting every drawing that people submit and learning from each pen stroke</a:t>
            </a:r>
          </a:p>
          <a:p>
            <a:endParaRPr lang="en-US"/>
          </a:p>
          <a:p>
            <a:r>
              <a:rPr lang="en-US"/>
              <a:t>Every time someone plays the game, the model is given more data to learn from</a:t>
            </a:r>
          </a:p>
          <a:p>
            <a:endParaRPr lang="en-US"/>
          </a:p>
          <a:p>
            <a:r>
              <a:rPr lang="en-US"/>
              <a:t>So far, the dataset is a collection of over 50 million drawings across 345 different categories </a:t>
            </a:r>
          </a:p>
          <a:p>
            <a:endParaRPr lang="en-US"/>
          </a:p>
          <a:p>
            <a:r>
              <a:rPr lang="en-US"/>
              <a:t>Lots of other applications like Alexa or Siri, self-driving cars, or YouTube recommendations use similar approaches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5101-6FF0-4929-A837-2CD00C6D0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Scroobly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5B1-ADC0-4E06-8B76-4C110D7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Scroobly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626-ED5A-46F1-814B-BF32AB59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70795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Scroobly</a:t>
            </a:r>
            <a:r>
              <a:rPr lang="en-US"/>
              <a:t> is a ML model constructed by Google Partner Innovation and </a:t>
            </a:r>
            <a:r>
              <a:rPr lang="en-US" err="1"/>
              <a:t>bit.studio</a:t>
            </a:r>
            <a:endParaRPr lang="en-US"/>
          </a:p>
          <a:p>
            <a:endParaRPr lang="en-US"/>
          </a:p>
          <a:p>
            <a:r>
              <a:rPr lang="en-US"/>
              <a:t>The goal of </a:t>
            </a:r>
            <a:r>
              <a:rPr lang="en-US" err="1"/>
              <a:t>Scroobly</a:t>
            </a:r>
            <a:r>
              <a:rPr lang="en-US"/>
              <a:t> is to coordinate a doodles movements with yours </a:t>
            </a:r>
          </a:p>
          <a:p>
            <a:endParaRPr lang="en-US"/>
          </a:p>
          <a:p>
            <a:r>
              <a:rPr lang="en-US" err="1"/>
              <a:t>Scroobly</a:t>
            </a:r>
            <a:r>
              <a:rPr lang="en-US"/>
              <a:t> requires access to your camera; please ask for assistance if you have questions about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2" t="6870" r="28664"/>
          <a:stretch/>
        </p:blipFill>
        <p:spPr>
          <a:xfrm>
            <a:off x="8108301" y="2054854"/>
            <a:ext cx="3967051" cy="46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9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5B1-ADC0-4E06-8B76-4C110D7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Scroobly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626-ED5A-46F1-814B-BF32AB59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Navigate to the link below using a web browser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https://www.scroobly.com/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98" y="3466975"/>
            <a:ext cx="595156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20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142F31-573C-4EDC-8775-30151A777C26}">
  <ds:schemaRefs>
    <ds:schemaRef ds:uri="56da908f-da71-483c-b6d3-0ee057f43e65"/>
    <ds:schemaRef ds:uri="77e6e833-9241-4b04-b716-5a4daabdc78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0EBF20-4903-45E5-AE4A-81975B7BA5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2921C-FE01-49C6-B174-42985ACCB525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AI Demonstrations</vt:lpstr>
      <vt:lpstr>Google  Quick, Draw!</vt:lpstr>
      <vt:lpstr>Quick, Draw!</vt:lpstr>
      <vt:lpstr>Quick, Draw!</vt:lpstr>
      <vt:lpstr>Discuss with the person next to you</vt:lpstr>
      <vt:lpstr>How does this work? </vt:lpstr>
      <vt:lpstr>Scroobly</vt:lpstr>
      <vt:lpstr>Scroobly</vt:lpstr>
      <vt:lpstr>Scroobly</vt:lpstr>
      <vt:lpstr>Discuss with the person next to you</vt:lpstr>
      <vt:lpstr>How does this work? </vt:lpstr>
      <vt:lpstr>Thing Translator</vt:lpstr>
      <vt:lpstr>Thing Translator</vt:lpstr>
      <vt:lpstr>Thing Translator</vt:lpstr>
      <vt:lpstr>Discuss with the person next to you</vt:lpstr>
      <vt:lpstr>How does this work? </vt:lpstr>
      <vt:lpstr>More Experiments…</vt:lpstr>
      <vt:lpstr>More Experiments…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Quick, Draw!</dc:title>
  <dc:creator>Matthew Springsteen</dc:creator>
  <cp:revision>1</cp:revision>
  <dcterms:created xsi:type="dcterms:W3CDTF">2022-06-21T15:49:16Z</dcterms:created>
  <dcterms:modified xsi:type="dcterms:W3CDTF">2023-06-28T19:27:02Z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