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Regression Using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 models that work together when data to be modeled is not linear</a:t>
            </a:r>
          </a:p>
          <a:p>
            <a:r>
              <a:rPr lang="en-US" dirty="0"/>
              <a:t>Effectively produces a line of best fit</a:t>
            </a:r>
          </a:p>
          <a:p>
            <a:r>
              <a:rPr lang="en-US" dirty="0"/>
              <a:t>Machine learning is used to determine the function that defines the polynomial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0424" r="7166" b="9818"/>
          <a:stretch/>
        </p:blipFill>
        <p:spPr>
          <a:xfrm>
            <a:off x="3156083" y="3973484"/>
            <a:ext cx="4832448" cy="27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Flexible for a wide range of data</a:t>
            </a:r>
          </a:p>
          <a:p>
            <a:r>
              <a:rPr lang="en-US" dirty="0"/>
              <a:t>Many different functions can be produced using this algorithm</a:t>
            </a:r>
          </a:p>
          <a:p>
            <a:r>
              <a:rPr lang="en-US" dirty="0"/>
              <a:t>Best approximation between two dependent and independent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Outliers can have a significant impact on the overall accuracy of the approximation</a:t>
            </a:r>
          </a:p>
          <a:p>
            <a:r>
              <a:rPr lang="en-US" dirty="0"/>
              <a:t>It is also difficult to filter for outliers and get rid of them such that the approximation is more accurate</a:t>
            </a:r>
          </a:p>
        </p:txBody>
      </p:sp>
    </p:spTree>
    <p:extLst>
      <p:ext uri="{BB962C8B-B14F-4D97-AF65-F5344CB8AC3E}">
        <p14:creationId xmlns:p14="http://schemas.microsoft.com/office/powerpoint/2010/main" val="488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Temperature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regression will be used to find overall temperature trends each day over any time period</a:t>
            </a:r>
          </a:p>
          <a:p>
            <a:r>
              <a:rPr lang="en-US" dirty="0"/>
              <a:t>Uses </a:t>
            </a:r>
            <a:r>
              <a:rPr lang="en-US" dirty="0" err="1"/>
              <a:t>Scikit</a:t>
            </a:r>
            <a:r>
              <a:rPr lang="en-US" dirty="0"/>
              <a:t> Learn and Python libraries </a:t>
            </a:r>
          </a:p>
          <a:p>
            <a:r>
              <a:rPr lang="en-US" dirty="0"/>
              <a:t>Temperature data can be collected, found on the internet, or generated for easy use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98" y="3684616"/>
            <a:ext cx="4109258" cy="30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Code- </a:t>
            </a:r>
            <a:r>
              <a:rPr lang="en-US" sz="3600" dirty="0" err="1"/>
              <a:t>Polynomial_Regression_Template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5" y="1590117"/>
            <a:ext cx="10200630" cy="391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87B91-8DBD-4160-A601-999930AE9780}"/>
              </a:ext>
            </a:extLst>
          </p:cNvPr>
          <p:cNvCxnSpPr>
            <a:cxnSpLocks/>
          </p:cNvCxnSpPr>
          <p:nvPr/>
        </p:nvCxnSpPr>
        <p:spPr>
          <a:xfrm flipH="1">
            <a:off x="5321579" y="3322646"/>
            <a:ext cx="1213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5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Code- </a:t>
            </a:r>
            <a:r>
              <a:rPr lang="en-US" sz="3600" dirty="0" err="1"/>
              <a:t>Polynomial_Regression_Template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1439D-C401-4B64-9C90-373F8E36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1" y="1639893"/>
            <a:ext cx="9937030" cy="203115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BE785A-D0E7-489F-B97C-750D63914853}"/>
              </a:ext>
            </a:extLst>
          </p:cNvPr>
          <p:cNvCxnSpPr>
            <a:cxnSpLocks/>
          </p:cNvCxnSpPr>
          <p:nvPr/>
        </p:nvCxnSpPr>
        <p:spPr>
          <a:xfrm flipH="1">
            <a:off x="8024438" y="2166198"/>
            <a:ext cx="1213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Code- </a:t>
            </a:r>
            <a:r>
              <a:rPr lang="en-US" sz="3600" dirty="0" err="1"/>
              <a:t>Polynomial_Regression_Template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AF5FDF-F9B3-4A32-A19F-AFB85C5D8ACB}"/>
              </a:ext>
            </a:extLst>
          </p:cNvPr>
          <p:cNvGrpSpPr/>
          <p:nvPr/>
        </p:nvGrpSpPr>
        <p:grpSpPr>
          <a:xfrm>
            <a:off x="807425" y="1652207"/>
            <a:ext cx="10637784" cy="2045727"/>
            <a:chOff x="807425" y="1652207"/>
            <a:chExt cx="10637784" cy="20457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F363A6-0818-49B9-8FA8-D216FDE6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25" y="1652207"/>
              <a:ext cx="10637784" cy="2045727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2593D1D-3944-4768-9B4A-A862F886A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5368" y="3429000"/>
              <a:ext cx="12136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87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Code- </a:t>
            </a:r>
            <a:r>
              <a:rPr lang="en-US" sz="3600" dirty="0" err="1"/>
              <a:t>Polynomial_Regression_Template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FC3C17-A3A0-4309-9974-5B15D5DB11C2}"/>
              </a:ext>
            </a:extLst>
          </p:cNvPr>
          <p:cNvGrpSpPr/>
          <p:nvPr/>
        </p:nvGrpSpPr>
        <p:grpSpPr>
          <a:xfrm>
            <a:off x="646111" y="1853247"/>
            <a:ext cx="9618035" cy="3151505"/>
            <a:chOff x="646111" y="1853247"/>
            <a:chExt cx="9618035" cy="3151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780D43-3010-4FED-8FC7-24C91DBF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1853247"/>
              <a:ext cx="9618035" cy="3151505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BBB4FB8-0A39-4657-99C8-C0708EE76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321" y="2366683"/>
              <a:ext cx="12136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91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655AB-1E29-4901-9273-967FB4E36E19}">
  <ds:schemaRefs>
    <ds:schemaRef ds:uri="77e6e833-9241-4b04-b716-5a4daabdc787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6da908f-da71-483c-b6d3-0ee057f43e6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DCDF69-70A4-4DF0-A4F3-C1C044BD4D3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1895</TotalTime>
  <Words>172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Polynomial Regression Using Scikit Learn</vt:lpstr>
      <vt:lpstr>What is Polynomial Regression?</vt:lpstr>
      <vt:lpstr>Polynomial Regression</vt:lpstr>
      <vt:lpstr>Application: Temperature Data </vt:lpstr>
      <vt:lpstr>Code- Polynomial_Regression_Template</vt:lpstr>
      <vt:lpstr>Code- Polynomial_Regression_Template</vt:lpstr>
      <vt:lpstr>Code- Polynomial_Regression_Template</vt:lpstr>
      <vt:lpstr>Code- Polynomial_Regression_Template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Tessa Elise Rodgers</cp:lastModifiedBy>
  <cp:revision>78</cp:revision>
  <dcterms:created xsi:type="dcterms:W3CDTF">2022-06-14T20:44:27Z</dcterms:created>
  <dcterms:modified xsi:type="dcterms:W3CDTF">2023-06-29T17:23:18Z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