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4"/>
  </p:sldMasterIdLst>
  <p:notesMasterIdLst>
    <p:notesMasterId r:id="rId18"/>
  </p:notesMasterIdLst>
  <p:sldIdLst>
    <p:sldId id="295" r:id="rId5"/>
    <p:sldId id="294" r:id="rId6"/>
    <p:sldId id="282" r:id="rId7"/>
    <p:sldId id="258" r:id="rId8"/>
    <p:sldId id="293" r:id="rId9"/>
    <p:sldId id="291" r:id="rId10"/>
    <p:sldId id="284" r:id="rId11"/>
    <p:sldId id="279" r:id="rId12"/>
    <p:sldId id="288" r:id="rId13"/>
    <p:sldId id="289" r:id="rId14"/>
    <p:sldId id="286" r:id="rId15"/>
    <p:sldId id="287" r:id="rId16"/>
    <p:sldId id="29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1557C-F2E4-44F6-91D3-E8ACF170C850}" v="41" dt="2023-06-28T17:37:57.925"/>
    <p1510:client id="{03AA93AD-6BC5-4A3F-BE58-9CD2410265B4}" v="239" dt="2023-06-29T19:21:32.098"/>
    <p1510:client id="{28A609C3-ED58-48D4-9733-9019C967E94A}" v="267" dt="2023-06-28T02:14:13.684"/>
    <p1510:client id="{39C7855D-3B11-46D9-A349-509D1AD0319B}" v="15" dt="2023-06-28T15:20:27.065"/>
    <p1510:client id="{47D51D14-9214-4361-9210-56CE68ACB15D}" v="125" dt="2023-06-28T01:58:06.432"/>
    <p1510:client id="{67729A6E-726D-4514-9AD2-C0F92BC8A65D}" v="73" dt="2023-06-28T17:07:13.825"/>
    <p1510:client id="{76C1C8E7-0BEF-4697-A9D7-EBB29E34D6D4}" v="10" dt="2023-06-29T17:12:12.605"/>
    <p1510:client id="{8232ABDE-6855-4C27-9D16-21DE9BDA79C5}" v="614" dt="2023-06-29T19:09:46.413"/>
    <p1510:client id="{93F43B33-4B07-491E-9562-0FC163EF5D23}" v="176" dt="2023-06-29T17:20:14.611"/>
    <p1510:client id="{97CE0E84-CF34-4A74-BB38-584F8A048B3B}" v="2" dt="2023-06-28T17:23:09.158"/>
    <p1510:client id="{99D2215C-E5EE-48ED-BDD2-0E569486EB0E}" v="17" dt="2023-06-22T22:04:01.530"/>
    <p1510:client id="{A18CF08B-F4E7-4FA3-90EF-A332574FC887}" v="18" dt="2023-07-05T18:42:22.570"/>
    <p1510:client id="{AB06D5CE-FD1D-4B11-B3DD-1D79CC5FA68B}" v="19" dt="2023-07-07T17:11:59.060"/>
    <p1510:client id="{B8EF6340-5E4B-49D0-A346-CA23E97D9C7D}" v="1" dt="2023-06-29T17:31:48.943"/>
    <p1510:client id="{CE98CAF8-2E02-49FF-9288-25306A3A9B10}" v="108" dt="2023-06-29T19:55:40.151"/>
    <p1510:client id="{DD7B13C5-46CF-487F-B846-18C440B6E4B9}" v="9" dt="2023-06-28T19:49:17.229"/>
    <p1510:client id="{E409D4E2-61F5-416A-9D1B-E0C1A9C852D5}" v="7" dt="2023-06-28T18:04:09.244"/>
    <p1510:client id="{EA9B1588-6E66-4B6C-8C32-BEE25B930BF5}" v="1369" dt="2023-06-29T22:51:25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Blaney" userId="S::jblaney1@uwyo.edu::da694ccb-8d21-4060-873a-4d2361a8a919" providerId="AD" clId="Web-{0061557C-F2E4-44F6-91D3-E8ACF170C850}"/>
    <pc:docChg chg="addSld modSld addMainMaster delMainMaster">
      <pc:chgData name="Josh Blaney" userId="S::jblaney1@uwyo.edu::da694ccb-8d21-4060-873a-4d2361a8a919" providerId="AD" clId="Web-{0061557C-F2E4-44F6-91D3-E8ACF170C850}" dt="2023-06-28T17:37:57.925" v="33"/>
      <pc:docMkLst>
        <pc:docMk/>
      </pc:docMkLst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763483655" sldId="256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763483655" sldId="256"/>
            <ac:spMk id="4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763483655" sldId="256"/>
            <ac:spMk id="5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2171886151" sldId="257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2171886151" sldId="257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2171886151" sldId="257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3420602446" sldId="258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420602446" sldId="258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420602446" sldId="258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698070259" sldId="259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698070259" sldId="259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698070259" sldId="259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426912529" sldId="260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426912529" sldId="260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426912529" sldId="260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2079623584" sldId="261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2079623584" sldId="261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2079623584" sldId="261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4172610798" sldId="262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4172610798" sldId="262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4172610798" sldId="262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1398723676" sldId="263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1398723676" sldId="263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1398723676" sldId="263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3582574421" sldId="264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582574421" sldId="264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582574421" sldId="264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2580402150" sldId="265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2580402150" sldId="265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2580402150" sldId="265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4280215222" sldId="266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4280215222" sldId="266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4280215222" sldId="266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1596047740" sldId="267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1596047740" sldId="267"/>
            <ac:spMk id="2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1793028109" sldId="268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1793028109" sldId="268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1793028109" sldId="268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2447004021" sldId="270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2447004021" sldId="270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2447004021" sldId="270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3803268101" sldId="271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803268101" sldId="271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803268101" sldId="271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3338629358" sldId="272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338629358" sldId="272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338629358" sldId="272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1874228483" sldId="273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1874228483" sldId="273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1874228483" sldId="273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3727565565" sldId="274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727565565" sldId="274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727565565" sldId="274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3136812927" sldId="275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136812927" sldId="275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136812927" sldId="275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3486628721" sldId="276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486628721" sldId="276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486628721" sldId="276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1787654996" sldId="277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1787654996" sldId="277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1787654996" sldId="277"/>
            <ac:spMk id="11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2398327194" sldId="278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2398327194" sldId="278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2398327194" sldId="278"/>
            <ac:spMk id="11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3558510922" sldId="279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558510922" sldId="279"/>
            <ac:spMk id="2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1684948577" sldId="280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1684948577" sldId="280"/>
            <ac:spMk id="2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2293068528" sldId="281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2293068528" sldId="281"/>
            <ac:spMk id="2" creationId="{00000000-0000-0000-0000-000000000000}"/>
          </ac:spMkLst>
        </pc:spChg>
      </pc:sldChg>
      <pc:sldChg chg="delSp modSp new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340915052" sldId="282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40915052" sldId="282"/>
            <ac:spMk id="2" creationId="{688A5335-6875-59A1-64EC-834D4ED57796}"/>
          </ac:spMkLst>
        </pc:spChg>
        <pc:spChg chg="del">
          <ac:chgData name="Josh Blaney" userId="S::jblaney1@uwyo.edu::da694ccb-8d21-4060-873a-4d2361a8a919" providerId="AD" clId="Web-{0061557C-F2E4-44F6-91D3-E8ACF170C850}" dt="2023-06-28T17:30:27.432" v="6"/>
          <ac:spMkLst>
            <pc:docMk/>
            <pc:sldMk cId="340915052" sldId="282"/>
            <ac:spMk id="3" creationId="{613A311F-1761-2F74-2538-A0ACF064F48A}"/>
          </ac:spMkLst>
        </pc:spChg>
      </pc:sldChg>
      <pc:sldChg chg="delSp modSp new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3617041427" sldId="283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617041427" sldId="283"/>
            <ac:spMk id="2" creationId="{53E5C5E3-A6AC-E0C0-7E28-95BF8D88D366}"/>
          </ac:spMkLst>
        </pc:spChg>
        <pc:spChg chg="del">
          <ac:chgData name="Josh Blaney" userId="S::jblaney1@uwyo.edu::da694ccb-8d21-4060-873a-4d2361a8a919" providerId="AD" clId="Web-{0061557C-F2E4-44F6-91D3-E8ACF170C850}" dt="2023-06-28T17:30:48.901" v="13"/>
          <ac:spMkLst>
            <pc:docMk/>
            <pc:sldMk cId="3617041427" sldId="283"/>
            <ac:spMk id="3" creationId="{CDDEEF0F-7362-4CD0-A4A7-A9DE9A00FBFC}"/>
          </ac:spMkLst>
        </pc:spChg>
      </pc:sldChg>
      <pc:sldChg chg="delSp modSp new">
        <pc:chgData name="Josh Blaney" userId="S::jblaney1@uwyo.edu::da694ccb-8d21-4060-873a-4d2361a8a919" providerId="AD" clId="Web-{0061557C-F2E4-44F6-91D3-E8ACF170C850}" dt="2023-06-28T17:37:57.925" v="33"/>
        <pc:sldMkLst>
          <pc:docMk/>
          <pc:sldMk cId="3098351194" sldId="284"/>
        </pc:sldMkLst>
        <pc:spChg chg="mod">
          <ac:chgData name="Josh Blaney" userId="S::jblaney1@uwyo.edu::da694ccb-8d21-4060-873a-4d2361a8a919" providerId="AD" clId="Web-{0061557C-F2E4-44F6-91D3-E8ACF170C850}" dt="2023-06-28T17:37:51.690" v="32" actId="20577"/>
          <ac:spMkLst>
            <pc:docMk/>
            <pc:sldMk cId="3098351194" sldId="284"/>
            <ac:spMk id="2" creationId="{084A2585-BC73-8730-9A50-641BD84A38F5}"/>
          </ac:spMkLst>
        </pc:spChg>
        <pc:spChg chg="del">
          <ac:chgData name="Josh Blaney" userId="S::jblaney1@uwyo.edu::da694ccb-8d21-4060-873a-4d2361a8a919" providerId="AD" clId="Web-{0061557C-F2E4-44F6-91D3-E8ACF170C850}" dt="2023-06-28T17:37:57.925" v="33"/>
          <ac:spMkLst>
            <pc:docMk/>
            <pc:sldMk cId="3098351194" sldId="284"/>
            <ac:spMk id="3" creationId="{1EDE35BA-E3DB-E3DD-8479-2E17D7E76FA8}"/>
          </ac:spMkLst>
        </pc:spChg>
      </pc:sldChg>
      <pc:sldMasterChg chg="add del addSldLayout delSldLayout">
        <pc:chgData name="Josh Blaney" userId="S::jblaney1@uwyo.edu::da694ccb-8d21-4060-873a-4d2361a8a919" providerId="AD" clId="Web-{0061557C-F2E4-44F6-91D3-E8ACF170C850}" dt="2023-06-28T17:32:25.465" v="16"/>
        <pc:sldMasterMkLst>
          <pc:docMk/>
          <pc:sldMasterMk cId="0" sldId="2147483648"/>
        </pc:sldMasterMkLst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60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66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67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addSldLayout delSldLayout modSldLayout">
        <pc:chgData name="Josh Blaney" userId="S::jblaney1@uwyo.edu::da694ccb-8d21-4060-873a-4d2361a8a919" providerId="AD" clId="Web-{0061557C-F2E4-44F6-91D3-E8ACF170C850}" dt="2023-06-28T17:32:25.465" v="16"/>
        <pc:sldMasterMkLst>
          <pc:docMk/>
          <pc:sldMasterMk cId="3092288595" sldId="2147483669"/>
        </pc:sldMasterMkLst>
        <pc:sldLayoutChg chg="add del mod replId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3092288595" sldId="2147483669"/>
            <pc:sldLayoutMk cId="1776105018" sldId="2147483670"/>
          </pc:sldLayoutMkLst>
        </pc:sldLayoutChg>
        <pc:sldLayoutChg chg="add del mod replId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3092288595" sldId="2147483669"/>
            <pc:sldLayoutMk cId="1887035504" sldId="2147483671"/>
          </pc:sldLayoutMkLst>
        </pc:sldLayoutChg>
        <pc:sldLayoutChg chg="add del mod replId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3092288595" sldId="2147483669"/>
            <pc:sldLayoutMk cId="1975572404" sldId="2147483672"/>
          </pc:sldLayoutMkLst>
        </pc:sldLayoutChg>
        <pc:sldLayoutChg chg="add del mod replId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3092288595" sldId="2147483669"/>
            <pc:sldLayoutMk cId="2375691121" sldId="2147483673"/>
          </pc:sldLayoutMkLst>
        </pc:sldLayoutChg>
        <pc:sldLayoutChg chg="add del mod replId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3092288595" sldId="2147483669"/>
            <pc:sldLayoutMk cId="1523339691" sldId="2147483674"/>
          </pc:sldLayoutMkLst>
        </pc:sldLayoutChg>
        <pc:sldLayoutChg chg="add del mod replId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3092288595" sldId="2147483669"/>
            <pc:sldLayoutMk cId="2127158589" sldId="2147483675"/>
          </pc:sldLayoutMkLst>
        </pc:sldLayoutChg>
        <pc:sldLayoutChg chg="add del mod replId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3092288595" sldId="2147483669"/>
            <pc:sldLayoutMk cId="4149617432" sldId="2147483676"/>
          </pc:sldLayoutMkLst>
        </pc:sldLayoutChg>
        <pc:sldLayoutChg chg="add del mod replId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3092288595" sldId="2147483669"/>
            <pc:sldLayoutMk cId="1521420788" sldId="2147483677"/>
          </pc:sldLayoutMkLst>
        </pc:sldLayoutChg>
        <pc:sldLayoutChg chg="add del mod replId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3092288595" sldId="2147483669"/>
            <pc:sldLayoutMk cId="611029193" sldId="2147483678"/>
          </pc:sldLayoutMkLst>
        </pc:sldLayoutChg>
        <pc:sldLayoutChg chg="add del mod replId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3092288595" sldId="2147483669"/>
            <pc:sldLayoutMk cId="3424319934" sldId="2147483679"/>
          </pc:sldLayoutMkLst>
        </pc:sldLayoutChg>
        <pc:sldLayoutChg chg="add del mod replId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3092288595" sldId="2147483669"/>
            <pc:sldLayoutMk cId="2341161278" sldId="2147483680"/>
          </pc:sldLayoutMkLst>
        </pc:sldLayoutChg>
        <pc:sldLayoutChg chg="add del mod replId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3092288595" sldId="2147483669"/>
            <pc:sldLayoutMk cId="4276365084" sldId="2147483681"/>
          </pc:sldLayoutMkLst>
        </pc:sldLayoutChg>
      </pc:sldMasterChg>
    </pc:docChg>
  </pc:docChgLst>
  <pc:docChgLst>
    <pc:chgData name="Josh Blaney" userId="S::jblaney1@uwyo.edu::da694ccb-8d21-4060-873a-4d2361a8a919" providerId="AD" clId="Web-{8232ABDE-6855-4C27-9D16-21DE9BDA79C5}"/>
    <pc:docChg chg="addSld delSld modSld">
      <pc:chgData name="Josh Blaney" userId="S::jblaney1@uwyo.edu::da694ccb-8d21-4060-873a-4d2361a8a919" providerId="AD" clId="Web-{8232ABDE-6855-4C27-9D16-21DE9BDA79C5}" dt="2023-06-29T19:09:46.413" v="611"/>
      <pc:docMkLst>
        <pc:docMk/>
      </pc:docMkLst>
      <pc:sldChg chg="modSp del">
        <pc:chgData name="Josh Blaney" userId="S::jblaney1@uwyo.edu::da694ccb-8d21-4060-873a-4d2361a8a919" providerId="AD" clId="Web-{8232ABDE-6855-4C27-9D16-21DE9BDA79C5}" dt="2023-06-29T19:09:43.819" v="610"/>
        <pc:sldMkLst>
          <pc:docMk/>
          <pc:sldMk cId="2171886151" sldId="257"/>
        </pc:sldMkLst>
        <pc:spChg chg="mod">
          <ac:chgData name="Josh Blaney" userId="S::jblaney1@uwyo.edu::da694ccb-8d21-4060-873a-4d2361a8a919" providerId="AD" clId="Web-{8232ABDE-6855-4C27-9D16-21DE9BDA79C5}" dt="2023-06-29T19:04:29.436" v="393" actId="20577"/>
          <ac:spMkLst>
            <pc:docMk/>
            <pc:sldMk cId="2171886151" sldId="257"/>
            <ac:spMk id="3" creationId="{00000000-0000-0000-0000-000000000000}"/>
          </ac:spMkLst>
        </pc:spChg>
      </pc:sldChg>
      <pc:sldChg chg="modSp">
        <pc:chgData name="Josh Blaney" userId="S::jblaney1@uwyo.edu::da694ccb-8d21-4060-873a-4d2361a8a919" providerId="AD" clId="Web-{8232ABDE-6855-4C27-9D16-21DE9BDA79C5}" dt="2023-06-29T19:09:28.335" v="609" actId="20577"/>
        <pc:sldMkLst>
          <pc:docMk/>
          <pc:sldMk cId="3420602446" sldId="258"/>
        </pc:sldMkLst>
        <pc:spChg chg="mod">
          <ac:chgData name="Josh Blaney" userId="S::jblaney1@uwyo.edu::da694ccb-8d21-4060-873a-4d2361a8a919" providerId="AD" clId="Web-{8232ABDE-6855-4C27-9D16-21DE9BDA79C5}" dt="2023-06-29T18:48:49.472" v="175" actId="20577"/>
          <ac:spMkLst>
            <pc:docMk/>
            <pc:sldMk cId="3420602446" sldId="258"/>
            <ac:spMk id="2" creationId="{00000000-0000-0000-0000-000000000000}"/>
          </ac:spMkLst>
        </pc:spChg>
        <pc:spChg chg="mod">
          <ac:chgData name="Josh Blaney" userId="S::jblaney1@uwyo.edu::da694ccb-8d21-4060-873a-4d2361a8a919" providerId="AD" clId="Web-{8232ABDE-6855-4C27-9D16-21DE9BDA79C5}" dt="2023-06-29T19:09:28.335" v="609" actId="20577"/>
          <ac:spMkLst>
            <pc:docMk/>
            <pc:sldMk cId="3420602446" sldId="258"/>
            <ac:spMk id="3" creationId="{00000000-0000-0000-0000-000000000000}"/>
          </ac:spMkLst>
        </pc:spChg>
      </pc:sldChg>
      <pc:sldChg chg="del">
        <pc:chgData name="Josh Blaney" userId="S::jblaney1@uwyo.edu::da694ccb-8d21-4060-873a-4d2361a8a919" providerId="AD" clId="Web-{8232ABDE-6855-4C27-9D16-21DE9BDA79C5}" dt="2023-06-29T18:48:51.879" v="176"/>
        <pc:sldMkLst>
          <pc:docMk/>
          <pc:sldMk cId="731452518" sldId="285"/>
        </pc:sldMkLst>
      </pc:sldChg>
      <pc:sldChg chg="addSp delSp modSp">
        <pc:chgData name="Josh Blaney" userId="S::jblaney1@uwyo.edu::da694ccb-8d21-4060-873a-4d2361a8a919" providerId="AD" clId="Web-{8232ABDE-6855-4C27-9D16-21DE9BDA79C5}" dt="2023-06-29T18:50:10.740" v="192" actId="20577"/>
        <pc:sldMkLst>
          <pc:docMk/>
          <pc:sldMk cId="3703326058" sldId="291"/>
        </pc:sldMkLst>
        <pc:spChg chg="mod">
          <ac:chgData name="Josh Blaney" userId="S::jblaney1@uwyo.edu::da694ccb-8d21-4060-873a-4d2361a8a919" providerId="AD" clId="Web-{8232ABDE-6855-4C27-9D16-21DE9BDA79C5}" dt="2023-06-29T18:50:10.740" v="192" actId="20577"/>
          <ac:spMkLst>
            <pc:docMk/>
            <pc:sldMk cId="3703326058" sldId="291"/>
            <ac:spMk id="3" creationId="{71346643-E08C-2A2B-736A-BEDC1C57BABB}"/>
          </ac:spMkLst>
        </pc:spChg>
        <pc:picChg chg="add mod">
          <ac:chgData name="Josh Blaney" userId="S::jblaney1@uwyo.edu::da694ccb-8d21-4060-873a-4d2361a8a919" providerId="AD" clId="Web-{8232ABDE-6855-4C27-9D16-21DE9BDA79C5}" dt="2023-06-29T18:38:37.081" v="11" actId="1076"/>
          <ac:picMkLst>
            <pc:docMk/>
            <pc:sldMk cId="3703326058" sldId="291"/>
            <ac:picMk id="4" creationId="{F9F42DAE-CDAB-F20A-5C3F-3127BF1BA451}"/>
          </ac:picMkLst>
        </pc:picChg>
        <pc:picChg chg="del">
          <ac:chgData name="Josh Blaney" userId="S::jblaney1@uwyo.edu::da694ccb-8d21-4060-873a-4d2361a8a919" providerId="AD" clId="Web-{8232ABDE-6855-4C27-9D16-21DE9BDA79C5}" dt="2023-06-29T18:37:14.938" v="0"/>
          <ac:picMkLst>
            <pc:docMk/>
            <pc:sldMk cId="3703326058" sldId="291"/>
            <ac:picMk id="5" creationId="{044A5C56-70D0-059C-2CF2-F0D33A5924B1}"/>
          </ac:picMkLst>
        </pc:picChg>
      </pc:sldChg>
      <pc:sldChg chg="add replId">
        <pc:chgData name="Josh Blaney" userId="S::jblaney1@uwyo.edu::da694ccb-8d21-4060-873a-4d2361a8a919" providerId="AD" clId="Web-{8232ABDE-6855-4C27-9D16-21DE9BDA79C5}" dt="2023-06-29T19:09:46.413" v="611"/>
        <pc:sldMkLst>
          <pc:docMk/>
          <pc:sldMk cId="4081355158" sldId="293"/>
        </pc:sldMkLst>
      </pc:sldChg>
    </pc:docChg>
  </pc:docChgLst>
  <pc:docChgLst>
    <pc:chgData name="Bruce Barbet Coburn" userId="S::bcoburn1@uwyo.edu::881db896-51cf-412f-ada8-a6011ace1bc0" providerId="AD" clId="Web-{76C1C8E7-0BEF-4697-A9D7-EBB29E34D6D4}"/>
    <pc:docChg chg="addSld delSld modSld">
      <pc:chgData name="Bruce Barbet Coburn" userId="S::bcoburn1@uwyo.edu::881db896-51cf-412f-ada8-a6011ace1bc0" providerId="AD" clId="Web-{76C1C8E7-0BEF-4697-A9D7-EBB29E34D6D4}" dt="2023-06-29T17:12:12.605" v="17"/>
      <pc:docMkLst>
        <pc:docMk/>
      </pc:docMkLst>
      <pc:sldChg chg="add del">
        <pc:chgData name="Bruce Barbet Coburn" userId="S::bcoburn1@uwyo.edu::881db896-51cf-412f-ada8-a6011ace1bc0" providerId="AD" clId="Web-{76C1C8E7-0BEF-4697-A9D7-EBB29E34D6D4}" dt="2023-06-29T17:12:12.605" v="17"/>
        <pc:sldMkLst>
          <pc:docMk/>
          <pc:sldMk cId="3247085128" sldId="290"/>
        </pc:sldMkLst>
      </pc:sldChg>
      <pc:sldChg chg="addSp delSp modSp new mod setBg">
        <pc:chgData name="Bruce Barbet Coburn" userId="S::bcoburn1@uwyo.edu::881db896-51cf-412f-ada8-a6011ace1bc0" providerId="AD" clId="Web-{76C1C8E7-0BEF-4697-A9D7-EBB29E34D6D4}" dt="2023-06-29T17:11:58.683" v="16"/>
        <pc:sldMkLst>
          <pc:docMk/>
          <pc:sldMk cId="3703326058" sldId="291"/>
        </pc:sldMkLst>
        <pc:spChg chg="mod ord">
          <ac:chgData name="Bruce Barbet Coburn" userId="S::bcoburn1@uwyo.edu::881db896-51cf-412f-ada8-a6011ace1bc0" providerId="AD" clId="Web-{76C1C8E7-0BEF-4697-A9D7-EBB29E34D6D4}" dt="2023-06-29T17:11:58.683" v="16"/>
          <ac:spMkLst>
            <pc:docMk/>
            <pc:sldMk cId="3703326058" sldId="291"/>
            <ac:spMk id="2" creationId="{6124B39C-CFA5-9347-9B58-84E4B194D91F}"/>
          </ac:spMkLst>
        </pc:spChg>
        <pc:spChg chg="mod ord">
          <ac:chgData name="Bruce Barbet Coburn" userId="S::bcoburn1@uwyo.edu::881db896-51cf-412f-ada8-a6011ace1bc0" providerId="AD" clId="Web-{76C1C8E7-0BEF-4697-A9D7-EBB29E34D6D4}" dt="2023-06-29T17:11:58.683" v="16"/>
          <ac:spMkLst>
            <pc:docMk/>
            <pc:sldMk cId="3703326058" sldId="291"/>
            <ac:spMk id="3" creationId="{71346643-E08C-2A2B-736A-BEDC1C57BABB}"/>
          </ac:spMkLst>
        </pc:spChg>
        <pc:spChg chg="add del">
          <ac:chgData name="Bruce Barbet Coburn" userId="S::bcoburn1@uwyo.edu::881db896-51cf-412f-ada8-a6011ace1bc0" providerId="AD" clId="Web-{76C1C8E7-0BEF-4697-A9D7-EBB29E34D6D4}" dt="2023-06-29T17:11:40.870" v="8"/>
          <ac:spMkLst>
            <pc:docMk/>
            <pc:sldMk cId="3703326058" sldId="291"/>
            <ac:spMk id="10" creationId="{A1B1FB5C-02AC-4A11-9B9E-D6FAE4AA1073}"/>
          </ac:spMkLst>
        </pc:spChg>
        <pc:spChg chg="add del">
          <ac:chgData name="Bruce Barbet Coburn" userId="S::bcoburn1@uwyo.edu::881db896-51cf-412f-ada8-a6011ace1bc0" providerId="AD" clId="Web-{76C1C8E7-0BEF-4697-A9D7-EBB29E34D6D4}" dt="2023-06-29T17:11:46.182" v="10"/>
          <ac:spMkLst>
            <pc:docMk/>
            <pc:sldMk cId="3703326058" sldId="291"/>
            <ac:spMk id="16" creationId="{2120660E-F826-4655-BB97-984B17FE52E9}"/>
          </ac:spMkLst>
        </pc:spChg>
        <pc:spChg chg="add del">
          <ac:chgData name="Bruce Barbet Coburn" userId="S::bcoburn1@uwyo.edu::881db896-51cf-412f-ada8-a6011ace1bc0" providerId="AD" clId="Web-{76C1C8E7-0BEF-4697-A9D7-EBB29E34D6D4}" dt="2023-06-29T17:11:58.683" v="16"/>
          <ac:spMkLst>
            <pc:docMk/>
            <pc:sldMk cId="3703326058" sldId="291"/>
            <ac:spMk id="20" creationId="{1FBC03EB-862D-4D76-86C8-D46EA6870ED7}"/>
          </ac:spMkLst>
        </pc:spChg>
        <pc:spChg chg="add del">
          <ac:chgData name="Bruce Barbet Coburn" userId="S::bcoburn1@uwyo.edu::881db896-51cf-412f-ada8-a6011ace1bc0" providerId="AD" clId="Web-{76C1C8E7-0BEF-4697-A9D7-EBB29E34D6D4}" dt="2023-06-29T17:11:58.683" v="15"/>
          <ac:spMkLst>
            <pc:docMk/>
            <pc:sldMk cId="3703326058" sldId="291"/>
            <ac:spMk id="27" creationId="{2120660E-F826-4655-BB97-984B17FE52E9}"/>
          </ac:spMkLst>
        </pc:spChg>
        <pc:picChg chg="add mod ord">
          <ac:chgData name="Bruce Barbet Coburn" userId="S::bcoburn1@uwyo.edu::881db896-51cf-412f-ada8-a6011ace1bc0" providerId="AD" clId="Web-{76C1C8E7-0BEF-4697-A9D7-EBB29E34D6D4}" dt="2023-06-29T17:11:58.683" v="16"/>
          <ac:picMkLst>
            <pc:docMk/>
            <pc:sldMk cId="3703326058" sldId="291"/>
            <ac:picMk id="5" creationId="{044A5C56-70D0-059C-2CF2-F0D33A5924B1}"/>
          </ac:picMkLst>
        </pc:picChg>
        <pc:picChg chg="add del">
          <ac:chgData name="Bruce Barbet Coburn" userId="S::bcoburn1@uwyo.edu::881db896-51cf-412f-ada8-a6011ace1bc0" providerId="AD" clId="Web-{76C1C8E7-0BEF-4697-A9D7-EBB29E34D6D4}" dt="2023-06-29T17:11:40.870" v="8"/>
          <ac:picMkLst>
            <pc:docMk/>
            <pc:sldMk cId="3703326058" sldId="291"/>
            <ac:picMk id="12" creationId="{3F72C88A-0506-4B12-8C66-DC95352609D1}"/>
          </ac:picMkLst>
        </pc:picChg>
        <pc:picChg chg="add del">
          <ac:chgData name="Bruce Barbet Coburn" userId="S::bcoburn1@uwyo.edu::881db896-51cf-412f-ada8-a6011ace1bc0" providerId="AD" clId="Web-{76C1C8E7-0BEF-4697-A9D7-EBB29E34D6D4}" dt="2023-06-29T17:11:40.870" v="8"/>
          <ac:picMkLst>
            <pc:docMk/>
            <pc:sldMk cId="3703326058" sldId="291"/>
            <ac:picMk id="14" creationId="{BE8C338B-9565-4F98-872C-2008B624B53B}"/>
          </ac:picMkLst>
        </pc:picChg>
        <pc:picChg chg="add del">
          <ac:chgData name="Bruce Barbet Coburn" userId="S::bcoburn1@uwyo.edu::881db896-51cf-412f-ada8-a6011ace1bc0" providerId="AD" clId="Web-{76C1C8E7-0BEF-4697-A9D7-EBB29E34D6D4}" dt="2023-06-29T17:11:46.182" v="10"/>
          <ac:picMkLst>
            <pc:docMk/>
            <pc:sldMk cId="3703326058" sldId="291"/>
            <ac:picMk id="17" creationId="{B36D89EE-FA2B-4C32-8C00-B2C6ED2123E2}"/>
          </ac:picMkLst>
        </pc:picChg>
        <pc:picChg chg="add del">
          <ac:chgData name="Bruce Barbet Coburn" userId="S::bcoburn1@uwyo.edu::881db896-51cf-412f-ada8-a6011ace1bc0" providerId="AD" clId="Web-{76C1C8E7-0BEF-4697-A9D7-EBB29E34D6D4}" dt="2023-06-29T17:11:46.182" v="10"/>
          <ac:picMkLst>
            <pc:docMk/>
            <pc:sldMk cId="3703326058" sldId="291"/>
            <ac:picMk id="18" creationId="{318307F8-152F-4244-A9FE-8D30EFFB79F0}"/>
          </ac:picMkLst>
        </pc:picChg>
        <pc:picChg chg="add del">
          <ac:chgData name="Bruce Barbet Coburn" userId="S::bcoburn1@uwyo.edu::881db896-51cf-412f-ada8-a6011ace1bc0" providerId="AD" clId="Web-{76C1C8E7-0BEF-4697-A9D7-EBB29E34D6D4}" dt="2023-06-29T17:11:58.683" v="16"/>
          <ac:picMkLst>
            <pc:docMk/>
            <pc:sldMk cId="3703326058" sldId="291"/>
            <ac:picMk id="21" creationId="{BF5AF27D-8968-4026-A0D7-F3C1095D8CD1}"/>
          </ac:picMkLst>
        </pc:picChg>
        <pc:picChg chg="add del">
          <ac:chgData name="Bruce Barbet Coburn" userId="S::bcoburn1@uwyo.edu::881db896-51cf-412f-ada8-a6011ace1bc0" providerId="AD" clId="Web-{76C1C8E7-0BEF-4697-A9D7-EBB29E34D6D4}" dt="2023-06-29T17:11:58.683" v="16"/>
          <ac:picMkLst>
            <pc:docMk/>
            <pc:sldMk cId="3703326058" sldId="291"/>
            <ac:picMk id="22" creationId="{71C00582-EE13-4000-838D-ABBF1D2B4832}"/>
          </ac:picMkLst>
        </pc:picChg>
        <pc:picChg chg="add del">
          <ac:chgData name="Bruce Barbet Coburn" userId="S::bcoburn1@uwyo.edu::881db896-51cf-412f-ada8-a6011ace1bc0" providerId="AD" clId="Web-{76C1C8E7-0BEF-4697-A9D7-EBB29E34D6D4}" dt="2023-06-29T17:11:58.683" v="15"/>
          <ac:picMkLst>
            <pc:docMk/>
            <pc:sldMk cId="3703326058" sldId="291"/>
            <ac:picMk id="29" creationId="{B36D89EE-FA2B-4C32-8C00-B2C6ED2123E2}"/>
          </ac:picMkLst>
        </pc:picChg>
        <pc:picChg chg="add del">
          <ac:chgData name="Bruce Barbet Coburn" userId="S::bcoburn1@uwyo.edu::881db896-51cf-412f-ada8-a6011ace1bc0" providerId="AD" clId="Web-{76C1C8E7-0BEF-4697-A9D7-EBB29E34D6D4}" dt="2023-06-29T17:11:58.683" v="15"/>
          <ac:picMkLst>
            <pc:docMk/>
            <pc:sldMk cId="3703326058" sldId="291"/>
            <ac:picMk id="31" creationId="{318307F8-152F-4244-A9FE-8D30EFFB79F0}"/>
          </ac:picMkLst>
        </pc:picChg>
      </pc:sldChg>
      <pc:sldMasterChg chg="addSldLayout">
        <pc:chgData name="Bruce Barbet Coburn" userId="S::bcoburn1@uwyo.edu::881db896-51cf-412f-ada8-a6011ace1bc0" providerId="AD" clId="Web-{76C1C8E7-0BEF-4697-A9D7-EBB29E34D6D4}" dt="2023-06-29T17:10:40.603" v="0"/>
        <pc:sldMasterMkLst>
          <pc:docMk/>
          <pc:sldMasterMk cId="0" sldId="2147483648"/>
        </pc:sldMasterMkLst>
        <pc:sldLayoutChg chg="add">
          <pc:chgData name="Bruce Barbet Coburn" userId="S::bcoburn1@uwyo.edu::881db896-51cf-412f-ada8-a6011ace1bc0" providerId="AD" clId="Web-{76C1C8E7-0BEF-4697-A9D7-EBB29E34D6D4}" dt="2023-06-29T17:10:40.603" v="0"/>
          <pc:sldLayoutMkLst>
            <pc:docMk/>
            <pc:sldMasterMk cId="0" sldId="2147483648"/>
            <pc:sldLayoutMk cId="667095540" sldId="2147483669"/>
          </pc:sldLayoutMkLst>
        </pc:sldLayoutChg>
      </pc:sldMasterChg>
    </pc:docChg>
  </pc:docChgLst>
  <pc:docChgLst>
    <pc:chgData name="Josh Blaney" userId="S::jblaney1@uwyo.edu::da694ccb-8d21-4060-873a-4d2361a8a919" providerId="AD" clId="Web-{E409D4E2-61F5-416A-9D1B-E0C1A9C852D5}"/>
    <pc:docChg chg="modSld">
      <pc:chgData name="Josh Blaney" userId="S::jblaney1@uwyo.edu::da694ccb-8d21-4060-873a-4d2361a8a919" providerId="AD" clId="Web-{E409D4E2-61F5-416A-9D1B-E0C1A9C852D5}" dt="2023-06-28T18:04:09.244" v="5" actId="1076"/>
      <pc:docMkLst>
        <pc:docMk/>
      </pc:docMkLst>
      <pc:sldChg chg="addSp delSp modSp">
        <pc:chgData name="Josh Blaney" userId="S::jblaney1@uwyo.edu::da694ccb-8d21-4060-873a-4d2361a8a919" providerId="AD" clId="Web-{E409D4E2-61F5-416A-9D1B-E0C1A9C852D5}" dt="2023-06-28T18:04:09.244" v="5" actId="1076"/>
        <pc:sldMkLst>
          <pc:docMk/>
          <pc:sldMk cId="2293068528" sldId="281"/>
        </pc:sldMkLst>
        <pc:picChg chg="add mod">
          <ac:chgData name="Josh Blaney" userId="S::jblaney1@uwyo.edu::da694ccb-8d21-4060-873a-4d2361a8a919" providerId="AD" clId="Web-{E409D4E2-61F5-416A-9D1B-E0C1A9C852D5}" dt="2023-06-28T18:04:09.244" v="5" actId="1076"/>
          <ac:picMkLst>
            <pc:docMk/>
            <pc:sldMk cId="2293068528" sldId="281"/>
            <ac:picMk id="3" creationId="{BFAF6544-0706-A2FB-925E-244362144BEE}"/>
          </ac:picMkLst>
        </pc:picChg>
        <pc:picChg chg="del">
          <ac:chgData name="Josh Blaney" userId="S::jblaney1@uwyo.edu::da694ccb-8d21-4060-873a-4d2361a8a919" providerId="AD" clId="Web-{E409D4E2-61F5-416A-9D1B-E0C1A9C852D5}" dt="2023-06-28T18:03:29.368" v="0"/>
          <ac:picMkLst>
            <pc:docMk/>
            <pc:sldMk cId="2293068528" sldId="281"/>
            <ac:picMk id="5" creationId="{8138E6F7-06BB-C625-FFFA-CB4D30D6E7E8}"/>
          </ac:picMkLst>
        </pc:picChg>
      </pc:sldChg>
    </pc:docChg>
  </pc:docChgLst>
  <pc:docChgLst>
    <pc:chgData name="Josh Blaney" userId="S::jblaney1@uwyo.edu::da694ccb-8d21-4060-873a-4d2361a8a919" providerId="AD" clId="Web-{99D2215C-E5EE-48ED-BDD2-0E569486EB0E}"/>
    <pc:docChg chg="modSld">
      <pc:chgData name="Josh Blaney" userId="S::jblaney1@uwyo.edu::da694ccb-8d21-4060-873a-4d2361a8a919" providerId="AD" clId="Web-{99D2215C-E5EE-48ED-BDD2-0E569486EB0E}" dt="2023-06-22T22:04:01.530" v="15" actId="20577"/>
      <pc:docMkLst>
        <pc:docMk/>
      </pc:docMkLst>
      <pc:sldChg chg="modSp">
        <pc:chgData name="Josh Blaney" userId="S::jblaney1@uwyo.edu::da694ccb-8d21-4060-873a-4d2361a8a919" providerId="AD" clId="Web-{99D2215C-E5EE-48ED-BDD2-0E569486EB0E}" dt="2023-06-22T22:04:01.530" v="15" actId="20577"/>
        <pc:sldMkLst>
          <pc:docMk/>
          <pc:sldMk cId="763483655" sldId="256"/>
        </pc:sldMkLst>
        <pc:spChg chg="mod">
          <ac:chgData name="Josh Blaney" userId="S::jblaney1@uwyo.edu::da694ccb-8d21-4060-873a-4d2361a8a919" providerId="AD" clId="Web-{99D2215C-E5EE-48ED-BDD2-0E569486EB0E}" dt="2023-06-22T22:04:01.530" v="15" actId="20577"/>
          <ac:spMkLst>
            <pc:docMk/>
            <pc:sldMk cId="763483655" sldId="256"/>
            <ac:spMk id="4" creationId="{00000000-0000-0000-0000-000000000000}"/>
          </ac:spMkLst>
        </pc:spChg>
      </pc:sldChg>
    </pc:docChg>
  </pc:docChgLst>
  <pc:docChgLst>
    <pc:chgData name="Josh Blaney" userId="S::jblaney1@uwyo.edu::da694ccb-8d21-4060-873a-4d2361a8a919" providerId="AD" clId="Web-{39C7855D-3B11-46D9-A349-509D1AD0319B}"/>
    <pc:docChg chg="modSld">
      <pc:chgData name="Josh Blaney" userId="S::jblaney1@uwyo.edu::da694ccb-8d21-4060-873a-4d2361a8a919" providerId="AD" clId="Web-{39C7855D-3B11-46D9-A349-509D1AD0319B}" dt="2023-06-28T15:20:27.065" v="14" actId="20577"/>
      <pc:docMkLst>
        <pc:docMk/>
      </pc:docMkLst>
      <pc:sldChg chg="modSp">
        <pc:chgData name="Josh Blaney" userId="S::jblaney1@uwyo.edu::da694ccb-8d21-4060-873a-4d2361a8a919" providerId="AD" clId="Web-{39C7855D-3B11-46D9-A349-509D1AD0319B}" dt="2023-06-28T15:20:27.065" v="14" actId="20577"/>
        <pc:sldMkLst>
          <pc:docMk/>
          <pc:sldMk cId="2398327194" sldId="278"/>
        </pc:sldMkLst>
        <pc:spChg chg="mod">
          <ac:chgData name="Josh Blaney" userId="S::jblaney1@uwyo.edu::da694ccb-8d21-4060-873a-4d2361a8a919" providerId="AD" clId="Web-{39C7855D-3B11-46D9-A349-509D1AD0319B}" dt="2023-06-28T15:20:27.065" v="14" actId="20577"/>
          <ac:spMkLst>
            <pc:docMk/>
            <pc:sldMk cId="2398327194" sldId="278"/>
            <ac:spMk id="11" creationId="{00000000-0000-0000-0000-000000000000}"/>
          </ac:spMkLst>
        </pc:spChg>
      </pc:sldChg>
    </pc:docChg>
  </pc:docChgLst>
  <pc:docChgLst>
    <pc:chgData name="Umur Atan" userId="S::uatan@uwyo.edu::f5a01345-ed0a-4ee1-9542-a1e5f43f4d25" providerId="AD" clId="Web-{DD7B13C5-46CF-487F-B846-18C440B6E4B9}"/>
    <pc:docChg chg="modSld">
      <pc:chgData name="Umur Atan" userId="S::uatan@uwyo.edu::f5a01345-ed0a-4ee1-9542-a1e5f43f4d25" providerId="AD" clId="Web-{DD7B13C5-46CF-487F-B846-18C440B6E4B9}" dt="2023-06-28T19:49:17.229" v="7" actId="20577"/>
      <pc:docMkLst>
        <pc:docMk/>
      </pc:docMkLst>
      <pc:sldChg chg="modSp">
        <pc:chgData name="Umur Atan" userId="S::uatan@uwyo.edu::f5a01345-ed0a-4ee1-9542-a1e5f43f4d25" providerId="AD" clId="Web-{DD7B13C5-46CF-487F-B846-18C440B6E4B9}" dt="2023-06-28T19:46:06.553" v="1" actId="20577"/>
        <pc:sldMkLst>
          <pc:docMk/>
          <pc:sldMk cId="3582574421" sldId="264"/>
        </pc:sldMkLst>
        <pc:spChg chg="mod">
          <ac:chgData name="Umur Atan" userId="S::uatan@uwyo.edu::f5a01345-ed0a-4ee1-9542-a1e5f43f4d25" providerId="AD" clId="Web-{DD7B13C5-46CF-487F-B846-18C440B6E4B9}" dt="2023-06-28T19:46:06.553" v="1" actId="20577"/>
          <ac:spMkLst>
            <pc:docMk/>
            <pc:sldMk cId="3582574421" sldId="264"/>
            <ac:spMk id="3" creationId="{00000000-0000-0000-0000-000000000000}"/>
          </ac:spMkLst>
        </pc:spChg>
      </pc:sldChg>
      <pc:sldChg chg="modSp">
        <pc:chgData name="Umur Atan" userId="S::uatan@uwyo.edu::f5a01345-ed0a-4ee1-9542-a1e5f43f4d25" providerId="AD" clId="Web-{DD7B13C5-46CF-487F-B846-18C440B6E4B9}" dt="2023-06-28T19:47:31.992" v="2" actId="20577"/>
        <pc:sldMkLst>
          <pc:docMk/>
          <pc:sldMk cId="3727565565" sldId="274"/>
        </pc:sldMkLst>
        <pc:spChg chg="mod">
          <ac:chgData name="Umur Atan" userId="S::uatan@uwyo.edu::f5a01345-ed0a-4ee1-9542-a1e5f43f4d25" providerId="AD" clId="Web-{DD7B13C5-46CF-487F-B846-18C440B6E4B9}" dt="2023-06-28T19:47:31.992" v="2" actId="20577"/>
          <ac:spMkLst>
            <pc:docMk/>
            <pc:sldMk cId="3727565565" sldId="274"/>
            <ac:spMk id="3" creationId="{00000000-0000-0000-0000-000000000000}"/>
          </ac:spMkLst>
        </pc:spChg>
      </pc:sldChg>
      <pc:sldChg chg="modSp">
        <pc:chgData name="Umur Atan" userId="S::uatan@uwyo.edu::f5a01345-ed0a-4ee1-9542-a1e5f43f4d25" providerId="AD" clId="Web-{DD7B13C5-46CF-487F-B846-18C440B6E4B9}" dt="2023-06-28T19:49:17.229" v="7" actId="20577"/>
        <pc:sldMkLst>
          <pc:docMk/>
          <pc:sldMk cId="2398327194" sldId="278"/>
        </pc:sldMkLst>
        <pc:spChg chg="mod">
          <ac:chgData name="Umur Atan" userId="S::uatan@uwyo.edu::f5a01345-ed0a-4ee1-9542-a1e5f43f4d25" providerId="AD" clId="Web-{DD7B13C5-46CF-487F-B846-18C440B6E4B9}" dt="2023-06-28T19:49:17.229" v="7" actId="20577"/>
          <ac:spMkLst>
            <pc:docMk/>
            <pc:sldMk cId="2398327194" sldId="278"/>
            <ac:spMk id="11" creationId="{00000000-0000-0000-0000-000000000000}"/>
          </ac:spMkLst>
        </pc:spChg>
      </pc:sldChg>
    </pc:docChg>
  </pc:docChgLst>
  <pc:docChgLst>
    <pc:chgData name="Josh Blaney" userId="S::jblaney1@uwyo.edu::da694ccb-8d21-4060-873a-4d2361a8a919" providerId="AD" clId="Web-{47D51D14-9214-4361-9210-56CE68ACB15D}"/>
    <pc:docChg chg="addSld modSld sldOrd">
      <pc:chgData name="Josh Blaney" userId="S::jblaney1@uwyo.edu::da694ccb-8d21-4060-873a-4d2361a8a919" providerId="AD" clId="Web-{47D51D14-9214-4361-9210-56CE68ACB15D}" dt="2023-06-28T01:58:06.432" v="117" actId="20577"/>
      <pc:docMkLst>
        <pc:docMk/>
      </pc:docMkLst>
      <pc:sldChg chg="modSp">
        <pc:chgData name="Josh Blaney" userId="S::jblaney1@uwyo.edu::da694ccb-8d21-4060-873a-4d2361a8a919" providerId="AD" clId="Web-{47D51D14-9214-4361-9210-56CE68ACB15D}" dt="2023-06-28T01:42:15.804" v="2" actId="1076"/>
        <pc:sldMkLst>
          <pc:docMk/>
          <pc:sldMk cId="698070259" sldId="259"/>
        </pc:sldMkLst>
        <pc:picChg chg="mod">
          <ac:chgData name="Josh Blaney" userId="S::jblaney1@uwyo.edu::da694ccb-8d21-4060-873a-4d2361a8a919" providerId="AD" clId="Web-{47D51D14-9214-4361-9210-56CE68ACB15D}" dt="2023-06-28T01:42:15.804" v="2" actId="1076"/>
          <ac:picMkLst>
            <pc:docMk/>
            <pc:sldMk cId="698070259" sldId="259"/>
            <ac:picMk id="5" creationId="{00000000-0000-0000-0000-000000000000}"/>
          </ac:picMkLst>
        </pc:picChg>
      </pc:sldChg>
      <pc:sldChg chg="modSp">
        <pc:chgData name="Josh Blaney" userId="S::jblaney1@uwyo.edu::da694ccb-8d21-4060-873a-4d2361a8a919" providerId="AD" clId="Web-{47D51D14-9214-4361-9210-56CE68ACB15D}" dt="2023-06-28T01:42:34.039" v="6" actId="1076"/>
        <pc:sldMkLst>
          <pc:docMk/>
          <pc:sldMk cId="426912529" sldId="260"/>
        </pc:sldMkLst>
        <pc:picChg chg="mod">
          <ac:chgData name="Josh Blaney" userId="S::jblaney1@uwyo.edu::da694ccb-8d21-4060-873a-4d2361a8a919" providerId="AD" clId="Web-{47D51D14-9214-4361-9210-56CE68ACB15D}" dt="2023-06-28T01:42:34.039" v="6" actId="1076"/>
          <ac:picMkLst>
            <pc:docMk/>
            <pc:sldMk cId="426912529" sldId="260"/>
            <ac:picMk id="5" creationId="{00000000-0000-0000-0000-000000000000}"/>
          </ac:picMkLst>
        </pc:picChg>
      </pc:sldChg>
      <pc:sldChg chg="delSp modSp add ord replId">
        <pc:chgData name="Josh Blaney" userId="S::jblaney1@uwyo.edu::da694ccb-8d21-4060-873a-4d2361a8a919" providerId="AD" clId="Web-{47D51D14-9214-4361-9210-56CE68ACB15D}" dt="2023-06-28T01:58:06.432" v="117" actId="20577"/>
        <pc:sldMkLst>
          <pc:docMk/>
          <pc:sldMk cId="2398327194" sldId="278"/>
        </pc:sldMkLst>
        <pc:spChg chg="mod">
          <ac:chgData name="Josh Blaney" userId="S::jblaney1@uwyo.edu::da694ccb-8d21-4060-873a-4d2361a8a919" providerId="AD" clId="Web-{47D51D14-9214-4361-9210-56CE68ACB15D}" dt="2023-06-28T01:46:15.168" v="13" actId="20577"/>
          <ac:spMkLst>
            <pc:docMk/>
            <pc:sldMk cId="2398327194" sldId="278"/>
            <ac:spMk id="2" creationId="{00000000-0000-0000-0000-000000000000}"/>
          </ac:spMkLst>
        </pc:spChg>
        <pc:spChg chg="del">
          <ac:chgData name="Josh Blaney" userId="S::jblaney1@uwyo.edu::da694ccb-8d21-4060-873a-4d2361a8a919" providerId="AD" clId="Web-{47D51D14-9214-4361-9210-56CE68ACB15D}" dt="2023-06-28T01:46:15.653" v="15"/>
          <ac:spMkLst>
            <pc:docMk/>
            <pc:sldMk cId="2398327194" sldId="278"/>
            <ac:spMk id="5" creationId="{00000000-0000-0000-0000-000000000000}"/>
          </ac:spMkLst>
        </pc:spChg>
        <pc:spChg chg="mod">
          <ac:chgData name="Josh Blaney" userId="S::jblaney1@uwyo.edu::da694ccb-8d21-4060-873a-4d2361a8a919" providerId="AD" clId="Web-{47D51D14-9214-4361-9210-56CE68ACB15D}" dt="2023-06-28T01:58:06.432" v="117" actId="20577"/>
          <ac:spMkLst>
            <pc:docMk/>
            <pc:sldMk cId="2398327194" sldId="278"/>
            <ac:spMk id="11" creationId="{00000000-0000-0000-0000-000000000000}"/>
          </ac:spMkLst>
        </pc:spChg>
        <pc:grpChg chg="del">
          <ac:chgData name="Josh Blaney" userId="S::jblaney1@uwyo.edu::da694ccb-8d21-4060-873a-4d2361a8a919" providerId="AD" clId="Web-{47D51D14-9214-4361-9210-56CE68ACB15D}" dt="2023-06-28T01:46:15.496" v="14"/>
          <ac:grpSpMkLst>
            <pc:docMk/>
            <pc:sldMk cId="2398327194" sldId="278"/>
            <ac:grpSpMk id="10" creationId="{00000000-0000-0000-0000-000000000000}"/>
          </ac:grpSpMkLst>
        </pc:grpChg>
      </pc:sldChg>
    </pc:docChg>
  </pc:docChgLst>
  <pc:docChgLst>
    <pc:chgData name="Josh Blaney" userId="S::jblaney1@uwyo.edu::da694ccb-8d21-4060-873a-4d2361a8a919" providerId="AD" clId="Web-{03AA93AD-6BC5-4A3F-BE58-9CD2410265B4}"/>
    <pc:docChg chg="modSld">
      <pc:chgData name="Josh Blaney" userId="S::jblaney1@uwyo.edu::da694ccb-8d21-4060-873a-4d2361a8a919" providerId="AD" clId="Web-{03AA93AD-6BC5-4A3F-BE58-9CD2410265B4}" dt="2023-06-29T19:21:29.348" v="237" actId="20577"/>
      <pc:docMkLst>
        <pc:docMk/>
      </pc:docMkLst>
      <pc:sldChg chg="modSp">
        <pc:chgData name="Josh Blaney" userId="S::jblaney1@uwyo.edu::da694ccb-8d21-4060-873a-4d2361a8a919" providerId="AD" clId="Web-{03AA93AD-6BC5-4A3F-BE58-9CD2410265B4}" dt="2023-06-29T19:21:29.348" v="237" actId="20577"/>
        <pc:sldMkLst>
          <pc:docMk/>
          <pc:sldMk cId="3420602446" sldId="258"/>
        </pc:sldMkLst>
        <pc:spChg chg="mod">
          <ac:chgData name="Josh Blaney" userId="S::jblaney1@uwyo.edu::da694ccb-8d21-4060-873a-4d2361a8a919" providerId="AD" clId="Web-{03AA93AD-6BC5-4A3F-BE58-9CD2410265B4}" dt="2023-06-29T19:21:29.348" v="237" actId="20577"/>
          <ac:spMkLst>
            <pc:docMk/>
            <pc:sldMk cId="3420602446" sldId="258"/>
            <ac:spMk id="3" creationId="{00000000-0000-0000-0000-000000000000}"/>
          </ac:spMkLst>
        </pc:spChg>
      </pc:sldChg>
      <pc:sldChg chg="modSp">
        <pc:chgData name="Josh Blaney" userId="S::jblaney1@uwyo.edu::da694ccb-8d21-4060-873a-4d2361a8a919" providerId="AD" clId="Web-{03AA93AD-6BC5-4A3F-BE58-9CD2410265B4}" dt="2023-06-29T19:14:13.559" v="3" actId="20577"/>
        <pc:sldMkLst>
          <pc:docMk/>
          <pc:sldMk cId="4081355158" sldId="293"/>
        </pc:sldMkLst>
        <pc:spChg chg="mod">
          <ac:chgData name="Josh Blaney" userId="S::jblaney1@uwyo.edu::da694ccb-8d21-4060-873a-4d2361a8a919" providerId="AD" clId="Web-{03AA93AD-6BC5-4A3F-BE58-9CD2410265B4}" dt="2023-06-29T19:14:13.559" v="3" actId="20577"/>
          <ac:spMkLst>
            <pc:docMk/>
            <pc:sldMk cId="4081355158" sldId="293"/>
            <ac:spMk id="3" creationId="{00000000-0000-0000-0000-000000000000}"/>
          </ac:spMkLst>
        </pc:spChg>
      </pc:sldChg>
    </pc:docChg>
  </pc:docChgLst>
  <pc:docChgLst>
    <pc:chgData name="Josh Blaney" userId="S::jblaney1@uwyo.edu::da694ccb-8d21-4060-873a-4d2361a8a919" providerId="AD" clId="Web-{EA9B1588-6E66-4B6C-8C32-BEE25B930BF5}"/>
    <pc:docChg chg="modSld">
      <pc:chgData name="Josh Blaney" userId="S::jblaney1@uwyo.edu::da694ccb-8d21-4060-873a-4d2361a8a919" providerId="AD" clId="Web-{EA9B1588-6E66-4B6C-8C32-BEE25B930BF5}" dt="2023-06-29T22:51:09.018" v="1320" actId="1076"/>
      <pc:docMkLst>
        <pc:docMk/>
      </pc:docMkLst>
      <pc:sldChg chg="addSp delSp modSp">
        <pc:chgData name="Josh Blaney" userId="S::jblaney1@uwyo.edu::da694ccb-8d21-4060-873a-4d2361a8a919" providerId="AD" clId="Web-{EA9B1588-6E66-4B6C-8C32-BEE25B930BF5}" dt="2023-06-29T22:51:09.018" v="1320" actId="1076"/>
        <pc:sldMkLst>
          <pc:docMk/>
          <pc:sldMk cId="3420602446" sldId="258"/>
        </pc:sldMkLst>
        <pc:spChg chg="add mod">
          <ac:chgData name="Josh Blaney" userId="S::jblaney1@uwyo.edu::da694ccb-8d21-4060-873a-4d2361a8a919" providerId="AD" clId="Web-{EA9B1588-6E66-4B6C-8C32-BEE25B930BF5}" dt="2023-06-29T22:14:55.252" v="362"/>
          <ac:spMkLst>
            <pc:docMk/>
            <pc:sldMk cId="3420602446" sldId="258"/>
            <ac:spMk id="6" creationId="{74D52B4F-BD5B-F742-8903-4DBF0E421427}"/>
          </ac:spMkLst>
        </pc:spChg>
        <pc:spChg chg="add mod">
          <ac:chgData name="Josh Blaney" userId="S::jblaney1@uwyo.edu::da694ccb-8d21-4060-873a-4d2361a8a919" providerId="AD" clId="Web-{EA9B1588-6E66-4B6C-8C32-BEE25B930BF5}" dt="2023-06-29T22:14:55.315" v="363"/>
          <ac:spMkLst>
            <pc:docMk/>
            <pc:sldMk cId="3420602446" sldId="258"/>
            <ac:spMk id="7" creationId="{D141995C-9F45-4F9A-46C8-C24654BA162D}"/>
          </ac:spMkLst>
        </pc:spChg>
        <pc:spChg chg="add mod">
          <ac:chgData name="Josh Blaney" userId="S::jblaney1@uwyo.edu::da694ccb-8d21-4060-873a-4d2361a8a919" providerId="AD" clId="Web-{EA9B1588-6E66-4B6C-8C32-BEE25B930BF5}" dt="2023-06-29T22:14:55.377" v="364"/>
          <ac:spMkLst>
            <pc:docMk/>
            <pc:sldMk cId="3420602446" sldId="258"/>
            <ac:spMk id="8" creationId="{0E53E122-F337-D138-07CD-8F884095E94A}"/>
          </ac:spMkLst>
        </pc:spChg>
        <pc:spChg chg="add mod">
          <ac:chgData name="Josh Blaney" userId="S::jblaney1@uwyo.edu::da694ccb-8d21-4060-873a-4d2361a8a919" providerId="AD" clId="Web-{EA9B1588-6E66-4B6C-8C32-BEE25B930BF5}" dt="2023-06-29T22:14:55.457" v="365"/>
          <ac:spMkLst>
            <pc:docMk/>
            <pc:sldMk cId="3420602446" sldId="258"/>
            <ac:spMk id="9" creationId="{E15C4703-D9B9-F387-11FB-CF4B465E0AB9}"/>
          </ac:spMkLst>
        </pc:spChg>
        <pc:spChg chg="add mod">
          <ac:chgData name="Josh Blaney" userId="S::jblaney1@uwyo.edu::da694ccb-8d21-4060-873a-4d2361a8a919" providerId="AD" clId="Web-{EA9B1588-6E66-4B6C-8C32-BEE25B930BF5}" dt="2023-06-29T22:14:55.533" v="366"/>
          <ac:spMkLst>
            <pc:docMk/>
            <pc:sldMk cId="3420602446" sldId="258"/>
            <ac:spMk id="10" creationId="{B167387C-27AD-10B1-7B47-A6B66C8BA68D}"/>
          </ac:spMkLst>
        </pc:spChg>
        <pc:spChg chg="add mod">
          <ac:chgData name="Josh Blaney" userId="S::jblaney1@uwyo.edu::da694ccb-8d21-4060-873a-4d2361a8a919" providerId="AD" clId="Web-{EA9B1588-6E66-4B6C-8C32-BEE25B930BF5}" dt="2023-06-29T22:14:55.616" v="367"/>
          <ac:spMkLst>
            <pc:docMk/>
            <pc:sldMk cId="3420602446" sldId="258"/>
            <ac:spMk id="11" creationId="{786418DF-BC6D-4A23-1183-AA7B785FFA01}"/>
          </ac:spMkLst>
        </pc:spChg>
        <pc:spChg chg="add mod">
          <ac:chgData name="Josh Blaney" userId="S::jblaney1@uwyo.edu::da694ccb-8d21-4060-873a-4d2361a8a919" providerId="AD" clId="Web-{EA9B1588-6E66-4B6C-8C32-BEE25B930BF5}" dt="2023-06-29T22:14:55.674" v="368"/>
          <ac:spMkLst>
            <pc:docMk/>
            <pc:sldMk cId="3420602446" sldId="258"/>
            <ac:spMk id="12" creationId="{3D932ECA-A0C4-8004-2F51-55950EC2F500}"/>
          </ac:spMkLst>
        </pc:spChg>
        <pc:spChg chg="add mod">
          <ac:chgData name="Josh Blaney" userId="S::jblaney1@uwyo.edu::da694ccb-8d21-4060-873a-4d2361a8a919" providerId="AD" clId="Web-{EA9B1588-6E66-4B6C-8C32-BEE25B930BF5}" dt="2023-06-29T22:14:55.752" v="369"/>
          <ac:spMkLst>
            <pc:docMk/>
            <pc:sldMk cId="3420602446" sldId="258"/>
            <ac:spMk id="13" creationId="{F2A34121-EFDC-ACBF-7ACC-E3F905770962}"/>
          </ac:spMkLst>
        </pc:spChg>
        <pc:spChg chg="add mod">
          <ac:chgData name="Josh Blaney" userId="S::jblaney1@uwyo.edu::da694ccb-8d21-4060-873a-4d2361a8a919" providerId="AD" clId="Web-{EA9B1588-6E66-4B6C-8C32-BEE25B930BF5}" dt="2023-06-29T22:14:55.815" v="370"/>
          <ac:spMkLst>
            <pc:docMk/>
            <pc:sldMk cId="3420602446" sldId="258"/>
            <ac:spMk id="14" creationId="{A26FD9F9-B760-1D9B-EBFC-D606A20CB0D1}"/>
          </ac:spMkLst>
        </pc:spChg>
        <pc:spChg chg="add del">
          <ac:chgData name="Josh Blaney" userId="S::jblaney1@uwyo.edu::da694ccb-8d21-4060-873a-4d2361a8a919" providerId="AD" clId="Web-{EA9B1588-6E66-4B6C-8C32-BEE25B930BF5}" dt="2023-06-29T22:02:45.116" v="41"/>
          <ac:spMkLst>
            <pc:docMk/>
            <pc:sldMk cId="3420602446" sldId="258"/>
            <ac:spMk id="15" creationId="{CAE2FB30-9DEE-A7A6-A79F-42FFF94BAE5E}"/>
          </ac:spMkLst>
        </pc:spChg>
        <pc:spChg chg="add del">
          <ac:chgData name="Josh Blaney" userId="S::jblaney1@uwyo.edu::da694ccb-8d21-4060-873a-4d2361a8a919" providerId="AD" clId="Web-{EA9B1588-6E66-4B6C-8C32-BEE25B930BF5}" dt="2023-06-29T22:02:43.851" v="40"/>
          <ac:spMkLst>
            <pc:docMk/>
            <pc:sldMk cId="3420602446" sldId="258"/>
            <ac:spMk id="16" creationId="{F41EDED3-0BE2-C325-C315-66B2CF4A497A}"/>
          </ac:spMkLst>
        </pc:spChg>
        <pc:spChg chg="add del">
          <ac:chgData name="Josh Blaney" userId="S::jblaney1@uwyo.edu::da694ccb-8d21-4060-873a-4d2361a8a919" providerId="AD" clId="Web-{EA9B1588-6E66-4B6C-8C32-BEE25B930BF5}" dt="2023-06-29T22:02:43.851" v="39"/>
          <ac:spMkLst>
            <pc:docMk/>
            <pc:sldMk cId="3420602446" sldId="258"/>
            <ac:spMk id="17" creationId="{5B0B672E-C51C-677A-CDEE-86500CE16036}"/>
          </ac:spMkLst>
        </pc:spChg>
        <pc:spChg chg="add del">
          <ac:chgData name="Josh Blaney" userId="S::jblaney1@uwyo.edu::da694ccb-8d21-4060-873a-4d2361a8a919" providerId="AD" clId="Web-{EA9B1588-6E66-4B6C-8C32-BEE25B930BF5}" dt="2023-06-29T22:05:33.763" v="107"/>
          <ac:spMkLst>
            <pc:docMk/>
            <pc:sldMk cId="3420602446" sldId="258"/>
            <ac:spMk id="50" creationId="{CEA0B21A-49AD-D8C1-BB43-0B4BF34766B0}"/>
          </ac:spMkLst>
        </pc:spChg>
        <pc:spChg chg="add del mod">
          <ac:chgData name="Josh Blaney" userId="S::jblaney1@uwyo.edu::da694ccb-8d21-4060-873a-4d2361a8a919" providerId="AD" clId="Web-{EA9B1588-6E66-4B6C-8C32-BEE25B930BF5}" dt="2023-06-29T22:05:32.638" v="106"/>
          <ac:spMkLst>
            <pc:docMk/>
            <pc:sldMk cId="3420602446" sldId="258"/>
            <ac:spMk id="52" creationId="{68121F64-CE2A-FC50-DE3B-49A18F6927A5}"/>
          </ac:spMkLst>
        </pc:spChg>
        <pc:spChg chg="add del">
          <ac:chgData name="Josh Blaney" userId="S::jblaney1@uwyo.edu::da694ccb-8d21-4060-873a-4d2361a8a919" providerId="AD" clId="Web-{EA9B1588-6E66-4B6C-8C32-BEE25B930BF5}" dt="2023-06-29T22:05:26.622" v="103"/>
          <ac:spMkLst>
            <pc:docMk/>
            <pc:sldMk cId="3420602446" sldId="258"/>
            <ac:spMk id="54" creationId="{A7F8DDA7-3400-49F1-8161-37CFAE894B34}"/>
          </ac:spMkLst>
        </pc:spChg>
        <pc:spChg chg="mod">
          <ac:chgData name="Josh Blaney" userId="S::jblaney1@uwyo.edu::da694ccb-8d21-4060-873a-4d2361a8a919" providerId="AD" clId="Web-{EA9B1588-6E66-4B6C-8C32-BEE25B930BF5}" dt="2023-06-29T22:14:48.814" v="335"/>
          <ac:spMkLst>
            <pc:docMk/>
            <pc:sldMk cId="3420602446" sldId="258"/>
            <ac:spMk id="56" creationId="{F20AD7B3-4BA7-DC66-957B-76DC5DD8C766}"/>
          </ac:spMkLst>
        </pc:spChg>
        <pc:spChg chg="mod">
          <ac:chgData name="Josh Blaney" userId="S::jblaney1@uwyo.edu::da694ccb-8d21-4060-873a-4d2361a8a919" providerId="AD" clId="Web-{EA9B1588-6E66-4B6C-8C32-BEE25B930BF5}" dt="2023-06-29T22:14:48.971" v="336"/>
          <ac:spMkLst>
            <pc:docMk/>
            <pc:sldMk cId="3420602446" sldId="258"/>
            <ac:spMk id="57" creationId="{F62109CE-A646-C900-D926-FE6146735EE0}"/>
          </ac:spMkLst>
        </pc:spChg>
        <pc:spChg chg="mod">
          <ac:chgData name="Josh Blaney" userId="S::jblaney1@uwyo.edu::da694ccb-8d21-4060-873a-4d2361a8a919" providerId="AD" clId="Web-{EA9B1588-6E66-4B6C-8C32-BEE25B930BF5}" dt="2023-06-29T22:14:49.158" v="337"/>
          <ac:spMkLst>
            <pc:docMk/>
            <pc:sldMk cId="3420602446" sldId="258"/>
            <ac:spMk id="58" creationId="{6C618657-60A5-84C6-766B-048B15A2308E}"/>
          </ac:spMkLst>
        </pc:spChg>
        <pc:spChg chg="mod">
          <ac:chgData name="Josh Blaney" userId="S::jblaney1@uwyo.edu::da694ccb-8d21-4060-873a-4d2361a8a919" providerId="AD" clId="Web-{EA9B1588-6E66-4B6C-8C32-BEE25B930BF5}" dt="2023-06-29T22:14:49.361" v="338"/>
          <ac:spMkLst>
            <pc:docMk/>
            <pc:sldMk cId="3420602446" sldId="258"/>
            <ac:spMk id="59" creationId="{A272263D-AA5B-E0D4-1C31-DADA57281738}"/>
          </ac:spMkLst>
        </pc:spChg>
        <pc:spChg chg="mod">
          <ac:chgData name="Josh Blaney" userId="S::jblaney1@uwyo.edu::da694ccb-8d21-4060-873a-4d2361a8a919" providerId="AD" clId="Web-{EA9B1588-6E66-4B6C-8C32-BEE25B930BF5}" dt="2023-06-29T22:14:49.502" v="339"/>
          <ac:spMkLst>
            <pc:docMk/>
            <pc:sldMk cId="3420602446" sldId="258"/>
            <ac:spMk id="60" creationId="{38E9C954-4E45-1DE9-0EE9-661AA71811ED}"/>
          </ac:spMkLst>
        </pc:spChg>
        <pc:spChg chg="mod">
          <ac:chgData name="Josh Blaney" userId="S::jblaney1@uwyo.edu::da694ccb-8d21-4060-873a-4d2361a8a919" providerId="AD" clId="Web-{EA9B1588-6E66-4B6C-8C32-BEE25B930BF5}" dt="2023-06-29T22:14:49.674" v="340"/>
          <ac:spMkLst>
            <pc:docMk/>
            <pc:sldMk cId="3420602446" sldId="258"/>
            <ac:spMk id="61" creationId="{E0F09319-41E1-C808-E8F6-DD0821C26B99}"/>
          </ac:spMkLst>
        </pc:spChg>
        <pc:spChg chg="mod">
          <ac:chgData name="Josh Blaney" userId="S::jblaney1@uwyo.edu::da694ccb-8d21-4060-873a-4d2361a8a919" providerId="AD" clId="Web-{EA9B1588-6E66-4B6C-8C32-BEE25B930BF5}" dt="2023-06-29T22:14:49.814" v="341"/>
          <ac:spMkLst>
            <pc:docMk/>
            <pc:sldMk cId="3420602446" sldId="258"/>
            <ac:spMk id="62" creationId="{7E683B96-F065-4038-1AEC-960E7886CDED}"/>
          </ac:spMkLst>
        </pc:spChg>
        <pc:spChg chg="mod">
          <ac:chgData name="Josh Blaney" userId="S::jblaney1@uwyo.edu::da694ccb-8d21-4060-873a-4d2361a8a919" providerId="AD" clId="Web-{EA9B1588-6E66-4B6C-8C32-BEE25B930BF5}" dt="2023-06-29T22:14:49.971" v="342"/>
          <ac:spMkLst>
            <pc:docMk/>
            <pc:sldMk cId="3420602446" sldId="258"/>
            <ac:spMk id="63" creationId="{337CA865-D0AA-FFF8-0576-9D3131888DDD}"/>
          </ac:spMkLst>
        </pc:spChg>
        <pc:spChg chg="mod">
          <ac:chgData name="Josh Blaney" userId="S::jblaney1@uwyo.edu::da694ccb-8d21-4060-873a-4d2361a8a919" providerId="AD" clId="Web-{EA9B1588-6E66-4B6C-8C32-BEE25B930BF5}" dt="2023-06-29T22:14:50.127" v="343"/>
          <ac:spMkLst>
            <pc:docMk/>
            <pc:sldMk cId="3420602446" sldId="258"/>
            <ac:spMk id="64" creationId="{CE8E3C8D-A222-BC85-5F29-6EA2F1C53299}"/>
          </ac:spMkLst>
        </pc:spChg>
        <pc:spChg chg="mod">
          <ac:chgData name="Josh Blaney" userId="S::jblaney1@uwyo.edu::da694ccb-8d21-4060-873a-4d2361a8a919" providerId="AD" clId="Web-{EA9B1588-6E66-4B6C-8C32-BEE25B930BF5}" dt="2023-06-29T22:14:50.299" v="344"/>
          <ac:spMkLst>
            <pc:docMk/>
            <pc:sldMk cId="3420602446" sldId="258"/>
            <ac:spMk id="66" creationId="{652E195A-FA7B-336C-9FBC-199E5FEA8067}"/>
          </ac:spMkLst>
        </pc:spChg>
        <pc:spChg chg="mod">
          <ac:chgData name="Josh Blaney" userId="S::jblaney1@uwyo.edu::da694ccb-8d21-4060-873a-4d2361a8a919" providerId="AD" clId="Web-{EA9B1588-6E66-4B6C-8C32-BEE25B930BF5}" dt="2023-06-29T22:14:50.471" v="345"/>
          <ac:spMkLst>
            <pc:docMk/>
            <pc:sldMk cId="3420602446" sldId="258"/>
            <ac:spMk id="67" creationId="{99D55D63-CEE2-E49E-1840-C8C0BBBC3359}"/>
          </ac:spMkLst>
        </pc:spChg>
        <pc:spChg chg="mod">
          <ac:chgData name="Josh Blaney" userId="S::jblaney1@uwyo.edu::da694ccb-8d21-4060-873a-4d2361a8a919" providerId="AD" clId="Web-{EA9B1588-6E66-4B6C-8C32-BEE25B930BF5}" dt="2023-06-29T22:14:50.643" v="346"/>
          <ac:spMkLst>
            <pc:docMk/>
            <pc:sldMk cId="3420602446" sldId="258"/>
            <ac:spMk id="68" creationId="{6B6FAD83-16FE-175B-0222-9BAB48F6FF29}"/>
          </ac:spMkLst>
        </pc:spChg>
        <pc:spChg chg="mod">
          <ac:chgData name="Josh Blaney" userId="S::jblaney1@uwyo.edu::da694ccb-8d21-4060-873a-4d2361a8a919" providerId="AD" clId="Web-{EA9B1588-6E66-4B6C-8C32-BEE25B930BF5}" dt="2023-06-29T22:14:50.815" v="347"/>
          <ac:spMkLst>
            <pc:docMk/>
            <pc:sldMk cId="3420602446" sldId="258"/>
            <ac:spMk id="69" creationId="{18DF7679-DBAF-5075-FDDC-3DA81C4D387A}"/>
          </ac:spMkLst>
        </pc:spChg>
        <pc:spChg chg="mod">
          <ac:chgData name="Josh Blaney" userId="S::jblaney1@uwyo.edu::da694ccb-8d21-4060-873a-4d2361a8a919" providerId="AD" clId="Web-{EA9B1588-6E66-4B6C-8C32-BEE25B930BF5}" dt="2023-06-29T22:14:50.971" v="348"/>
          <ac:spMkLst>
            <pc:docMk/>
            <pc:sldMk cId="3420602446" sldId="258"/>
            <ac:spMk id="70" creationId="{29725280-9172-8CB3-51DA-FB3E336E746B}"/>
          </ac:spMkLst>
        </pc:spChg>
        <pc:spChg chg="mod">
          <ac:chgData name="Josh Blaney" userId="S::jblaney1@uwyo.edu::da694ccb-8d21-4060-873a-4d2361a8a919" providerId="AD" clId="Web-{EA9B1588-6E66-4B6C-8C32-BEE25B930BF5}" dt="2023-06-29T22:14:51.143" v="349"/>
          <ac:spMkLst>
            <pc:docMk/>
            <pc:sldMk cId="3420602446" sldId="258"/>
            <ac:spMk id="71" creationId="{E73D8920-6F65-AE6C-3540-74B870784BB3}"/>
          </ac:spMkLst>
        </pc:spChg>
        <pc:spChg chg="mod">
          <ac:chgData name="Josh Blaney" userId="S::jblaney1@uwyo.edu::da694ccb-8d21-4060-873a-4d2361a8a919" providerId="AD" clId="Web-{EA9B1588-6E66-4B6C-8C32-BEE25B930BF5}" dt="2023-06-29T22:14:51.299" v="350"/>
          <ac:spMkLst>
            <pc:docMk/>
            <pc:sldMk cId="3420602446" sldId="258"/>
            <ac:spMk id="72" creationId="{205E265B-A8A6-F107-B341-157BC3C5E64F}"/>
          </ac:spMkLst>
        </pc:spChg>
        <pc:spChg chg="mod">
          <ac:chgData name="Josh Blaney" userId="S::jblaney1@uwyo.edu::da694ccb-8d21-4060-873a-4d2361a8a919" providerId="AD" clId="Web-{EA9B1588-6E66-4B6C-8C32-BEE25B930BF5}" dt="2023-06-29T22:14:51.471" v="351"/>
          <ac:spMkLst>
            <pc:docMk/>
            <pc:sldMk cId="3420602446" sldId="258"/>
            <ac:spMk id="73" creationId="{8BCE8BA8-8119-E470-B17C-9BE28A786FB5}"/>
          </ac:spMkLst>
        </pc:spChg>
        <pc:spChg chg="mod">
          <ac:chgData name="Josh Blaney" userId="S::jblaney1@uwyo.edu::da694ccb-8d21-4060-873a-4d2361a8a919" providerId="AD" clId="Web-{EA9B1588-6E66-4B6C-8C32-BEE25B930BF5}" dt="2023-06-29T22:14:51.643" v="352"/>
          <ac:spMkLst>
            <pc:docMk/>
            <pc:sldMk cId="3420602446" sldId="258"/>
            <ac:spMk id="74" creationId="{FADAD3D2-35F0-F857-9126-8B8EB6BB1032}"/>
          </ac:spMkLst>
        </pc:spChg>
        <pc:spChg chg="mod">
          <ac:chgData name="Josh Blaney" userId="S::jblaney1@uwyo.edu::da694ccb-8d21-4060-873a-4d2361a8a919" providerId="AD" clId="Web-{EA9B1588-6E66-4B6C-8C32-BEE25B930BF5}" dt="2023-06-29T22:14:51.830" v="353"/>
          <ac:spMkLst>
            <pc:docMk/>
            <pc:sldMk cId="3420602446" sldId="258"/>
            <ac:spMk id="76" creationId="{9FC235CA-5036-3B5B-CA85-93EE2A7F8B4E}"/>
          </ac:spMkLst>
        </pc:spChg>
        <pc:spChg chg="mod">
          <ac:chgData name="Josh Blaney" userId="S::jblaney1@uwyo.edu::da694ccb-8d21-4060-873a-4d2361a8a919" providerId="AD" clId="Web-{EA9B1588-6E66-4B6C-8C32-BEE25B930BF5}" dt="2023-06-29T22:14:52.033" v="354"/>
          <ac:spMkLst>
            <pc:docMk/>
            <pc:sldMk cId="3420602446" sldId="258"/>
            <ac:spMk id="77" creationId="{CC316F81-6A2A-70DA-3151-B04F6406CA35}"/>
          </ac:spMkLst>
        </pc:spChg>
        <pc:spChg chg="mod">
          <ac:chgData name="Josh Blaney" userId="S::jblaney1@uwyo.edu::da694ccb-8d21-4060-873a-4d2361a8a919" providerId="AD" clId="Web-{EA9B1588-6E66-4B6C-8C32-BEE25B930BF5}" dt="2023-06-29T22:14:52.205" v="355"/>
          <ac:spMkLst>
            <pc:docMk/>
            <pc:sldMk cId="3420602446" sldId="258"/>
            <ac:spMk id="78" creationId="{A78D7247-DA91-168E-07EC-A49AFAFCAEEB}"/>
          </ac:spMkLst>
        </pc:spChg>
        <pc:spChg chg="mod">
          <ac:chgData name="Josh Blaney" userId="S::jblaney1@uwyo.edu::da694ccb-8d21-4060-873a-4d2361a8a919" providerId="AD" clId="Web-{EA9B1588-6E66-4B6C-8C32-BEE25B930BF5}" dt="2023-06-29T22:14:52.377" v="356"/>
          <ac:spMkLst>
            <pc:docMk/>
            <pc:sldMk cId="3420602446" sldId="258"/>
            <ac:spMk id="79" creationId="{731E9969-800B-A906-2291-9245838138EC}"/>
          </ac:spMkLst>
        </pc:spChg>
        <pc:spChg chg="mod">
          <ac:chgData name="Josh Blaney" userId="S::jblaney1@uwyo.edu::da694ccb-8d21-4060-873a-4d2361a8a919" providerId="AD" clId="Web-{EA9B1588-6E66-4B6C-8C32-BEE25B930BF5}" dt="2023-06-29T22:14:52.549" v="357"/>
          <ac:spMkLst>
            <pc:docMk/>
            <pc:sldMk cId="3420602446" sldId="258"/>
            <ac:spMk id="80" creationId="{8C890066-3253-5EB1-9C3D-DEE35AEF007A}"/>
          </ac:spMkLst>
        </pc:spChg>
        <pc:spChg chg="mod">
          <ac:chgData name="Josh Blaney" userId="S::jblaney1@uwyo.edu::da694ccb-8d21-4060-873a-4d2361a8a919" providerId="AD" clId="Web-{EA9B1588-6E66-4B6C-8C32-BEE25B930BF5}" dt="2023-06-29T22:14:52.721" v="358"/>
          <ac:spMkLst>
            <pc:docMk/>
            <pc:sldMk cId="3420602446" sldId="258"/>
            <ac:spMk id="81" creationId="{645A40E7-9B07-A29A-D3F2-CDE410E005AD}"/>
          </ac:spMkLst>
        </pc:spChg>
        <pc:spChg chg="mod">
          <ac:chgData name="Josh Blaney" userId="S::jblaney1@uwyo.edu::da694ccb-8d21-4060-873a-4d2361a8a919" providerId="AD" clId="Web-{EA9B1588-6E66-4B6C-8C32-BEE25B930BF5}" dt="2023-06-29T22:14:52.893" v="359"/>
          <ac:spMkLst>
            <pc:docMk/>
            <pc:sldMk cId="3420602446" sldId="258"/>
            <ac:spMk id="82" creationId="{3144C99B-38E2-FC64-EE0F-E0F3E6EA28B5}"/>
          </ac:spMkLst>
        </pc:spChg>
        <pc:spChg chg="mod">
          <ac:chgData name="Josh Blaney" userId="S::jblaney1@uwyo.edu::da694ccb-8d21-4060-873a-4d2361a8a919" providerId="AD" clId="Web-{EA9B1588-6E66-4B6C-8C32-BEE25B930BF5}" dt="2023-06-29T22:14:53.080" v="360"/>
          <ac:spMkLst>
            <pc:docMk/>
            <pc:sldMk cId="3420602446" sldId="258"/>
            <ac:spMk id="83" creationId="{6B1D976F-3BCC-5AC3-D741-795E8F7F68C4}"/>
          </ac:spMkLst>
        </pc:spChg>
        <pc:spChg chg="mod">
          <ac:chgData name="Josh Blaney" userId="S::jblaney1@uwyo.edu::da694ccb-8d21-4060-873a-4d2361a8a919" providerId="AD" clId="Web-{EA9B1588-6E66-4B6C-8C32-BEE25B930BF5}" dt="2023-06-29T22:14:53.268" v="361"/>
          <ac:spMkLst>
            <pc:docMk/>
            <pc:sldMk cId="3420602446" sldId="258"/>
            <ac:spMk id="84" creationId="{5D64130C-D1EC-176F-D905-83BA34126012}"/>
          </ac:spMkLst>
        </pc:spChg>
        <pc:spChg chg="mod">
          <ac:chgData name="Josh Blaney" userId="S::jblaney1@uwyo.edu::da694ccb-8d21-4060-873a-4d2361a8a919" providerId="AD" clId="Web-{EA9B1588-6E66-4B6C-8C32-BEE25B930BF5}" dt="2023-06-29T22:50:58.143" v="1318" actId="20577"/>
          <ac:spMkLst>
            <pc:docMk/>
            <pc:sldMk cId="3420602446" sldId="258"/>
            <ac:spMk id="88" creationId="{4B7D6C71-89D1-79CA-4080-963853F68D9D}"/>
          </ac:spMkLst>
        </pc:spChg>
        <pc:grpChg chg="add mod">
          <ac:chgData name="Josh Blaney" userId="S::jblaney1@uwyo.edu::da694ccb-8d21-4060-873a-4d2361a8a919" providerId="AD" clId="Web-{EA9B1588-6E66-4B6C-8C32-BEE25B930BF5}" dt="2023-06-29T22:13:57.359" v="289" actId="1076"/>
          <ac:grpSpMkLst>
            <pc:docMk/>
            <pc:sldMk cId="3420602446" sldId="258"/>
            <ac:grpSpMk id="18" creationId="{629171AF-9302-C524-B08B-626FA34FD72A}"/>
          </ac:grpSpMkLst>
        </pc:grpChg>
        <pc:grpChg chg="add del mod">
          <ac:chgData name="Josh Blaney" userId="S::jblaney1@uwyo.edu::da694ccb-8d21-4060-873a-4d2361a8a919" providerId="AD" clId="Web-{EA9B1588-6E66-4B6C-8C32-BEE25B930BF5}" dt="2023-06-29T22:05:21.778" v="97"/>
          <ac:grpSpMkLst>
            <pc:docMk/>
            <pc:sldMk cId="3420602446" sldId="258"/>
            <ac:grpSpMk id="19" creationId="{07CFFFD4-B20E-78BB-92EE-805A9B48F070}"/>
          </ac:grpSpMkLst>
        </pc:grpChg>
        <pc:grpChg chg="add del mod">
          <ac:chgData name="Josh Blaney" userId="S::jblaney1@uwyo.edu::da694ccb-8d21-4060-873a-4d2361a8a919" providerId="AD" clId="Web-{EA9B1588-6E66-4B6C-8C32-BEE25B930BF5}" dt="2023-06-29T22:05:22.185" v="98"/>
          <ac:grpSpMkLst>
            <pc:docMk/>
            <pc:sldMk cId="3420602446" sldId="258"/>
            <ac:grpSpMk id="29" creationId="{9423CEDF-1895-DD6B-324D-870C0AC28D6F}"/>
          </ac:grpSpMkLst>
        </pc:grpChg>
        <pc:grpChg chg="add del mod">
          <ac:chgData name="Josh Blaney" userId="S::jblaney1@uwyo.edu::da694ccb-8d21-4060-873a-4d2361a8a919" providerId="AD" clId="Web-{EA9B1588-6E66-4B6C-8C32-BEE25B930BF5}" dt="2023-06-29T22:05:23.403" v="99"/>
          <ac:grpSpMkLst>
            <pc:docMk/>
            <pc:sldMk cId="3420602446" sldId="258"/>
            <ac:grpSpMk id="39" creationId="{5B5A00F9-7237-E2E2-7B14-70819869DE9E}"/>
          </ac:grpSpMkLst>
        </pc:grpChg>
        <pc:grpChg chg="add mod">
          <ac:chgData name="Josh Blaney" userId="S::jblaney1@uwyo.edu::da694ccb-8d21-4060-873a-4d2361a8a919" providerId="AD" clId="Web-{EA9B1588-6E66-4B6C-8C32-BEE25B930BF5}" dt="2023-06-29T22:08:41.504" v="141" actId="1076"/>
          <ac:grpSpMkLst>
            <pc:docMk/>
            <pc:sldMk cId="3420602446" sldId="258"/>
            <ac:grpSpMk id="55" creationId="{3A6310BF-C5E4-3409-5E2A-55CDF37151F7}"/>
          </ac:grpSpMkLst>
        </pc:grpChg>
        <pc:grpChg chg="add mod">
          <ac:chgData name="Josh Blaney" userId="S::jblaney1@uwyo.edu::da694ccb-8d21-4060-873a-4d2361a8a919" providerId="AD" clId="Web-{EA9B1588-6E66-4B6C-8C32-BEE25B930BF5}" dt="2023-06-29T22:08:33.207" v="140" actId="1076"/>
          <ac:grpSpMkLst>
            <pc:docMk/>
            <pc:sldMk cId="3420602446" sldId="258"/>
            <ac:grpSpMk id="65" creationId="{5F97EC21-C5F8-CC8C-5AA1-C9E9BB8765A2}"/>
          </ac:grpSpMkLst>
        </pc:grpChg>
        <pc:grpChg chg="add mod">
          <ac:chgData name="Josh Blaney" userId="S::jblaney1@uwyo.edu::da694ccb-8d21-4060-873a-4d2361a8a919" providerId="AD" clId="Web-{EA9B1588-6E66-4B6C-8C32-BEE25B930BF5}" dt="2023-06-29T22:08:30.270" v="138" actId="1076"/>
          <ac:grpSpMkLst>
            <pc:docMk/>
            <pc:sldMk cId="3420602446" sldId="258"/>
            <ac:grpSpMk id="75" creationId="{E05C071F-1128-B447-096A-A13A2BEB2F0E}"/>
          </ac:grpSpMkLst>
        </pc:grpChg>
        <pc:grpChg chg="add mod">
          <ac:chgData name="Josh Blaney" userId="S::jblaney1@uwyo.edu::da694ccb-8d21-4060-873a-4d2361a8a919" providerId="AD" clId="Web-{EA9B1588-6E66-4B6C-8C32-BEE25B930BF5}" dt="2023-06-29T22:13:38.624" v="284" actId="1076"/>
          <ac:grpSpMkLst>
            <pc:docMk/>
            <pc:sldMk cId="3420602446" sldId="258"/>
            <ac:grpSpMk id="85" creationId="{29BCE62A-EE1F-5EAD-8C69-36C007EAA2B0}"/>
          </ac:grpSpMkLst>
        </pc:grpChg>
        <pc:grpChg chg="add del mod">
          <ac:chgData name="Josh Blaney" userId="S::jblaney1@uwyo.edu::da694ccb-8d21-4060-873a-4d2361a8a919" providerId="AD" clId="Web-{EA9B1588-6E66-4B6C-8C32-BEE25B930BF5}" dt="2023-06-29T22:50:59.877" v="1319"/>
          <ac:grpSpMkLst>
            <pc:docMk/>
            <pc:sldMk cId="3420602446" sldId="258"/>
            <ac:grpSpMk id="87" creationId="{1D5C9F8B-CFD8-092D-0945-EABB5433C94C}"/>
          </ac:grpSpMkLst>
        </pc:grpChg>
        <pc:picChg chg="add mod modCrop">
          <ac:chgData name="Josh Blaney" userId="S::jblaney1@uwyo.edu::da694ccb-8d21-4060-873a-4d2361a8a919" providerId="AD" clId="Web-{EA9B1588-6E66-4B6C-8C32-BEE25B930BF5}" dt="2023-06-29T22:51:09.018" v="1320" actId="1076"/>
          <ac:picMkLst>
            <pc:docMk/>
            <pc:sldMk cId="3420602446" sldId="258"/>
            <ac:picMk id="4" creationId="{A3BDCDCA-ACF9-DFBF-65E1-D8851D65FD6C}"/>
          </ac:picMkLst>
        </pc:picChg>
        <pc:picChg chg="add mod modCrop">
          <ac:chgData name="Josh Blaney" userId="S::jblaney1@uwyo.edu::da694ccb-8d21-4060-873a-4d2361a8a919" providerId="AD" clId="Web-{EA9B1588-6E66-4B6C-8C32-BEE25B930BF5}" dt="2023-06-29T22:50:19.282" v="1311" actId="14100"/>
          <ac:picMkLst>
            <pc:docMk/>
            <pc:sldMk cId="3420602446" sldId="258"/>
            <ac:picMk id="5" creationId="{F5395F0E-C175-957B-B29C-B6EFD594148C}"/>
          </ac:picMkLst>
        </pc:picChg>
        <pc:cxnChg chg="add del mod">
          <ac:chgData name="Josh Blaney" userId="S::jblaney1@uwyo.edu::da694ccb-8d21-4060-873a-4d2361a8a919" providerId="AD" clId="Web-{EA9B1588-6E66-4B6C-8C32-BEE25B930BF5}" dt="2023-06-29T22:15:56.379" v="373"/>
          <ac:cxnSpMkLst>
            <pc:docMk/>
            <pc:sldMk cId="3420602446" sldId="258"/>
            <ac:cxnSpMk id="86" creationId="{46334C7E-9AC7-B30E-18C2-89C7E44D8A50}"/>
          </ac:cxnSpMkLst>
        </pc:cxnChg>
      </pc:sldChg>
      <pc:sldChg chg="modSp">
        <pc:chgData name="Josh Blaney" userId="S::jblaney1@uwyo.edu::da694ccb-8d21-4060-873a-4d2361a8a919" providerId="AD" clId="Web-{EA9B1588-6E66-4B6C-8C32-BEE25B930BF5}" dt="2023-06-29T22:41:57.092" v="926" actId="20577"/>
        <pc:sldMkLst>
          <pc:docMk/>
          <pc:sldMk cId="2136676625" sldId="287"/>
        </pc:sldMkLst>
        <pc:spChg chg="mod">
          <ac:chgData name="Josh Blaney" userId="S::jblaney1@uwyo.edu::da694ccb-8d21-4060-873a-4d2361a8a919" providerId="AD" clId="Web-{EA9B1588-6E66-4B6C-8C32-BEE25B930BF5}" dt="2023-06-29T22:41:57.092" v="926" actId="20577"/>
          <ac:spMkLst>
            <pc:docMk/>
            <pc:sldMk cId="2136676625" sldId="287"/>
            <ac:spMk id="10" creationId="{B4380A91-211E-62C5-E88E-F2AEA385D9A0}"/>
          </ac:spMkLst>
        </pc:spChg>
      </pc:sldChg>
      <pc:sldChg chg="modSp">
        <pc:chgData name="Josh Blaney" userId="S::jblaney1@uwyo.edu::da694ccb-8d21-4060-873a-4d2361a8a919" providerId="AD" clId="Web-{EA9B1588-6E66-4B6C-8C32-BEE25B930BF5}" dt="2023-06-29T22:49:40.687" v="1308" actId="20577"/>
        <pc:sldMkLst>
          <pc:docMk/>
          <pc:sldMk cId="1835220193" sldId="292"/>
        </pc:sldMkLst>
        <pc:spChg chg="mod">
          <ac:chgData name="Josh Blaney" userId="S::jblaney1@uwyo.edu::da694ccb-8d21-4060-873a-4d2361a8a919" providerId="AD" clId="Web-{EA9B1588-6E66-4B6C-8C32-BEE25B930BF5}" dt="2023-06-29T22:49:40.687" v="1308" actId="20577"/>
          <ac:spMkLst>
            <pc:docMk/>
            <pc:sldMk cId="1835220193" sldId="292"/>
            <ac:spMk id="5" creationId="{73884CF7-3248-E1A2-A7F4-2937F48F8422}"/>
          </ac:spMkLst>
        </pc:spChg>
      </pc:sldChg>
    </pc:docChg>
  </pc:docChgLst>
  <pc:docChgLst>
    <pc:chgData name="Varun Bharadwaj" userId="S::vbharadw@uwyo.edu::8ae5af43-bb6e-4c61-a4b3-ad200fb5d4a3" providerId="AD" clId="Web-{AB06D5CE-FD1D-4B11-B3DD-1D79CC5FA68B}"/>
    <pc:docChg chg="modSld">
      <pc:chgData name="Varun Bharadwaj" userId="S::vbharadw@uwyo.edu::8ae5af43-bb6e-4c61-a4b3-ad200fb5d4a3" providerId="AD" clId="Web-{AB06D5CE-FD1D-4B11-B3DD-1D79CC5FA68B}" dt="2023-07-07T17:11:54.950" v="14" actId="20577"/>
      <pc:docMkLst>
        <pc:docMk/>
      </pc:docMkLst>
      <pc:sldChg chg="modSp">
        <pc:chgData name="Varun Bharadwaj" userId="S::vbharadw@uwyo.edu::8ae5af43-bb6e-4c61-a4b3-ad200fb5d4a3" providerId="AD" clId="Web-{AB06D5CE-FD1D-4B11-B3DD-1D79CC5FA68B}" dt="2023-07-07T17:10:10.980" v="2" actId="20577"/>
        <pc:sldMkLst>
          <pc:docMk/>
          <pc:sldMk cId="3420602446" sldId="258"/>
        </pc:sldMkLst>
        <pc:spChg chg="mod">
          <ac:chgData name="Varun Bharadwaj" userId="S::vbharadw@uwyo.edu::8ae5af43-bb6e-4c61-a4b3-ad200fb5d4a3" providerId="AD" clId="Web-{AB06D5CE-FD1D-4B11-B3DD-1D79CC5FA68B}" dt="2023-07-07T17:10:10.980" v="2" actId="20577"/>
          <ac:spMkLst>
            <pc:docMk/>
            <pc:sldMk cId="3420602446" sldId="258"/>
            <ac:spMk id="3" creationId="{00000000-0000-0000-0000-000000000000}"/>
          </ac:spMkLst>
        </pc:spChg>
      </pc:sldChg>
      <pc:sldChg chg="modSp">
        <pc:chgData name="Varun Bharadwaj" userId="S::vbharadw@uwyo.edu::8ae5af43-bb6e-4c61-a4b3-ad200fb5d4a3" providerId="AD" clId="Web-{AB06D5CE-FD1D-4B11-B3DD-1D79CC5FA68B}" dt="2023-07-07T17:11:54.950" v="14" actId="20577"/>
        <pc:sldMkLst>
          <pc:docMk/>
          <pc:sldMk cId="2136676625" sldId="287"/>
        </pc:sldMkLst>
        <pc:spChg chg="mod">
          <ac:chgData name="Varun Bharadwaj" userId="S::vbharadw@uwyo.edu::8ae5af43-bb6e-4c61-a4b3-ad200fb5d4a3" providerId="AD" clId="Web-{AB06D5CE-FD1D-4B11-B3DD-1D79CC5FA68B}" dt="2023-07-07T17:11:54.950" v="14" actId="20577"/>
          <ac:spMkLst>
            <pc:docMk/>
            <pc:sldMk cId="2136676625" sldId="287"/>
            <ac:spMk id="3" creationId="{317CF8FE-2804-985B-9485-BF705CC91B03}"/>
          </ac:spMkLst>
        </pc:spChg>
      </pc:sldChg>
      <pc:sldChg chg="modSp">
        <pc:chgData name="Varun Bharadwaj" userId="S::vbharadw@uwyo.edu::8ae5af43-bb6e-4c61-a4b3-ad200fb5d4a3" providerId="AD" clId="Web-{AB06D5CE-FD1D-4B11-B3DD-1D79CC5FA68B}" dt="2023-07-07T17:11:35.060" v="13" actId="20577"/>
        <pc:sldMkLst>
          <pc:docMk/>
          <pc:sldMk cId="3703326058" sldId="291"/>
        </pc:sldMkLst>
        <pc:spChg chg="mod">
          <ac:chgData name="Varun Bharadwaj" userId="S::vbharadw@uwyo.edu::8ae5af43-bb6e-4c61-a4b3-ad200fb5d4a3" providerId="AD" clId="Web-{AB06D5CE-FD1D-4B11-B3DD-1D79CC5FA68B}" dt="2023-07-07T17:11:35.060" v="13" actId="20577"/>
          <ac:spMkLst>
            <pc:docMk/>
            <pc:sldMk cId="3703326058" sldId="291"/>
            <ac:spMk id="3" creationId="{71346643-E08C-2A2B-736A-BEDC1C57BABB}"/>
          </ac:spMkLst>
        </pc:spChg>
      </pc:sldChg>
      <pc:sldChg chg="modSp">
        <pc:chgData name="Varun Bharadwaj" userId="S::vbharadw@uwyo.edu::8ae5af43-bb6e-4c61-a4b3-ad200fb5d4a3" providerId="AD" clId="Web-{AB06D5CE-FD1D-4B11-B3DD-1D79CC5FA68B}" dt="2023-07-07T17:10:50.278" v="7" actId="20577"/>
        <pc:sldMkLst>
          <pc:docMk/>
          <pc:sldMk cId="827921806" sldId="293"/>
        </pc:sldMkLst>
        <pc:spChg chg="mod">
          <ac:chgData name="Varun Bharadwaj" userId="S::vbharadw@uwyo.edu::8ae5af43-bb6e-4c61-a4b3-ad200fb5d4a3" providerId="AD" clId="Web-{AB06D5CE-FD1D-4B11-B3DD-1D79CC5FA68B}" dt="2023-07-07T17:10:50.278" v="7" actId="20577"/>
          <ac:spMkLst>
            <pc:docMk/>
            <pc:sldMk cId="827921806" sldId="293"/>
            <ac:spMk id="3" creationId="{392AD5CD-F35F-9005-F934-30984B526A06}"/>
          </ac:spMkLst>
        </pc:spChg>
      </pc:sldChg>
    </pc:docChg>
  </pc:docChgLst>
  <pc:docChgLst>
    <pc:chgData name="Josh Blaney" userId="S::jblaney1@uwyo.edu::da694ccb-8d21-4060-873a-4d2361a8a919" providerId="AD" clId="Web-{97CE0E84-CF34-4A74-BB38-584F8A048B3B}"/>
    <pc:docChg chg="modSld">
      <pc:chgData name="Josh Blaney" userId="S::jblaney1@uwyo.edu::da694ccb-8d21-4060-873a-4d2361a8a919" providerId="AD" clId="Web-{97CE0E84-CF34-4A74-BB38-584F8A048B3B}" dt="2023-06-28T17:23:09.158" v="1" actId="20577"/>
      <pc:docMkLst>
        <pc:docMk/>
      </pc:docMkLst>
      <pc:sldChg chg="modSp">
        <pc:chgData name="Josh Blaney" userId="S::jblaney1@uwyo.edu::da694ccb-8d21-4060-873a-4d2361a8a919" providerId="AD" clId="Web-{97CE0E84-CF34-4A74-BB38-584F8A048B3B}" dt="2023-06-28T17:23:09.158" v="1" actId="20577"/>
        <pc:sldMkLst>
          <pc:docMk/>
          <pc:sldMk cId="763483655" sldId="256"/>
        </pc:sldMkLst>
        <pc:spChg chg="mod">
          <ac:chgData name="Josh Blaney" userId="S::jblaney1@uwyo.edu::da694ccb-8d21-4060-873a-4d2361a8a919" providerId="AD" clId="Web-{97CE0E84-CF34-4A74-BB38-584F8A048B3B}" dt="2023-06-28T17:23:09.158" v="1" actId="20577"/>
          <ac:spMkLst>
            <pc:docMk/>
            <pc:sldMk cId="763483655" sldId="256"/>
            <ac:spMk id="5" creationId="{00000000-0000-0000-0000-000000000000}"/>
          </ac:spMkLst>
        </pc:spChg>
      </pc:sldChg>
    </pc:docChg>
  </pc:docChgLst>
  <pc:docChgLst>
    <pc:chgData name="Josh Blaney" userId="S::jblaney1@uwyo.edu::da694ccb-8d21-4060-873a-4d2361a8a919" providerId="AD" clId="Web-{93F43B33-4B07-491E-9562-0FC163EF5D23}"/>
    <pc:docChg chg="addSld modSld">
      <pc:chgData name="Josh Blaney" userId="S::jblaney1@uwyo.edu::da694ccb-8d21-4060-873a-4d2361a8a919" providerId="AD" clId="Web-{93F43B33-4B07-491E-9562-0FC163EF5D23}" dt="2023-06-29T17:20:12.736" v="156" actId="20577"/>
      <pc:docMkLst>
        <pc:docMk/>
      </pc:docMkLst>
      <pc:sldChg chg="modSp">
        <pc:chgData name="Josh Blaney" userId="S::jblaney1@uwyo.edu::da694ccb-8d21-4060-873a-4d2361a8a919" providerId="AD" clId="Web-{93F43B33-4B07-491E-9562-0FC163EF5D23}" dt="2023-06-29T17:10:26.428" v="77" actId="20577"/>
        <pc:sldMkLst>
          <pc:docMk/>
          <pc:sldMk cId="2171886151" sldId="257"/>
        </pc:sldMkLst>
        <pc:spChg chg="mod">
          <ac:chgData name="Josh Blaney" userId="S::jblaney1@uwyo.edu::da694ccb-8d21-4060-873a-4d2361a8a919" providerId="AD" clId="Web-{93F43B33-4B07-491E-9562-0FC163EF5D23}" dt="2023-06-29T17:10:26.428" v="77" actId="20577"/>
          <ac:spMkLst>
            <pc:docMk/>
            <pc:sldMk cId="2171886151" sldId="257"/>
            <ac:spMk id="3" creationId="{00000000-0000-0000-0000-000000000000}"/>
          </ac:spMkLst>
        </pc:spChg>
      </pc:sldChg>
      <pc:sldChg chg="addSp delSp modSp">
        <pc:chgData name="Josh Blaney" userId="S::jblaney1@uwyo.edu::da694ccb-8d21-4060-873a-4d2361a8a919" providerId="AD" clId="Web-{93F43B33-4B07-491E-9562-0FC163EF5D23}" dt="2023-06-29T16:59:22.290" v="50" actId="1076"/>
        <pc:sldMkLst>
          <pc:docMk/>
          <pc:sldMk cId="3558510922" sldId="279"/>
        </pc:sldMkLst>
        <pc:picChg chg="del">
          <ac:chgData name="Josh Blaney" userId="S::jblaney1@uwyo.edu::da694ccb-8d21-4060-873a-4d2361a8a919" providerId="AD" clId="Web-{93F43B33-4B07-491E-9562-0FC163EF5D23}" dt="2023-06-29T16:48:35.231" v="0"/>
          <ac:picMkLst>
            <pc:docMk/>
            <pc:sldMk cId="3558510922" sldId="279"/>
            <ac:picMk id="3" creationId="{AECA61F0-3A31-7F3F-D721-E28DE23F807C}"/>
          </ac:picMkLst>
        </pc:picChg>
        <pc:picChg chg="add mod">
          <ac:chgData name="Josh Blaney" userId="S::jblaney1@uwyo.edu::da694ccb-8d21-4060-873a-4d2361a8a919" providerId="AD" clId="Web-{93F43B33-4B07-491E-9562-0FC163EF5D23}" dt="2023-06-29T16:49:22.935" v="6" actId="1076"/>
          <ac:picMkLst>
            <pc:docMk/>
            <pc:sldMk cId="3558510922" sldId="279"/>
            <ac:picMk id="4" creationId="{4730C75C-245A-0668-7A47-3927ECAC94B2}"/>
          </ac:picMkLst>
        </pc:picChg>
        <pc:picChg chg="del">
          <ac:chgData name="Josh Blaney" userId="S::jblaney1@uwyo.edu::da694ccb-8d21-4060-873a-4d2361a8a919" providerId="AD" clId="Web-{93F43B33-4B07-491E-9562-0FC163EF5D23}" dt="2023-06-29T16:48:36.981" v="1"/>
          <ac:picMkLst>
            <pc:docMk/>
            <pc:sldMk cId="3558510922" sldId="279"/>
            <ac:picMk id="5" creationId="{F2E83160-1FDA-7795-B3E5-5D1B6585E070}"/>
          </ac:picMkLst>
        </pc:picChg>
        <pc:picChg chg="del">
          <ac:chgData name="Josh Blaney" userId="S::jblaney1@uwyo.edu::da694ccb-8d21-4060-873a-4d2361a8a919" providerId="AD" clId="Web-{93F43B33-4B07-491E-9562-0FC163EF5D23}" dt="2023-06-29T16:48:38.419" v="2"/>
          <ac:picMkLst>
            <pc:docMk/>
            <pc:sldMk cId="3558510922" sldId="279"/>
            <ac:picMk id="6" creationId="{9AF10A9F-16B3-55DC-A2B9-24CD727F1F58}"/>
          </ac:picMkLst>
        </pc:picChg>
        <pc:picChg chg="add del mod">
          <ac:chgData name="Josh Blaney" userId="S::jblaney1@uwyo.edu::da694ccb-8d21-4060-873a-4d2361a8a919" providerId="AD" clId="Web-{93F43B33-4B07-491E-9562-0FC163EF5D23}" dt="2023-06-29T16:52:19.766" v="20"/>
          <ac:picMkLst>
            <pc:docMk/>
            <pc:sldMk cId="3558510922" sldId="279"/>
            <ac:picMk id="7" creationId="{9FDA2D0C-6B15-8190-091F-CF04D5BE199B}"/>
          </ac:picMkLst>
        </pc:picChg>
        <pc:picChg chg="del">
          <ac:chgData name="Josh Blaney" userId="S::jblaney1@uwyo.edu::da694ccb-8d21-4060-873a-4d2361a8a919" providerId="AD" clId="Web-{93F43B33-4B07-491E-9562-0FC163EF5D23}" dt="2023-06-29T16:48:40.153" v="3"/>
          <ac:picMkLst>
            <pc:docMk/>
            <pc:sldMk cId="3558510922" sldId="279"/>
            <ac:picMk id="8" creationId="{FDF5F818-4443-E8D0-6651-A1DEED2A48AE}"/>
          </ac:picMkLst>
        </pc:picChg>
        <pc:picChg chg="add mod">
          <ac:chgData name="Josh Blaney" userId="S::jblaney1@uwyo.edu::da694ccb-8d21-4060-873a-4d2361a8a919" providerId="AD" clId="Web-{93F43B33-4B07-491E-9562-0FC163EF5D23}" dt="2023-06-29T16:59:22.290" v="50" actId="1076"/>
          <ac:picMkLst>
            <pc:docMk/>
            <pc:sldMk cId="3558510922" sldId="279"/>
            <ac:picMk id="9" creationId="{9B83DBD6-C0C4-F777-0C04-13CBDC3552E2}"/>
          </ac:picMkLst>
        </pc:picChg>
      </pc:sldChg>
      <pc:sldChg chg="addSp delSp modSp addAnim">
        <pc:chgData name="Josh Blaney" userId="S::jblaney1@uwyo.edu::da694ccb-8d21-4060-873a-4d2361a8a919" providerId="AD" clId="Web-{93F43B33-4B07-491E-9562-0FC163EF5D23}" dt="2023-06-29T17:20:10.704" v="151" actId="20577"/>
        <pc:sldMkLst>
          <pc:docMk/>
          <pc:sldMk cId="2136676625" sldId="287"/>
        </pc:sldMkLst>
        <pc:spChg chg="add mod">
          <ac:chgData name="Josh Blaney" userId="S::jblaney1@uwyo.edu::da694ccb-8d21-4060-873a-4d2361a8a919" providerId="AD" clId="Web-{93F43B33-4B07-491E-9562-0FC163EF5D23}" dt="2023-06-29T17:20:10.704" v="151" actId="20577"/>
          <ac:spMkLst>
            <pc:docMk/>
            <pc:sldMk cId="2136676625" sldId="287"/>
            <ac:spMk id="10" creationId="{B4380A91-211E-62C5-E88E-F2AEA385D9A0}"/>
          </ac:spMkLst>
        </pc:spChg>
        <pc:picChg chg="del">
          <ac:chgData name="Josh Blaney" userId="S::jblaney1@uwyo.edu::da694ccb-8d21-4060-873a-4d2361a8a919" providerId="AD" clId="Web-{93F43B33-4B07-491E-9562-0FC163EF5D23}" dt="2023-06-29T16:50:50.155" v="7"/>
          <ac:picMkLst>
            <pc:docMk/>
            <pc:sldMk cId="2136676625" sldId="287"/>
            <ac:picMk id="3" creationId="{AECA61F0-3A31-7F3F-D721-E28DE23F807C}"/>
          </ac:picMkLst>
        </pc:picChg>
        <pc:picChg chg="add del mod">
          <ac:chgData name="Josh Blaney" userId="S::jblaney1@uwyo.edu::da694ccb-8d21-4060-873a-4d2361a8a919" providerId="AD" clId="Web-{93F43B33-4B07-491E-9562-0FC163EF5D23}" dt="2023-06-29T16:57:26.147" v="47"/>
          <ac:picMkLst>
            <pc:docMk/>
            <pc:sldMk cId="2136676625" sldId="287"/>
            <ac:picMk id="4" creationId="{05F969FD-1868-196E-5864-D4328A7CF59A}"/>
          </ac:picMkLst>
        </pc:picChg>
        <pc:picChg chg="del">
          <ac:chgData name="Josh Blaney" userId="S::jblaney1@uwyo.edu::da694ccb-8d21-4060-873a-4d2361a8a919" providerId="AD" clId="Web-{93F43B33-4B07-491E-9562-0FC163EF5D23}" dt="2023-06-29T16:50:51.171" v="8"/>
          <ac:picMkLst>
            <pc:docMk/>
            <pc:sldMk cId="2136676625" sldId="287"/>
            <ac:picMk id="5" creationId="{F2E83160-1FDA-7795-B3E5-5D1B6585E070}"/>
          </ac:picMkLst>
        </pc:picChg>
        <pc:picChg chg="del">
          <ac:chgData name="Josh Blaney" userId="S::jblaney1@uwyo.edu::da694ccb-8d21-4060-873a-4d2361a8a919" providerId="AD" clId="Web-{93F43B33-4B07-491E-9562-0FC163EF5D23}" dt="2023-06-29T16:50:52.249" v="9"/>
          <ac:picMkLst>
            <pc:docMk/>
            <pc:sldMk cId="2136676625" sldId="287"/>
            <ac:picMk id="6" creationId="{9AF10A9F-16B3-55DC-A2B9-24CD727F1F58}"/>
          </ac:picMkLst>
        </pc:picChg>
        <pc:picChg chg="add del mod">
          <ac:chgData name="Josh Blaney" userId="S::jblaney1@uwyo.edu::da694ccb-8d21-4060-873a-4d2361a8a919" providerId="AD" clId="Web-{93F43B33-4B07-491E-9562-0FC163EF5D23}" dt="2023-06-29T17:19:03.140" v="116"/>
          <ac:picMkLst>
            <pc:docMk/>
            <pc:sldMk cId="2136676625" sldId="287"/>
            <ac:picMk id="7" creationId="{0FC25622-70AE-20CE-6E69-3B352CB857B6}"/>
          </ac:picMkLst>
        </pc:picChg>
        <pc:picChg chg="del">
          <ac:chgData name="Josh Blaney" userId="S::jblaney1@uwyo.edu::da694ccb-8d21-4060-873a-4d2361a8a919" providerId="AD" clId="Web-{93F43B33-4B07-491E-9562-0FC163EF5D23}" dt="2023-06-29T16:50:52.530" v="10"/>
          <ac:picMkLst>
            <pc:docMk/>
            <pc:sldMk cId="2136676625" sldId="287"/>
            <ac:picMk id="8" creationId="{FDF5F818-4443-E8D0-6651-A1DEED2A48AE}"/>
          </ac:picMkLst>
        </pc:picChg>
        <pc:picChg chg="add mod">
          <ac:chgData name="Josh Blaney" userId="S::jblaney1@uwyo.edu::da694ccb-8d21-4060-873a-4d2361a8a919" providerId="AD" clId="Web-{93F43B33-4B07-491E-9562-0FC163EF5D23}" dt="2023-06-29T17:19:25.688" v="119" actId="1076"/>
          <ac:picMkLst>
            <pc:docMk/>
            <pc:sldMk cId="2136676625" sldId="287"/>
            <ac:picMk id="11" creationId="{49639D62-7AD4-AB3A-4725-83F194BA2E5F}"/>
          </ac:picMkLst>
        </pc:picChg>
      </pc:sldChg>
      <pc:sldChg chg="addSp delSp modSp add replId">
        <pc:chgData name="Josh Blaney" userId="S::jblaney1@uwyo.edu::da694ccb-8d21-4060-873a-4d2361a8a919" providerId="AD" clId="Web-{93F43B33-4B07-491E-9562-0FC163EF5D23}" dt="2023-06-29T17:01:56.402" v="62" actId="1076"/>
        <pc:sldMkLst>
          <pc:docMk/>
          <pc:sldMk cId="3506883197" sldId="288"/>
        </pc:sldMkLst>
        <pc:picChg chg="add del mod">
          <ac:chgData name="Josh Blaney" userId="S::jblaney1@uwyo.edu::da694ccb-8d21-4060-873a-4d2361a8a919" providerId="AD" clId="Web-{93F43B33-4B07-491E-9562-0FC163EF5D23}" dt="2023-06-29T16:57:21.991" v="42"/>
          <ac:picMkLst>
            <pc:docMk/>
            <pc:sldMk cId="3506883197" sldId="288"/>
            <ac:picMk id="3" creationId="{F71D9789-DEA4-966A-8EED-6BD322837FFB}"/>
          </ac:picMkLst>
        </pc:picChg>
        <pc:picChg chg="del">
          <ac:chgData name="Josh Blaney" userId="S::jblaney1@uwyo.edu::da694ccb-8d21-4060-873a-4d2361a8a919" providerId="AD" clId="Web-{93F43B33-4B07-491E-9562-0FC163EF5D23}" dt="2023-06-29T16:52:00.094" v="18"/>
          <ac:picMkLst>
            <pc:docMk/>
            <pc:sldMk cId="3506883197" sldId="288"/>
            <ac:picMk id="4" creationId="{4730C75C-245A-0668-7A47-3927ECAC94B2}"/>
          </ac:picMkLst>
        </pc:picChg>
        <pc:picChg chg="add del mod">
          <ac:chgData name="Josh Blaney" userId="S::jblaney1@uwyo.edu::da694ccb-8d21-4060-873a-4d2361a8a919" providerId="AD" clId="Web-{93F43B33-4B07-491E-9562-0FC163EF5D23}" dt="2023-06-29T16:57:22.647" v="43"/>
          <ac:picMkLst>
            <pc:docMk/>
            <pc:sldMk cId="3506883197" sldId="288"/>
            <ac:picMk id="5" creationId="{9B5FD95C-B29F-8CA9-ABE2-3BA11379349C}"/>
          </ac:picMkLst>
        </pc:picChg>
        <pc:picChg chg="add mod">
          <ac:chgData name="Josh Blaney" userId="S::jblaney1@uwyo.edu::da694ccb-8d21-4060-873a-4d2361a8a919" providerId="AD" clId="Web-{93F43B33-4B07-491E-9562-0FC163EF5D23}" dt="2023-06-29T16:59:49.650" v="53" actId="1076"/>
          <ac:picMkLst>
            <pc:docMk/>
            <pc:sldMk cId="3506883197" sldId="288"/>
            <ac:picMk id="6" creationId="{EFA3C575-5E12-214F-672F-668633DA5B23}"/>
          </ac:picMkLst>
        </pc:picChg>
        <pc:picChg chg="del mod">
          <ac:chgData name="Josh Blaney" userId="S::jblaney1@uwyo.edu::da694ccb-8d21-4060-873a-4d2361a8a919" providerId="AD" clId="Web-{93F43B33-4B07-491E-9562-0FC163EF5D23}" dt="2023-06-29T16:57:19.678" v="41"/>
          <ac:picMkLst>
            <pc:docMk/>
            <pc:sldMk cId="3506883197" sldId="288"/>
            <ac:picMk id="7" creationId="{9FDA2D0C-6B15-8190-091F-CF04D5BE199B}"/>
          </ac:picMkLst>
        </pc:picChg>
        <pc:picChg chg="add mod">
          <ac:chgData name="Josh Blaney" userId="S::jblaney1@uwyo.edu::da694ccb-8d21-4060-873a-4d2361a8a919" providerId="AD" clId="Web-{93F43B33-4B07-491E-9562-0FC163EF5D23}" dt="2023-06-29T17:00:18.369" v="56" actId="1076"/>
          <ac:picMkLst>
            <pc:docMk/>
            <pc:sldMk cId="3506883197" sldId="288"/>
            <ac:picMk id="8" creationId="{C7F8886E-401F-AE1A-3615-0BD9BB6FB36F}"/>
          </ac:picMkLst>
        </pc:picChg>
        <pc:picChg chg="add mod">
          <ac:chgData name="Josh Blaney" userId="S::jblaney1@uwyo.edu::da694ccb-8d21-4060-873a-4d2361a8a919" providerId="AD" clId="Web-{93F43B33-4B07-491E-9562-0FC163EF5D23}" dt="2023-06-29T17:00:49.651" v="59" actId="1076"/>
          <ac:picMkLst>
            <pc:docMk/>
            <pc:sldMk cId="3506883197" sldId="288"/>
            <ac:picMk id="9" creationId="{2F7F9595-1980-038C-00E7-2A5A6D4934CE}"/>
          </ac:picMkLst>
        </pc:picChg>
        <pc:picChg chg="add mod">
          <ac:chgData name="Josh Blaney" userId="S::jblaney1@uwyo.edu::da694ccb-8d21-4060-873a-4d2361a8a919" providerId="AD" clId="Web-{93F43B33-4B07-491E-9562-0FC163EF5D23}" dt="2023-06-29T17:01:56.402" v="62" actId="1076"/>
          <ac:picMkLst>
            <pc:docMk/>
            <pc:sldMk cId="3506883197" sldId="288"/>
            <ac:picMk id="10" creationId="{FD256C99-8D65-F0E7-4825-A42A55A154D1}"/>
          </ac:picMkLst>
        </pc:picChg>
      </pc:sldChg>
      <pc:sldChg chg="addSp delSp modSp add replId">
        <pc:chgData name="Josh Blaney" userId="S::jblaney1@uwyo.edu::da694ccb-8d21-4060-873a-4d2361a8a919" providerId="AD" clId="Web-{93F43B33-4B07-491E-9562-0FC163EF5D23}" dt="2023-06-29T17:03:15.185" v="68" actId="1076"/>
        <pc:sldMkLst>
          <pc:docMk/>
          <pc:sldMk cId="4057009752" sldId="289"/>
        </pc:sldMkLst>
        <pc:picChg chg="del">
          <ac:chgData name="Josh Blaney" userId="S::jblaney1@uwyo.edu::da694ccb-8d21-4060-873a-4d2361a8a919" providerId="AD" clId="Web-{93F43B33-4B07-491E-9562-0FC163EF5D23}" dt="2023-06-29T16:53:58.440" v="29"/>
          <ac:picMkLst>
            <pc:docMk/>
            <pc:sldMk cId="4057009752" sldId="289"/>
            <ac:picMk id="3" creationId="{F71D9789-DEA4-966A-8EED-6BD322837FFB}"/>
          </ac:picMkLst>
        </pc:picChg>
        <pc:picChg chg="add del mod">
          <ac:chgData name="Josh Blaney" userId="S::jblaney1@uwyo.edu::da694ccb-8d21-4060-873a-4d2361a8a919" providerId="AD" clId="Web-{93F43B33-4B07-491E-9562-0FC163EF5D23}" dt="2023-06-29T16:57:24.179" v="44"/>
          <ac:picMkLst>
            <pc:docMk/>
            <pc:sldMk cId="4057009752" sldId="289"/>
            <ac:picMk id="4" creationId="{E67939A8-89F8-26FA-A7C1-2AD853576734}"/>
          </ac:picMkLst>
        </pc:picChg>
        <pc:picChg chg="del">
          <ac:chgData name="Josh Blaney" userId="S::jblaney1@uwyo.edu::da694ccb-8d21-4060-873a-4d2361a8a919" providerId="AD" clId="Web-{93F43B33-4B07-491E-9562-0FC163EF5D23}" dt="2023-06-29T16:53:58.784" v="30"/>
          <ac:picMkLst>
            <pc:docMk/>
            <pc:sldMk cId="4057009752" sldId="289"/>
            <ac:picMk id="5" creationId="{9B5FD95C-B29F-8CA9-ABE2-3BA11379349C}"/>
          </ac:picMkLst>
        </pc:picChg>
        <pc:picChg chg="add del mod">
          <ac:chgData name="Josh Blaney" userId="S::jblaney1@uwyo.edu::da694ccb-8d21-4060-873a-4d2361a8a919" providerId="AD" clId="Web-{93F43B33-4B07-491E-9562-0FC163EF5D23}" dt="2023-06-29T16:57:24.663" v="45"/>
          <ac:picMkLst>
            <pc:docMk/>
            <pc:sldMk cId="4057009752" sldId="289"/>
            <ac:picMk id="6" creationId="{9ECC9D5A-1C00-DE78-AEF5-724B5DCE20F2}"/>
          </ac:picMkLst>
        </pc:picChg>
        <pc:picChg chg="del">
          <ac:chgData name="Josh Blaney" userId="S::jblaney1@uwyo.edu::da694ccb-8d21-4060-873a-4d2361a8a919" providerId="AD" clId="Web-{93F43B33-4B07-491E-9562-0FC163EF5D23}" dt="2023-06-29T16:53:57.378" v="28"/>
          <ac:picMkLst>
            <pc:docMk/>
            <pc:sldMk cId="4057009752" sldId="289"/>
            <ac:picMk id="7" creationId="{9FDA2D0C-6B15-8190-091F-CF04D5BE199B}"/>
          </ac:picMkLst>
        </pc:picChg>
        <pc:picChg chg="add del mod">
          <ac:chgData name="Josh Blaney" userId="S::jblaney1@uwyo.edu::da694ccb-8d21-4060-873a-4d2361a8a919" providerId="AD" clId="Web-{93F43B33-4B07-491E-9562-0FC163EF5D23}" dt="2023-06-29T16:57:24.866" v="46"/>
          <ac:picMkLst>
            <pc:docMk/>
            <pc:sldMk cId="4057009752" sldId="289"/>
            <ac:picMk id="8" creationId="{8E03F413-8CAB-6925-FDBF-A14BD2C176C7}"/>
          </ac:picMkLst>
        </pc:picChg>
        <pc:picChg chg="add mod">
          <ac:chgData name="Josh Blaney" userId="S::jblaney1@uwyo.edu::da694ccb-8d21-4060-873a-4d2361a8a919" providerId="AD" clId="Web-{93F43B33-4B07-491E-9562-0FC163EF5D23}" dt="2023-06-29T17:02:45.716" v="65" actId="1076"/>
          <ac:picMkLst>
            <pc:docMk/>
            <pc:sldMk cId="4057009752" sldId="289"/>
            <ac:picMk id="9" creationId="{B2505AAF-3C3B-97CE-298A-5F6FEF0AA773}"/>
          </ac:picMkLst>
        </pc:picChg>
        <pc:picChg chg="add mod">
          <ac:chgData name="Josh Blaney" userId="S::jblaney1@uwyo.edu::da694ccb-8d21-4060-873a-4d2361a8a919" providerId="AD" clId="Web-{93F43B33-4B07-491E-9562-0FC163EF5D23}" dt="2023-06-29T17:03:15.185" v="68" actId="1076"/>
          <ac:picMkLst>
            <pc:docMk/>
            <pc:sldMk cId="4057009752" sldId="289"/>
            <ac:picMk id="10" creationId="{FF66CD2B-39DA-DC4C-DACE-C7499074FEC8}"/>
          </ac:picMkLst>
        </pc:picChg>
      </pc:sldChg>
      <pc:sldChg chg="addSp delSp modSp add replId addAnim">
        <pc:chgData name="Josh Blaney" userId="S::jblaney1@uwyo.edu::da694ccb-8d21-4060-873a-4d2361a8a919" providerId="AD" clId="Web-{93F43B33-4B07-491E-9562-0FC163EF5D23}" dt="2023-06-29T17:20:12.736" v="156" actId="20577"/>
        <pc:sldMkLst>
          <pc:docMk/>
          <pc:sldMk cId="1835220193" sldId="292"/>
        </pc:sldMkLst>
        <pc:spChg chg="add mod">
          <ac:chgData name="Josh Blaney" userId="S::jblaney1@uwyo.edu::da694ccb-8d21-4060-873a-4d2361a8a919" providerId="AD" clId="Web-{93F43B33-4B07-491E-9562-0FC163EF5D23}" dt="2023-06-29T17:20:12.736" v="156" actId="20577"/>
          <ac:spMkLst>
            <pc:docMk/>
            <pc:sldMk cId="1835220193" sldId="292"/>
            <ac:spMk id="5" creationId="{73884CF7-3248-E1A2-A7F4-2937F48F8422}"/>
          </ac:spMkLst>
        </pc:spChg>
        <pc:picChg chg="add mod">
          <ac:chgData name="Josh Blaney" userId="S::jblaney1@uwyo.edu::da694ccb-8d21-4060-873a-4d2361a8a919" providerId="AD" clId="Web-{93F43B33-4B07-491E-9562-0FC163EF5D23}" dt="2023-06-29T17:14:11.510" v="82" actId="1076"/>
          <ac:picMkLst>
            <pc:docMk/>
            <pc:sldMk cId="1835220193" sldId="292"/>
            <ac:picMk id="3" creationId="{39042386-6888-23E2-610E-766BED3A1F7E}"/>
          </ac:picMkLst>
        </pc:picChg>
        <pc:picChg chg="del">
          <ac:chgData name="Josh Blaney" userId="S::jblaney1@uwyo.edu::da694ccb-8d21-4060-873a-4d2361a8a919" providerId="AD" clId="Web-{93F43B33-4B07-491E-9562-0FC163EF5D23}" dt="2023-06-29T17:12:36.977" v="79"/>
          <ac:picMkLst>
            <pc:docMk/>
            <pc:sldMk cId="1835220193" sldId="292"/>
            <ac:picMk id="7" creationId="{0FC25622-70AE-20CE-6E69-3B352CB857B6}"/>
          </ac:picMkLst>
        </pc:picChg>
      </pc:sldChg>
    </pc:docChg>
  </pc:docChgLst>
  <pc:docChgLst>
    <pc:chgData name="Josh Blaney" userId="S::jblaney1@uwyo.edu::da694ccb-8d21-4060-873a-4d2361a8a919" providerId="AD" clId="Web-{B8EF6340-5E4B-49D0-A346-CA23E97D9C7D}"/>
    <pc:docChg chg="sldOrd">
      <pc:chgData name="Josh Blaney" userId="S::jblaney1@uwyo.edu::da694ccb-8d21-4060-873a-4d2361a8a919" providerId="AD" clId="Web-{B8EF6340-5E4B-49D0-A346-CA23E97D9C7D}" dt="2023-06-29T17:31:48.943" v="0"/>
      <pc:docMkLst>
        <pc:docMk/>
      </pc:docMkLst>
      <pc:sldChg chg="ord">
        <pc:chgData name="Josh Blaney" userId="S::jblaney1@uwyo.edu::da694ccb-8d21-4060-873a-4d2361a8a919" providerId="AD" clId="Web-{B8EF6340-5E4B-49D0-A346-CA23E97D9C7D}" dt="2023-06-29T17:31:48.943" v="0"/>
        <pc:sldMkLst>
          <pc:docMk/>
          <pc:sldMk cId="3703326058" sldId="291"/>
        </pc:sldMkLst>
      </pc:sldChg>
    </pc:docChg>
  </pc:docChgLst>
  <pc:docChgLst>
    <pc:chgData name="Josh Blaney" userId="S::jblaney1@uwyo.edu::da694ccb-8d21-4060-873a-4d2361a8a919" providerId="AD" clId="Web-{28A609C3-ED58-48D4-9733-9019C967E94A}"/>
    <pc:docChg chg="addSld modSld">
      <pc:chgData name="Josh Blaney" userId="S::jblaney1@uwyo.edu::da694ccb-8d21-4060-873a-4d2361a8a919" providerId="AD" clId="Web-{28A609C3-ED58-48D4-9733-9019C967E94A}" dt="2023-06-28T02:14:03.809" v="263" actId="20577"/>
      <pc:docMkLst>
        <pc:docMk/>
      </pc:docMkLst>
      <pc:sldChg chg="modSp">
        <pc:chgData name="Josh Blaney" userId="S::jblaney1@uwyo.edu::da694ccb-8d21-4060-873a-4d2361a8a919" providerId="AD" clId="Web-{28A609C3-ED58-48D4-9733-9019C967E94A}" dt="2023-06-28T02:14:03.809" v="263" actId="20577"/>
        <pc:sldMkLst>
          <pc:docMk/>
          <pc:sldMk cId="2398327194" sldId="278"/>
        </pc:sldMkLst>
        <pc:spChg chg="mod">
          <ac:chgData name="Josh Blaney" userId="S::jblaney1@uwyo.edu::da694ccb-8d21-4060-873a-4d2361a8a919" providerId="AD" clId="Web-{28A609C3-ED58-48D4-9733-9019C967E94A}" dt="2023-06-28T02:14:03.809" v="263" actId="20577"/>
          <ac:spMkLst>
            <pc:docMk/>
            <pc:sldMk cId="2398327194" sldId="278"/>
            <ac:spMk id="11" creationId="{00000000-0000-0000-0000-000000000000}"/>
          </ac:spMkLst>
        </pc:spChg>
      </pc:sldChg>
      <pc:sldChg chg="addSp delSp modSp add replId delAnim">
        <pc:chgData name="Josh Blaney" userId="S::jblaney1@uwyo.edu::da694ccb-8d21-4060-873a-4d2361a8a919" providerId="AD" clId="Web-{28A609C3-ED58-48D4-9733-9019C967E94A}" dt="2023-06-28T02:11:45.962" v="247"/>
        <pc:sldMkLst>
          <pc:docMk/>
          <pc:sldMk cId="3558510922" sldId="279"/>
        </pc:sldMkLst>
        <pc:spChg chg="add del mod">
          <ac:chgData name="Josh Blaney" userId="S::jblaney1@uwyo.edu::da694ccb-8d21-4060-873a-4d2361a8a919" providerId="AD" clId="Web-{28A609C3-ED58-48D4-9733-9019C967E94A}" dt="2023-06-28T02:11:45.962" v="247"/>
          <ac:spMkLst>
            <pc:docMk/>
            <pc:sldMk cId="3558510922" sldId="279"/>
            <ac:spMk id="4" creationId="{769B6F88-6BDD-043F-2E38-13E7FFD87D3D}"/>
          </ac:spMkLst>
        </pc:spChg>
        <pc:spChg chg="del">
          <ac:chgData name="Josh Blaney" userId="S::jblaney1@uwyo.edu::da694ccb-8d21-4060-873a-4d2361a8a919" providerId="AD" clId="Web-{28A609C3-ED58-48D4-9733-9019C967E94A}" dt="2023-06-28T02:11:37.978" v="246"/>
          <ac:spMkLst>
            <pc:docMk/>
            <pc:sldMk cId="3558510922" sldId="279"/>
            <ac:spMk id="11" creationId="{00000000-0000-0000-0000-000000000000}"/>
          </ac:spMkLst>
        </pc:spChg>
      </pc:sldChg>
    </pc:docChg>
  </pc:docChgLst>
  <pc:docChgLst>
    <pc:chgData name="Josh Blaney" userId="S::jblaney1@uwyo.edu::da694ccb-8d21-4060-873a-4d2361a8a919" providerId="AD" clId="Web-{67729A6E-726D-4514-9AD2-C0F92BC8A65D}"/>
    <pc:docChg chg="addSld delSld modSld">
      <pc:chgData name="Josh Blaney" userId="S::jblaney1@uwyo.edu::da694ccb-8d21-4060-873a-4d2361a8a919" providerId="AD" clId="Web-{67729A6E-726D-4514-9AD2-C0F92BC8A65D}" dt="2023-06-28T17:07:13.825" v="65"/>
      <pc:docMkLst>
        <pc:docMk/>
      </pc:docMkLst>
      <pc:sldChg chg="addSp modSp">
        <pc:chgData name="Josh Blaney" userId="S::jblaney1@uwyo.edu::da694ccb-8d21-4060-873a-4d2361a8a919" providerId="AD" clId="Web-{67729A6E-726D-4514-9AD2-C0F92BC8A65D}" dt="2023-06-28T17:05:24.307" v="51" actId="1076"/>
        <pc:sldMkLst>
          <pc:docMk/>
          <pc:sldMk cId="3558510922" sldId="279"/>
        </pc:sldMkLst>
        <pc:picChg chg="add mod">
          <ac:chgData name="Josh Blaney" userId="S::jblaney1@uwyo.edu::da694ccb-8d21-4060-873a-4d2361a8a919" providerId="AD" clId="Web-{67729A6E-726D-4514-9AD2-C0F92BC8A65D}" dt="2023-06-28T17:04:49.635" v="45" actId="1076"/>
          <ac:picMkLst>
            <pc:docMk/>
            <pc:sldMk cId="3558510922" sldId="279"/>
            <ac:picMk id="3" creationId="{AECA61F0-3A31-7F3F-D721-E28DE23F807C}"/>
          </ac:picMkLst>
        </pc:picChg>
        <pc:picChg chg="add mod">
          <ac:chgData name="Josh Blaney" userId="S::jblaney1@uwyo.edu::da694ccb-8d21-4060-873a-4d2361a8a919" providerId="AD" clId="Web-{67729A6E-726D-4514-9AD2-C0F92BC8A65D}" dt="2023-06-28T17:05:04.229" v="48" actId="1076"/>
          <ac:picMkLst>
            <pc:docMk/>
            <pc:sldMk cId="3558510922" sldId="279"/>
            <ac:picMk id="5" creationId="{F2E83160-1FDA-7795-B3E5-5D1B6585E070}"/>
          </ac:picMkLst>
        </pc:picChg>
        <pc:picChg chg="add mod">
          <ac:chgData name="Josh Blaney" userId="S::jblaney1@uwyo.edu::da694ccb-8d21-4060-873a-4d2361a8a919" providerId="AD" clId="Web-{67729A6E-726D-4514-9AD2-C0F92BC8A65D}" dt="2023-06-28T17:05:10.839" v="49" actId="1076"/>
          <ac:picMkLst>
            <pc:docMk/>
            <pc:sldMk cId="3558510922" sldId="279"/>
            <ac:picMk id="6" creationId="{9AF10A9F-16B3-55DC-A2B9-24CD727F1F58}"/>
          </ac:picMkLst>
        </pc:picChg>
        <pc:picChg chg="add mod">
          <ac:chgData name="Josh Blaney" userId="S::jblaney1@uwyo.edu::da694ccb-8d21-4060-873a-4d2361a8a919" providerId="AD" clId="Web-{67729A6E-726D-4514-9AD2-C0F92BC8A65D}" dt="2023-06-28T17:05:24.307" v="51" actId="1076"/>
          <ac:picMkLst>
            <pc:docMk/>
            <pc:sldMk cId="3558510922" sldId="279"/>
            <ac:picMk id="8" creationId="{FDF5F818-4443-E8D0-6651-A1DEED2A48AE}"/>
          </ac:picMkLst>
        </pc:picChg>
      </pc:sldChg>
      <pc:sldChg chg="addSp delSp modSp add replId">
        <pc:chgData name="Josh Blaney" userId="S::jblaney1@uwyo.edu::da694ccb-8d21-4060-873a-4d2361a8a919" providerId="AD" clId="Web-{67729A6E-726D-4514-9AD2-C0F92BC8A65D}" dt="2023-06-28T17:06:26.809" v="61"/>
        <pc:sldMkLst>
          <pc:docMk/>
          <pc:sldMk cId="1684948577" sldId="280"/>
        </pc:sldMkLst>
        <pc:picChg chg="del">
          <ac:chgData name="Josh Blaney" userId="S::jblaney1@uwyo.edu::da694ccb-8d21-4060-873a-4d2361a8a919" providerId="AD" clId="Web-{67729A6E-726D-4514-9AD2-C0F92BC8A65D}" dt="2023-06-28T16:58:10.003" v="10"/>
          <ac:picMkLst>
            <pc:docMk/>
            <pc:sldMk cId="1684948577" sldId="280"/>
            <ac:picMk id="3" creationId="{AECA61F0-3A31-7F3F-D721-E28DE23F807C}"/>
          </ac:picMkLst>
        </pc:picChg>
        <pc:picChg chg="add del mod">
          <ac:chgData name="Josh Blaney" userId="S::jblaney1@uwyo.edu::da694ccb-8d21-4060-873a-4d2361a8a919" providerId="AD" clId="Web-{67729A6E-726D-4514-9AD2-C0F92BC8A65D}" dt="2023-06-28T16:58:14.675" v="12"/>
          <ac:picMkLst>
            <pc:docMk/>
            <pc:sldMk cId="1684948577" sldId="280"/>
            <ac:picMk id="4" creationId="{E0E1D022-FF79-E0F3-090E-DAEC15778D05}"/>
          </ac:picMkLst>
        </pc:picChg>
        <pc:picChg chg="add del mod">
          <ac:chgData name="Josh Blaney" userId="S::jblaney1@uwyo.edu::da694ccb-8d21-4060-873a-4d2361a8a919" providerId="AD" clId="Web-{67729A6E-726D-4514-9AD2-C0F92BC8A65D}" dt="2023-06-28T17:00:08.880" v="22"/>
          <ac:picMkLst>
            <pc:docMk/>
            <pc:sldMk cId="1684948577" sldId="280"/>
            <ac:picMk id="5" creationId="{D07B945B-8C14-8F95-46F8-49C951C3B830}"/>
          </ac:picMkLst>
        </pc:picChg>
        <pc:picChg chg="add del mod">
          <ac:chgData name="Josh Blaney" userId="S::jblaney1@uwyo.edu::da694ccb-8d21-4060-873a-4d2361a8a919" providerId="AD" clId="Web-{67729A6E-726D-4514-9AD2-C0F92BC8A65D}" dt="2023-06-28T17:05:30.948" v="52"/>
          <ac:picMkLst>
            <pc:docMk/>
            <pc:sldMk cId="1684948577" sldId="280"/>
            <ac:picMk id="6" creationId="{2CEFB9DC-3BBA-28A7-9C55-20666E94B61C}"/>
          </ac:picMkLst>
        </pc:picChg>
        <pc:picChg chg="add mod">
          <ac:chgData name="Josh Blaney" userId="S::jblaney1@uwyo.edu::da694ccb-8d21-4060-873a-4d2361a8a919" providerId="AD" clId="Web-{67729A6E-726D-4514-9AD2-C0F92BC8A65D}" dt="2023-06-28T17:05:35.058" v="53" actId="1076"/>
          <ac:picMkLst>
            <pc:docMk/>
            <pc:sldMk cId="1684948577" sldId="280"/>
            <ac:picMk id="7" creationId="{89220CED-0326-651A-0236-1312C036A9E1}"/>
          </ac:picMkLst>
        </pc:picChg>
        <pc:picChg chg="add mod">
          <ac:chgData name="Josh Blaney" userId="S::jblaney1@uwyo.edu::da694ccb-8d21-4060-873a-4d2361a8a919" providerId="AD" clId="Web-{67729A6E-726D-4514-9AD2-C0F92BC8A65D}" dt="2023-06-28T17:05:39.026" v="54" actId="1076"/>
          <ac:picMkLst>
            <pc:docMk/>
            <pc:sldMk cId="1684948577" sldId="280"/>
            <ac:picMk id="8" creationId="{ADC75111-4794-25FF-BECC-7B339A36F7F5}"/>
          </ac:picMkLst>
        </pc:picChg>
        <pc:picChg chg="add mod">
          <ac:chgData name="Josh Blaney" userId="S::jblaney1@uwyo.edu::da694ccb-8d21-4060-873a-4d2361a8a919" providerId="AD" clId="Web-{67729A6E-726D-4514-9AD2-C0F92BC8A65D}" dt="2023-06-28T17:06:05.449" v="57" actId="1076"/>
          <ac:picMkLst>
            <pc:docMk/>
            <pc:sldMk cId="1684948577" sldId="280"/>
            <ac:picMk id="9" creationId="{4D6F15CA-1EE8-73CB-83E0-10E12DF94906}"/>
          </ac:picMkLst>
        </pc:picChg>
        <pc:picChg chg="add mod">
          <ac:chgData name="Josh Blaney" userId="S::jblaney1@uwyo.edu::da694ccb-8d21-4060-873a-4d2361a8a919" providerId="AD" clId="Web-{67729A6E-726D-4514-9AD2-C0F92BC8A65D}" dt="2023-06-28T17:06:14.449" v="58" actId="1076"/>
          <ac:picMkLst>
            <pc:docMk/>
            <pc:sldMk cId="1684948577" sldId="280"/>
            <ac:picMk id="10" creationId="{3B51CDF2-E91C-E0A3-08AB-CCD390A4DE27}"/>
          </ac:picMkLst>
        </pc:picChg>
        <pc:picChg chg="add del mod">
          <ac:chgData name="Josh Blaney" userId="S::jblaney1@uwyo.edu::da694ccb-8d21-4060-873a-4d2361a8a919" providerId="AD" clId="Web-{67729A6E-726D-4514-9AD2-C0F92BC8A65D}" dt="2023-06-28T17:06:26.809" v="61"/>
          <ac:picMkLst>
            <pc:docMk/>
            <pc:sldMk cId="1684948577" sldId="280"/>
            <ac:picMk id="12" creationId="{F214A15D-59C2-FA41-5ADD-1A13D04E121D}"/>
          </ac:picMkLst>
        </pc:picChg>
      </pc:sldChg>
      <pc:sldChg chg="addSp delSp modSp add replId">
        <pc:chgData name="Josh Blaney" userId="S::jblaney1@uwyo.edu::da694ccb-8d21-4060-873a-4d2361a8a919" providerId="AD" clId="Web-{67729A6E-726D-4514-9AD2-C0F92BC8A65D}" dt="2023-06-28T17:06:57.012" v="64" actId="1076"/>
        <pc:sldMkLst>
          <pc:docMk/>
          <pc:sldMk cId="2293068528" sldId="281"/>
        </pc:sldMkLst>
        <pc:picChg chg="del">
          <ac:chgData name="Josh Blaney" userId="S::jblaney1@uwyo.edu::da694ccb-8d21-4060-873a-4d2361a8a919" providerId="AD" clId="Web-{67729A6E-726D-4514-9AD2-C0F92BC8A65D}" dt="2023-06-28T17:04:35.682" v="41"/>
          <ac:picMkLst>
            <pc:docMk/>
            <pc:sldMk cId="2293068528" sldId="281"/>
            <ac:picMk id="3" creationId="{AECA61F0-3A31-7F3F-D721-E28DE23F807C}"/>
          </ac:picMkLst>
        </pc:picChg>
        <pc:picChg chg="add mod">
          <ac:chgData name="Josh Blaney" userId="S::jblaney1@uwyo.edu::da694ccb-8d21-4060-873a-4d2361a8a919" providerId="AD" clId="Web-{67729A6E-726D-4514-9AD2-C0F92BC8A65D}" dt="2023-06-28T17:04:45.510" v="44" actId="14100"/>
          <ac:picMkLst>
            <pc:docMk/>
            <pc:sldMk cId="2293068528" sldId="281"/>
            <ac:picMk id="4" creationId="{6CBA9ADC-C70D-768B-5B4A-B857F0961B93}"/>
          </ac:picMkLst>
        </pc:picChg>
        <pc:picChg chg="add mod">
          <ac:chgData name="Josh Blaney" userId="S::jblaney1@uwyo.edu::da694ccb-8d21-4060-873a-4d2361a8a919" providerId="AD" clId="Web-{67729A6E-726D-4514-9AD2-C0F92BC8A65D}" dt="2023-06-28T17:06:57.012" v="64" actId="1076"/>
          <ac:picMkLst>
            <pc:docMk/>
            <pc:sldMk cId="2293068528" sldId="281"/>
            <ac:picMk id="5" creationId="{8138E6F7-06BB-C625-FFFA-CB4D30D6E7E8}"/>
          </ac:picMkLst>
        </pc:picChg>
      </pc:sldChg>
      <pc:sldChg chg="add del replId">
        <pc:chgData name="Josh Blaney" userId="S::jblaney1@uwyo.edu::da694ccb-8d21-4060-873a-4d2361a8a919" providerId="AD" clId="Web-{67729A6E-726D-4514-9AD2-C0F92BC8A65D}" dt="2023-06-28T17:07:13.825" v="65"/>
        <pc:sldMkLst>
          <pc:docMk/>
          <pc:sldMk cId="1231654673" sldId="282"/>
        </pc:sldMkLst>
      </pc:sldChg>
    </pc:docChg>
  </pc:docChgLst>
  <pc:docChgLst>
    <pc:chgData name="Josh Blaney" userId="S::jblaney1@uwyo.edu::da694ccb-8d21-4060-873a-4d2361a8a919" providerId="AD" clId="Web-{CE98CAF8-2E02-49FF-9288-25306A3A9B10}"/>
    <pc:docChg chg="delSld modSld">
      <pc:chgData name="Josh Blaney" userId="S::jblaney1@uwyo.edu::da694ccb-8d21-4060-873a-4d2361a8a919" providerId="AD" clId="Web-{CE98CAF8-2E02-49FF-9288-25306A3A9B10}" dt="2023-06-29T19:55:38.823" v="108" actId="20577"/>
      <pc:docMkLst>
        <pc:docMk/>
      </pc:docMkLst>
      <pc:sldChg chg="modSp">
        <pc:chgData name="Josh Blaney" userId="S::jblaney1@uwyo.edu::da694ccb-8d21-4060-873a-4d2361a8a919" providerId="AD" clId="Web-{CE98CAF8-2E02-49FF-9288-25306A3A9B10}" dt="2023-06-29T19:49:08.889" v="3" actId="20577"/>
        <pc:sldMkLst>
          <pc:docMk/>
          <pc:sldMk cId="763483655" sldId="256"/>
        </pc:sldMkLst>
        <pc:spChg chg="mod">
          <ac:chgData name="Josh Blaney" userId="S::jblaney1@uwyo.edu::da694ccb-8d21-4060-873a-4d2361a8a919" providerId="AD" clId="Web-{CE98CAF8-2E02-49FF-9288-25306A3A9B10}" dt="2023-06-29T19:49:08.889" v="3" actId="20577"/>
          <ac:spMkLst>
            <pc:docMk/>
            <pc:sldMk cId="763483655" sldId="256"/>
            <ac:spMk id="5" creationId="{00000000-0000-0000-0000-000000000000}"/>
          </ac:spMkLst>
        </pc:spChg>
      </pc:sldChg>
      <pc:sldChg chg="modSp">
        <pc:chgData name="Josh Blaney" userId="S::jblaney1@uwyo.edu::da694ccb-8d21-4060-873a-4d2361a8a919" providerId="AD" clId="Web-{CE98CAF8-2E02-49FF-9288-25306A3A9B10}" dt="2023-06-29T19:55:38.823" v="108" actId="20577"/>
        <pc:sldMkLst>
          <pc:docMk/>
          <pc:sldMk cId="3420602446" sldId="258"/>
        </pc:sldMkLst>
        <pc:spChg chg="mod">
          <ac:chgData name="Josh Blaney" userId="S::jblaney1@uwyo.edu::da694ccb-8d21-4060-873a-4d2361a8a919" providerId="AD" clId="Web-{CE98CAF8-2E02-49FF-9288-25306A3A9B10}" dt="2023-06-29T19:55:38.823" v="108" actId="20577"/>
          <ac:spMkLst>
            <pc:docMk/>
            <pc:sldMk cId="3420602446" sldId="258"/>
            <ac:spMk id="3" creationId="{00000000-0000-0000-0000-000000000000}"/>
          </ac:spMkLst>
        </pc:spChg>
      </pc:sldChg>
      <pc:sldChg chg="del">
        <pc:chgData name="Josh Blaney" userId="S::jblaney1@uwyo.edu::da694ccb-8d21-4060-873a-4d2361a8a919" providerId="AD" clId="Web-{CE98CAF8-2E02-49FF-9288-25306A3A9B10}" dt="2023-06-29T19:49:10.624" v="5"/>
        <pc:sldMkLst>
          <pc:docMk/>
          <pc:sldMk cId="3582574421" sldId="264"/>
        </pc:sldMkLst>
      </pc:sldChg>
      <pc:sldChg chg="del">
        <pc:chgData name="Josh Blaney" userId="S::jblaney1@uwyo.edu::da694ccb-8d21-4060-873a-4d2361a8a919" providerId="AD" clId="Web-{CE98CAF8-2E02-49FF-9288-25306A3A9B10}" dt="2023-06-29T19:49:09.827" v="4"/>
        <pc:sldMkLst>
          <pc:docMk/>
          <pc:sldMk cId="3617041427" sldId="283"/>
        </pc:sldMkLst>
      </pc:sldChg>
      <pc:sldChg chg="modSp">
        <pc:chgData name="Josh Blaney" userId="S::jblaney1@uwyo.edu::da694ccb-8d21-4060-873a-4d2361a8a919" providerId="AD" clId="Web-{CE98CAF8-2E02-49FF-9288-25306A3A9B10}" dt="2023-06-29T19:49:53.141" v="9" actId="20577"/>
        <pc:sldMkLst>
          <pc:docMk/>
          <pc:sldMk cId="3703326058" sldId="291"/>
        </pc:sldMkLst>
        <pc:spChg chg="mod">
          <ac:chgData name="Josh Blaney" userId="S::jblaney1@uwyo.edu::da694ccb-8d21-4060-873a-4d2361a8a919" providerId="AD" clId="Web-{CE98CAF8-2E02-49FF-9288-25306A3A9B10}" dt="2023-06-29T19:49:53.141" v="9" actId="20577"/>
          <ac:spMkLst>
            <pc:docMk/>
            <pc:sldMk cId="3703326058" sldId="291"/>
            <ac:spMk id="3" creationId="{71346643-E08C-2A2B-736A-BEDC1C57BABB}"/>
          </ac:spMkLst>
        </pc:spChg>
      </pc:sldChg>
      <pc:sldChg chg="del">
        <pc:chgData name="Josh Blaney" userId="S::jblaney1@uwyo.edu::da694ccb-8d21-4060-873a-4d2361a8a919" providerId="AD" clId="Web-{CE98CAF8-2E02-49FF-9288-25306A3A9B10}" dt="2023-06-29T19:52:53.552" v="101"/>
        <pc:sldMkLst>
          <pc:docMk/>
          <pc:sldMk cId="4081355158" sldId="293"/>
        </pc:sldMkLst>
      </pc:sldChg>
    </pc:docChg>
  </pc:docChgLst>
  <pc:docChgLst>
    <pc:chgData name="Josh Blaney" userId="S::jblaney1@uwyo.edu::da694ccb-8d21-4060-873a-4d2361a8a919" providerId="AD" clId="Web-{A18CF08B-F4E7-4FA3-90EF-A332574FC887}"/>
    <pc:docChg chg="addSld modSld">
      <pc:chgData name="Josh Blaney" userId="S::jblaney1@uwyo.edu::da694ccb-8d21-4060-873a-4d2361a8a919" providerId="AD" clId="Web-{A18CF08B-F4E7-4FA3-90EF-A332574FC887}" dt="2023-07-05T18:42:22.570" v="18" actId="1076"/>
      <pc:docMkLst>
        <pc:docMk/>
      </pc:docMkLst>
      <pc:sldChg chg="addSp delSp modSp">
        <pc:chgData name="Josh Blaney" userId="S::jblaney1@uwyo.edu::da694ccb-8d21-4060-873a-4d2361a8a919" providerId="AD" clId="Web-{A18CF08B-F4E7-4FA3-90EF-A332574FC887}" dt="2023-07-05T18:41:47.694" v="13" actId="20577"/>
        <pc:sldMkLst>
          <pc:docMk/>
          <pc:sldMk cId="3420602446" sldId="258"/>
        </pc:sldMkLst>
        <pc:spChg chg="mod">
          <ac:chgData name="Josh Blaney" userId="S::jblaney1@uwyo.edu::da694ccb-8d21-4060-873a-4d2361a8a919" providerId="AD" clId="Web-{A18CF08B-F4E7-4FA3-90EF-A332574FC887}" dt="2023-07-05T18:41:47.694" v="13" actId="20577"/>
          <ac:spMkLst>
            <pc:docMk/>
            <pc:sldMk cId="3420602446" sldId="258"/>
            <ac:spMk id="3" creationId="{00000000-0000-0000-0000-000000000000}"/>
          </ac:spMkLst>
        </pc:spChg>
        <pc:grpChg chg="add mod">
          <ac:chgData name="Josh Blaney" userId="S::jblaney1@uwyo.edu::da694ccb-8d21-4060-873a-4d2361a8a919" providerId="AD" clId="Web-{A18CF08B-F4E7-4FA3-90EF-A332574FC887}" dt="2023-07-05T18:40:34.520" v="4" actId="1076"/>
          <ac:grpSpMkLst>
            <pc:docMk/>
            <pc:sldMk cId="3420602446" sldId="258"/>
            <ac:grpSpMk id="15" creationId="{A663EC46-568A-1F3A-E616-24F5FD87160C}"/>
          </ac:grpSpMkLst>
        </pc:grpChg>
        <pc:grpChg chg="del">
          <ac:chgData name="Josh Blaney" userId="S::jblaney1@uwyo.edu::da694ccb-8d21-4060-873a-4d2361a8a919" providerId="AD" clId="Web-{A18CF08B-F4E7-4FA3-90EF-A332574FC887}" dt="2023-07-05T18:40:22.348" v="2"/>
          <ac:grpSpMkLst>
            <pc:docMk/>
            <pc:sldMk cId="3420602446" sldId="258"/>
            <ac:grpSpMk id="85" creationId="{29BCE62A-EE1F-5EAD-8C69-36C007EAA2B0}"/>
          </ac:grpSpMkLst>
        </pc:grpChg>
        <pc:picChg chg="del">
          <ac:chgData name="Josh Blaney" userId="S::jblaney1@uwyo.edu::da694ccb-8d21-4060-873a-4d2361a8a919" providerId="AD" clId="Web-{A18CF08B-F4E7-4FA3-90EF-A332574FC887}" dt="2023-07-05T18:40:21.723" v="1"/>
          <ac:picMkLst>
            <pc:docMk/>
            <pc:sldMk cId="3420602446" sldId="258"/>
            <ac:picMk id="4" creationId="{A3BDCDCA-ACF9-DFBF-65E1-D8851D65FD6C}"/>
          </ac:picMkLst>
        </pc:picChg>
      </pc:sldChg>
      <pc:sldChg chg="modSp">
        <pc:chgData name="Josh Blaney" userId="S::jblaney1@uwyo.edu::da694ccb-8d21-4060-873a-4d2361a8a919" providerId="AD" clId="Web-{A18CF08B-F4E7-4FA3-90EF-A332574FC887}" dt="2023-07-05T18:42:22.570" v="18" actId="1076"/>
        <pc:sldMkLst>
          <pc:docMk/>
          <pc:sldMk cId="3703326058" sldId="291"/>
        </pc:sldMkLst>
        <pc:spChg chg="mod">
          <ac:chgData name="Josh Blaney" userId="S::jblaney1@uwyo.edu::da694ccb-8d21-4060-873a-4d2361a8a919" providerId="AD" clId="Web-{A18CF08B-F4E7-4FA3-90EF-A332574FC887}" dt="2023-07-05T18:42:22.570" v="18" actId="1076"/>
          <ac:spMkLst>
            <pc:docMk/>
            <pc:sldMk cId="3703326058" sldId="291"/>
            <ac:spMk id="3" creationId="{71346643-E08C-2A2B-736A-BEDC1C57BABB}"/>
          </ac:spMkLst>
        </pc:spChg>
      </pc:sldChg>
      <pc:sldChg chg="addSp delSp modSp add replId">
        <pc:chgData name="Josh Blaney" userId="S::jblaney1@uwyo.edu::da694ccb-8d21-4060-873a-4d2361a8a919" providerId="AD" clId="Web-{A18CF08B-F4E7-4FA3-90EF-A332574FC887}" dt="2023-07-05T18:41:56.538" v="17" actId="20577"/>
        <pc:sldMkLst>
          <pc:docMk/>
          <pc:sldMk cId="827921806" sldId="293"/>
        </pc:sldMkLst>
        <pc:spChg chg="mod">
          <ac:chgData name="Josh Blaney" userId="S::jblaney1@uwyo.edu::da694ccb-8d21-4060-873a-4d2361a8a919" providerId="AD" clId="Web-{A18CF08B-F4E7-4FA3-90EF-A332574FC887}" dt="2023-07-05T18:41:56.538" v="17" actId="20577"/>
          <ac:spMkLst>
            <pc:docMk/>
            <pc:sldMk cId="827921806" sldId="293"/>
            <ac:spMk id="3" creationId="{00000000-0000-0000-0000-000000000000}"/>
          </ac:spMkLst>
        </pc:spChg>
        <pc:grpChg chg="add mod">
          <ac:chgData name="Josh Blaney" userId="S::jblaney1@uwyo.edu::da694ccb-8d21-4060-873a-4d2361a8a919" providerId="AD" clId="Web-{A18CF08B-F4E7-4FA3-90EF-A332574FC887}" dt="2023-07-05T18:41:32.365" v="11" actId="1076"/>
          <ac:grpSpMkLst>
            <pc:docMk/>
            <pc:sldMk cId="827921806" sldId="293"/>
            <ac:grpSpMk id="15" creationId="{EFF11EA5-23E9-DA75-596D-89ADBBECEA85}"/>
          </ac:grpSpMkLst>
        </pc:grpChg>
        <pc:grpChg chg="del">
          <ac:chgData name="Josh Blaney" userId="S::jblaney1@uwyo.edu::da694ccb-8d21-4060-873a-4d2361a8a919" providerId="AD" clId="Web-{A18CF08B-F4E7-4FA3-90EF-A332574FC887}" dt="2023-07-05T18:40:48.005" v="6"/>
          <ac:grpSpMkLst>
            <pc:docMk/>
            <pc:sldMk cId="827921806" sldId="293"/>
            <ac:grpSpMk id="18" creationId="{629171AF-9302-C524-B08B-626FA34FD72A}"/>
          </ac:grpSpMkLst>
        </pc:grpChg>
        <pc:grpChg chg="mod">
          <ac:chgData name="Josh Blaney" userId="S::jblaney1@uwyo.edu::da694ccb-8d21-4060-873a-4d2361a8a919" providerId="AD" clId="Web-{A18CF08B-F4E7-4FA3-90EF-A332574FC887}" dt="2023-07-05T18:41:05.459" v="8" actId="1076"/>
          <ac:grpSpMkLst>
            <pc:docMk/>
            <pc:sldMk cId="827921806" sldId="293"/>
            <ac:grpSpMk id="85" creationId="{29BCE62A-EE1F-5EAD-8C69-36C007EAA2B0}"/>
          </ac:grpSpMkLst>
        </pc:grpChg>
        <pc:picChg chg="mod">
          <ac:chgData name="Josh Blaney" userId="S::jblaney1@uwyo.edu::da694ccb-8d21-4060-873a-4d2361a8a919" providerId="AD" clId="Web-{A18CF08B-F4E7-4FA3-90EF-A332574FC887}" dt="2023-07-05T18:41:18.271" v="10" actId="1076"/>
          <ac:picMkLst>
            <pc:docMk/>
            <pc:sldMk cId="827921806" sldId="293"/>
            <ac:picMk id="4" creationId="{A3BDCDCA-ACF9-DFBF-65E1-D8851D65FD6C}"/>
          </ac:picMkLst>
        </pc:picChg>
        <pc:picChg chg="del">
          <ac:chgData name="Josh Blaney" userId="S::jblaney1@uwyo.edu::da694ccb-8d21-4060-873a-4d2361a8a919" providerId="AD" clId="Web-{A18CF08B-F4E7-4FA3-90EF-A332574FC887}" dt="2023-07-05T18:40:47.427" v="5"/>
          <ac:picMkLst>
            <pc:docMk/>
            <pc:sldMk cId="827921806" sldId="293"/>
            <ac:picMk id="5" creationId="{F5395F0E-C175-957B-B29C-B6EFD594148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D333-A2AA-4FBD-B138-ED8ADD2E370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DDBB6-7897-4F84-AADD-B6FC9D8D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6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DDBB6-7897-4F84-AADD-B6FC9D8D87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6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9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5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6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28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13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84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8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7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09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7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4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8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9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8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5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2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5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81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051B-70F8-90BD-B8E0-8C473B64B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 Classification With MLP</a:t>
            </a:r>
          </a:p>
        </p:txBody>
      </p:sp>
    </p:spTree>
    <p:extLst>
      <p:ext uri="{BB962C8B-B14F-4D97-AF65-F5344CB8AC3E}">
        <p14:creationId xmlns:p14="http://schemas.microsoft.com/office/powerpoint/2010/main" val="1189597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73255"/>
            <a:ext cx="10364451" cy="616017"/>
          </a:xfrm>
        </p:spPr>
        <p:txBody>
          <a:bodyPr/>
          <a:lstStyle/>
          <a:p>
            <a:r>
              <a:rPr lang="en-US"/>
              <a:t>Classifying images with </a:t>
            </a:r>
            <a:r>
              <a:rPr lang="en-US" err="1"/>
              <a:t>mlp</a:t>
            </a: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B2505AAF-3C3B-97CE-298A-5F6FEF0A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79" y="914400"/>
            <a:ext cx="10981037" cy="732352"/>
          </a:xfrm>
          <a:prstGeom prst="rect">
            <a:avLst/>
          </a:prstGeom>
        </p:spPr>
      </p:pic>
      <p:pic>
        <p:nvPicPr>
          <p:cNvPr id="10" name="Picture 10" descr="A picture containing text, font, line, screenshot&#10;&#10;Description automatically generated">
            <a:extLst>
              <a:ext uri="{FF2B5EF4-FFF2-40B4-BE49-F238E27FC236}">
                <a16:creationId xmlns:a16="http://schemas.microsoft.com/office/drawing/2014/main" id="{FF66CD2B-39DA-DC4C-DACE-C7499074F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79" y="1771880"/>
            <a:ext cx="10981037" cy="89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0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2585-BC73-8730-9A50-641BD84A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classification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35073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73255"/>
            <a:ext cx="10364451" cy="616017"/>
          </a:xfrm>
        </p:spPr>
        <p:txBody>
          <a:bodyPr/>
          <a:lstStyle/>
          <a:p>
            <a:r>
              <a:rPr lang="en-US"/>
              <a:t>Improving classification accuracy</a:t>
            </a:r>
          </a:p>
        </p:txBody>
      </p:sp>
      <p:pic>
        <p:nvPicPr>
          <p:cNvPr id="11" name="Picture 11" descr="A picture containing text, screenshot, font, display&#10;&#10;Description automatically generated">
            <a:extLst>
              <a:ext uri="{FF2B5EF4-FFF2-40B4-BE49-F238E27FC236}">
                <a16:creationId xmlns:a16="http://schemas.microsoft.com/office/drawing/2014/main" id="{49639D62-7AD4-AB3A-4725-83F194BA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63" y="914400"/>
            <a:ext cx="10981037" cy="21366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CF8FE-2804-985B-9485-BF705CC91B03}"/>
              </a:ext>
            </a:extLst>
          </p:cNvPr>
          <p:cNvSpPr txBox="1">
            <a:spLocks/>
          </p:cNvSpPr>
          <p:nvPr/>
        </p:nvSpPr>
        <p:spPr>
          <a:xfrm>
            <a:off x="604263" y="3070155"/>
            <a:ext cx="10981037" cy="37878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cap="none" dirty="0"/>
              <a:t>Image Normalization</a:t>
            </a:r>
          </a:p>
          <a:p>
            <a:r>
              <a:rPr lang="en-US" cap="none" dirty="0"/>
              <a:t>Neural networks typically assume the input features are similar in magnitude </a:t>
            </a:r>
          </a:p>
          <a:p>
            <a:pPr>
              <a:buClr>
                <a:srgbClr val="000000"/>
              </a:buClr>
            </a:pPr>
            <a:r>
              <a:rPr lang="en-US" cap="none" dirty="0"/>
              <a:t>Neural networks work best on properly scaled input data</a:t>
            </a:r>
            <a:endParaRPr lang="en-US" dirty="0"/>
          </a:p>
          <a:p>
            <a:pPr lvl="1">
              <a:buClr>
                <a:srgbClr val="000000"/>
              </a:buClr>
            </a:pPr>
            <a:r>
              <a:rPr lang="en-US" cap="none" dirty="0"/>
              <a:t>min-max scaling: rescale to the range [0,1]</a:t>
            </a:r>
            <a:endParaRPr lang="en-US" dirty="0"/>
          </a:p>
          <a:p>
            <a:pPr lvl="1">
              <a:buClr>
                <a:srgbClr val="000000"/>
              </a:buClr>
            </a:pPr>
            <a:r>
              <a:rPr lang="en-US" cap="none" dirty="0"/>
              <a:t>Z-Score Normalization: standardize the data such that \mu = 0 and std = 1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cap="none" dirty="0"/>
              <a:t>Raw pixel values can be any real number in the range [0,255</a:t>
            </a:r>
            <a:r>
              <a:rPr lang="en-US" dirty="0"/>
              <a:t>],</a:t>
            </a:r>
            <a:r>
              <a:rPr lang="en-US" cap="none" dirty="0"/>
              <a:t> and we did not rescale the data earlier</a:t>
            </a:r>
          </a:p>
        </p:txBody>
      </p:sp>
    </p:spTree>
    <p:extLst>
      <p:ext uri="{BB962C8B-B14F-4D97-AF65-F5344CB8AC3E}">
        <p14:creationId xmlns:p14="http://schemas.microsoft.com/office/powerpoint/2010/main" val="213667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73255"/>
            <a:ext cx="10364451" cy="616017"/>
          </a:xfrm>
        </p:spPr>
        <p:txBody>
          <a:bodyPr/>
          <a:lstStyle/>
          <a:p>
            <a:r>
              <a:rPr lang="en-US"/>
              <a:t>Improving classification accuracy</a:t>
            </a:r>
            <a:endParaRPr lang="en-US" dirty="0"/>
          </a:p>
        </p:txBody>
      </p:sp>
      <p:pic>
        <p:nvPicPr>
          <p:cNvPr id="3" name="Picture 3" descr="A picture containing text, screenshot, font, display&#10;&#10;Description automatically generated">
            <a:extLst>
              <a:ext uri="{FF2B5EF4-FFF2-40B4-BE49-F238E27FC236}">
                <a16:creationId xmlns:a16="http://schemas.microsoft.com/office/drawing/2014/main" id="{39042386-6888-23E2-610E-766BED3A1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81" y="914400"/>
            <a:ext cx="10981037" cy="206878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573A3D-F4D2-5AD4-4A29-57A5B1B5F934}"/>
              </a:ext>
            </a:extLst>
          </p:cNvPr>
          <p:cNvSpPr txBox="1">
            <a:spLocks/>
          </p:cNvSpPr>
          <p:nvPr/>
        </p:nvSpPr>
        <p:spPr>
          <a:xfrm>
            <a:off x="605481" y="3012400"/>
            <a:ext cx="10981037" cy="37878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Tuning Network Architecture</a:t>
            </a:r>
          </a:p>
          <a:p>
            <a:r>
              <a:rPr lang="en-US" dirty="0"/>
              <a:t>The network can be too complex or not complex enough to solve the problem </a:t>
            </a:r>
          </a:p>
          <a:p>
            <a:pPr>
              <a:buClr>
                <a:srgbClr val="000000"/>
              </a:buClr>
            </a:pPr>
            <a:r>
              <a:rPr lang="en-US" dirty="0"/>
              <a:t>If the network is too: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Big/Complex - It will </a:t>
            </a:r>
            <a:r>
              <a:rPr lang="en-US" b="1" dirty="0"/>
              <a:t>Overfit</a:t>
            </a:r>
            <a:r>
              <a:rPr lang="en-US" dirty="0"/>
              <a:t> (memorize) the training dataset and perform poorly on the validation and tests datasets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Small/Simple – It will </a:t>
            </a:r>
            <a:r>
              <a:rPr lang="en-US" b="1" dirty="0"/>
              <a:t>Underfit </a:t>
            </a:r>
            <a:r>
              <a:rPr lang="en-US" dirty="0"/>
              <a:t>(not learn) the training dataset and will be unusable</a:t>
            </a:r>
          </a:p>
          <a:p>
            <a:pPr>
              <a:buClr>
                <a:srgbClr val="000000"/>
              </a:buClr>
            </a:pPr>
            <a:r>
              <a:rPr lang="en-US" dirty="0"/>
              <a:t>A properly sized network can achieve over 95% accuracy on the MNIST testing set</a:t>
            </a:r>
          </a:p>
          <a:p>
            <a:pPr>
              <a:buClr>
                <a:srgbClr val="000000"/>
              </a:buClr>
            </a:pPr>
            <a:r>
              <a:rPr lang="en-US" dirty="0"/>
              <a:t>Try different architectures such as a triangle (2, 4, 8) or diamond (2, 4, 2) shape</a:t>
            </a:r>
          </a:p>
        </p:txBody>
      </p:sp>
    </p:spTree>
    <p:extLst>
      <p:ext uri="{BB962C8B-B14F-4D97-AF65-F5344CB8AC3E}">
        <p14:creationId xmlns:p14="http://schemas.microsoft.com/office/powerpoint/2010/main" val="183522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 Classification With MLP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3774" y="1903616"/>
            <a:ext cx="10363826" cy="4713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i="1" dirty="0"/>
              <a:t>Topics:</a:t>
            </a:r>
          </a:p>
          <a:p>
            <a:r>
              <a:rPr lang="en-US" sz="2400" dirty="0"/>
              <a:t>Representations for Images in computer memory</a:t>
            </a:r>
          </a:p>
          <a:p>
            <a:r>
              <a:rPr lang="en-US" sz="2400" dirty="0"/>
              <a:t>Classifying images with a MLP</a:t>
            </a:r>
          </a:p>
          <a:p>
            <a:r>
              <a:rPr lang="en-US" sz="2400" dirty="0"/>
              <a:t>Improving classification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30461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5335-6875-59A1-64EC-834D4ED5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images in computer memory</a:t>
            </a:r>
          </a:p>
        </p:txBody>
      </p:sp>
    </p:spTree>
    <p:extLst>
      <p:ext uri="{BB962C8B-B14F-4D97-AF65-F5344CB8AC3E}">
        <p14:creationId xmlns:p14="http://schemas.microsoft.com/office/powerpoint/2010/main" val="34091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41068"/>
            <a:ext cx="10364451" cy="759967"/>
          </a:xfrm>
        </p:spPr>
        <p:txBody>
          <a:bodyPr/>
          <a:lstStyle/>
          <a:p>
            <a:r>
              <a:rPr lang="en-US" dirty="0"/>
              <a:t>Images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17634" y="1073223"/>
            <a:ext cx="6234725" cy="378784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cap="none" dirty="0">
                <a:latin typeface="TW Cen MT"/>
              </a:rPr>
              <a:t>Image: </a:t>
            </a:r>
            <a:r>
              <a:rPr lang="en-US" cap="none" dirty="0">
                <a:latin typeface="TW Cen MT"/>
              </a:rPr>
              <a:t>A collection of </a:t>
            </a:r>
            <a:r>
              <a:rPr lang="en-US" b="1" cap="none" dirty="0">
                <a:latin typeface="TW Cen MT"/>
              </a:rPr>
              <a:t>pixels </a:t>
            </a:r>
            <a:r>
              <a:rPr lang="en-US" cap="none" dirty="0">
                <a:latin typeface="TW Cen MT"/>
              </a:rPr>
              <a:t>usually arranged in a rectangular grid</a:t>
            </a:r>
          </a:p>
          <a:p>
            <a:pPr>
              <a:buClr>
                <a:srgbClr val="000000"/>
              </a:buClr>
            </a:pPr>
            <a:r>
              <a:rPr lang="en-US" b="1" cap="none" dirty="0">
                <a:latin typeface="TW Cen MT"/>
              </a:rPr>
              <a:t>Pixel: </a:t>
            </a:r>
            <a:r>
              <a:rPr lang="en-US" cap="none" dirty="0">
                <a:latin typeface="TW Cen MT"/>
              </a:rPr>
              <a:t>The smallest component of an image. A </a:t>
            </a:r>
            <a:r>
              <a:rPr lang="en-US" b="1" cap="none" dirty="0">
                <a:latin typeface="TW Cen MT"/>
              </a:rPr>
              <a:t>pixel </a:t>
            </a:r>
            <a:r>
              <a:rPr lang="en-US" cap="none" dirty="0">
                <a:latin typeface="TW Cen MT"/>
              </a:rPr>
              <a:t>can be represented by either one number (grayscale images) or three numbers (color images)</a:t>
            </a:r>
          </a:p>
          <a:p>
            <a:pPr>
              <a:buClr>
                <a:srgbClr val="000000"/>
              </a:buClr>
            </a:pPr>
            <a:r>
              <a:rPr lang="en-US" b="1" cap="none" dirty="0">
                <a:latin typeface="TW Cen MT"/>
              </a:rPr>
              <a:t>Grayscale Pixels </a:t>
            </a:r>
            <a:r>
              <a:rPr lang="en-US" cap="none" dirty="0">
                <a:latin typeface="TW Cen MT"/>
              </a:rPr>
              <a:t>are represented by any real value in the range [0-255</a:t>
            </a:r>
            <a:r>
              <a:rPr lang="en-US" dirty="0">
                <a:latin typeface="TW Cen MT"/>
              </a:rPr>
              <a:t>],</a:t>
            </a:r>
            <a:r>
              <a:rPr lang="en-US" cap="none" dirty="0">
                <a:latin typeface="TW Cen MT"/>
              </a:rPr>
              <a:t> with 0 as black and 255 as white</a:t>
            </a:r>
          </a:p>
          <a:p>
            <a:pPr>
              <a:buClr>
                <a:srgbClr val="000000"/>
              </a:buClr>
            </a:pPr>
            <a:r>
              <a:rPr lang="en-US" cap="none" dirty="0">
                <a:latin typeface="TW Cen MT"/>
              </a:rPr>
              <a:t>In computers, images are represented by matrices</a:t>
            </a:r>
            <a:r>
              <a:rPr lang="en-US" dirty="0">
                <a:latin typeface="TW Cen MT"/>
              </a:rPr>
              <a:t>,</a:t>
            </a:r>
            <a:r>
              <a:rPr lang="en-US" cap="none" dirty="0">
                <a:latin typeface="TW Cen MT"/>
              </a:rPr>
              <a:t> with each entry representing one </a:t>
            </a:r>
            <a:r>
              <a:rPr lang="en-US" b="1" cap="none" dirty="0">
                <a:latin typeface="TW Cen MT"/>
              </a:rPr>
              <a:t>pixel</a:t>
            </a:r>
          </a:p>
          <a:p>
            <a:pPr>
              <a:buClr>
                <a:srgbClr val="000000"/>
              </a:buClr>
            </a:pPr>
            <a:r>
              <a:rPr lang="en-US" b="1" cap="none" dirty="0">
                <a:latin typeface="TW Cen MT"/>
              </a:rPr>
              <a:t>Grayscale Images: </a:t>
            </a:r>
            <a:r>
              <a:rPr lang="en-US" cap="none" dirty="0">
                <a:latin typeface="TW Cen MT"/>
              </a:rPr>
              <a:t>A grayscale image can be represented by a single matrix in computer memory</a:t>
            </a:r>
            <a:endParaRPr lang="en-US" b="1" cap="none" dirty="0">
              <a:latin typeface="TW Cen M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1BAB68-CC03-C707-F65C-49D45EA53B8B}"/>
              </a:ext>
            </a:extLst>
          </p:cNvPr>
          <p:cNvGrpSpPr/>
          <p:nvPr/>
        </p:nvGrpSpPr>
        <p:grpSpPr>
          <a:xfrm>
            <a:off x="6649617" y="805229"/>
            <a:ext cx="3775788" cy="4055839"/>
            <a:chOff x="6734123" y="805229"/>
            <a:chExt cx="3691282" cy="4055839"/>
          </a:xfrm>
        </p:grpSpPr>
        <p:pic>
          <p:nvPicPr>
            <p:cNvPr id="19" name="Picture 18" descr="A black and white image of a person wearing a helmet&#10;&#10;Description automatically generated">
              <a:extLst>
                <a:ext uri="{FF2B5EF4-FFF2-40B4-BE49-F238E27FC236}">
                  <a16:creationId xmlns:a16="http://schemas.microsoft.com/office/drawing/2014/main" id="{8B7A72F6-48DA-A897-BB30-1D70F3E91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2651" y="805229"/>
              <a:ext cx="2594225" cy="36576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44A9AE-D7F9-3462-069C-5FA4806FCD7C}"/>
                </a:ext>
              </a:extLst>
            </p:cNvPr>
            <p:cNvSpPr txBox="1"/>
            <p:nvPr/>
          </p:nvSpPr>
          <p:spPr>
            <a:xfrm>
              <a:off x="6734123" y="4491736"/>
              <a:ext cx="3691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Photo by: Alessandro </a:t>
              </a:r>
              <a:r>
                <a:rPr lang="en-US" dirty="0" err="1"/>
                <a:t>Pautasso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34F59C-FC75-E8D2-017C-C46E57D3F26E}"/>
              </a:ext>
            </a:extLst>
          </p:cNvPr>
          <p:cNvGrpSpPr/>
          <p:nvPr/>
        </p:nvGrpSpPr>
        <p:grpSpPr>
          <a:xfrm>
            <a:off x="6377556" y="4861068"/>
            <a:ext cx="4319910" cy="1827609"/>
            <a:chOff x="6818759" y="4910368"/>
            <a:chExt cx="4319910" cy="182760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663EC46-568A-1F3A-E616-24F5FD87160C}"/>
                </a:ext>
              </a:extLst>
            </p:cNvPr>
            <p:cNvGrpSpPr/>
            <p:nvPr/>
          </p:nvGrpSpPr>
          <p:grpSpPr>
            <a:xfrm>
              <a:off x="6818759" y="4910368"/>
              <a:ext cx="4319910" cy="1827609"/>
              <a:chOff x="6786612" y="1037517"/>
              <a:chExt cx="4319910" cy="1827609"/>
            </a:xfrm>
          </p:grpSpPr>
          <p:pic>
            <p:nvPicPr>
              <p:cNvPr id="5" name="Picture 5" descr="A picture containing screenshot, text, square, rectangle&#10;&#10;Description automatically generated">
                <a:extLst>
                  <a:ext uri="{FF2B5EF4-FFF2-40B4-BE49-F238E27FC236}">
                    <a16:creationId xmlns:a16="http://schemas.microsoft.com/office/drawing/2014/main" id="{F5395F0E-C175-957B-B29C-B6EFD59414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1258" t="7536" r="17570" b="10802"/>
              <a:stretch/>
            </p:blipFill>
            <p:spPr>
              <a:xfrm>
                <a:off x="9434418" y="1117536"/>
                <a:ext cx="1672104" cy="1667569"/>
              </a:xfrm>
              <a:prstGeom prst="rect">
                <a:avLst/>
              </a:prstGeom>
            </p:spPr>
          </p:pic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29171AF-9302-C524-B08B-626FA34FD72A}"/>
                  </a:ext>
                </a:extLst>
              </p:cNvPr>
              <p:cNvGrpSpPr/>
              <p:nvPr/>
            </p:nvGrpSpPr>
            <p:grpSpPr>
              <a:xfrm>
                <a:off x="6786612" y="1037517"/>
                <a:ext cx="1827609" cy="1827609"/>
                <a:chOff x="5517788" y="1226791"/>
                <a:chExt cx="678657" cy="678657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74D52B4F-BD5B-F742-8903-4DBF0E421427}"/>
                    </a:ext>
                  </a:extLst>
                </p:cNvPr>
                <p:cNvSpPr/>
                <p:nvPr/>
              </p:nvSpPr>
              <p:spPr>
                <a:xfrm>
                  <a:off x="5517788" y="1226791"/>
                  <a:ext cx="226219" cy="2262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141995C-9F45-4F9A-46C8-C24654BA162D}"/>
                    </a:ext>
                  </a:extLst>
                </p:cNvPr>
                <p:cNvSpPr/>
                <p:nvPr/>
              </p:nvSpPr>
              <p:spPr>
                <a:xfrm>
                  <a:off x="5744007" y="1226791"/>
                  <a:ext cx="226219" cy="2262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75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0E53E122-F337-D138-07CD-8F884095E94A}"/>
                    </a:ext>
                  </a:extLst>
                </p:cNvPr>
                <p:cNvSpPr/>
                <p:nvPr/>
              </p:nvSpPr>
              <p:spPr>
                <a:xfrm>
                  <a:off x="5970226" y="1226791"/>
                  <a:ext cx="226219" cy="2262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150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E15C4703-D9B9-F387-11FB-CF4B465E0AB9}"/>
                    </a:ext>
                  </a:extLst>
                </p:cNvPr>
                <p:cNvSpPr/>
                <p:nvPr/>
              </p:nvSpPr>
              <p:spPr>
                <a:xfrm>
                  <a:off x="5517788" y="1453010"/>
                  <a:ext cx="226219" cy="2262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25</a:t>
                  </a: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B167387C-27AD-10B1-7B47-A6B66C8BA68D}"/>
                    </a:ext>
                  </a:extLst>
                </p:cNvPr>
                <p:cNvSpPr/>
                <p:nvPr/>
              </p:nvSpPr>
              <p:spPr>
                <a:xfrm>
                  <a:off x="5744007" y="1453010"/>
                  <a:ext cx="226219" cy="2262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100</a:t>
                  </a: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786418DF-BC6D-4A23-1183-AA7B785FFA01}"/>
                    </a:ext>
                  </a:extLst>
                </p:cNvPr>
                <p:cNvSpPr/>
                <p:nvPr/>
              </p:nvSpPr>
              <p:spPr>
                <a:xfrm>
                  <a:off x="5970225" y="1453010"/>
                  <a:ext cx="226219" cy="2262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175</a:t>
                  </a: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3D932ECA-A0C4-8004-2F51-55950EC2F500}"/>
                    </a:ext>
                  </a:extLst>
                </p:cNvPr>
                <p:cNvSpPr/>
                <p:nvPr/>
              </p:nvSpPr>
              <p:spPr>
                <a:xfrm>
                  <a:off x="5517788" y="1679229"/>
                  <a:ext cx="226219" cy="2262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50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2A34121-EFDC-ACBF-7ACC-E3F905770962}"/>
                    </a:ext>
                  </a:extLst>
                </p:cNvPr>
                <p:cNvSpPr/>
                <p:nvPr/>
              </p:nvSpPr>
              <p:spPr>
                <a:xfrm>
                  <a:off x="5744007" y="1679229"/>
                  <a:ext cx="226219" cy="2262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125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A26FD9F9-B760-1D9B-EBFC-D606A20CB0D1}"/>
                    </a:ext>
                  </a:extLst>
                </p:cNvPr>
                <p:cNvSpPr/>
                <p:nvPr/>
              </p:nvSpPr>
              <p:spPr>
                <a:xfrm>
                  <a:off x="5970226" y="1679229"/>
                  <a:ext cx="226219" cy="2262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200</a:t>
                  </a:r>
                </a:p>
              </p:txBody>
            </p:sp>
          </p:grpSp>
        </p:grpSp>
        <p:sp>
          <p:nvSpPr>
            <p:cNvPr id="23" name="Equals 22">
              <a:extLst>
                <a:ext uri="{FF2B5EF4-FFF2-40B4-BE49-F238E27FC236}">
                  <a16:creationId xmlns:a16="http://schemas.microsoft.com/office/drawing/2014/main" id="{5A40CE9B-6004-30C5-0CDC-77683B5ADA3B}"/>
                </a:ext>
              </a:extLst>
            </p:cNvPr>
            <p:cNvSpPr/>
            <p:nvPr/>
          </p:nvSpPr>
          <p:spPr>
            <a:xfrm>
              <a:off x="8835191" y="5595571"/>
              <a:ext cx="457200" cy="457200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060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41068"/>
            <a:ext cx="10364451" cy="759967"/>
          </a:xfrm>
        </p:spPr>
        <p:txBody>
          <a:bodyPr/>
          <a:lstStyle/>
          <a:p>
            <a:r>
              <a:rPr lang="en-US" dirty="0"/>
              <a:t>Images in memory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CC7BDE-4DE0-01CC-0544-33B508DBBD67}"/>
              </a:ext>
            </a:extLst>
          </p:cNvPr>
          <p:cNvGrpSpPr/>
          <p:nvPr/>
        </p:nvGrpSpPr>
        <p:grpSpPr>
          <a:xfrm>
            <a:off x="6649617" y="805229"/>
            <a:ext cx="3775788" cy="4055839"/>
            <a:chOff x="6734123" y="805229"/>
            <a:chExt cx="3691282" cy="405583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0D650A7-DBC3-6ACE-4A46-EF828D1CEFB4}"/>
                </a:ext>
              </a:extLst>
            </p:cNvPr>
            <p:cNvPicPr>
              <a:picLocks/>
            </p:cNvPicPr>
            <p:nvPr/>
          </p:nvPicPr>
          <p:blipFill>
            <a:blip r:embed="rId2"/>
            <a:srcRect/>
            <a:stretch/>
          </p:blipFill>
          <p:spPr>
            <a:xfrm>
              <a:off x="7286477" y="805229"/>
              <a:ext cx="2592411" cy="36576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0DB7D7D-A6A8-8C26-E3B1-E3210D729421}"/>
                </a:ext>
              </a:extLst>
            </p:cNvPr>
            <p:cNvSpPr txBox="1"/>
            <p:nvPr/>
          </p:nvSpPr>
          <p:spPr>
            <a:xfrm>
              <a:off x="6734123" y="4491736"/>
              <a:ext cx="3691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Photo by: Alessandro </a:t>
              </a:r>
              <a:r>
                <a:rPr lang="en-US" dirty="0" err="1"/>
                <a:t>Pautasso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C402E53-75EC-6982-606C-B437901EFAE7}"/>
              </a:ext>
            </a:extLst>
          </p:cNvPr>
          <p:cNvGrpSpPr/>
          <p:nvPr/>
        </p:nvGrpSpPr>
        <p:grpSpPr>
          <a:xfrm>
            <a:off x="1497184" y="4861068"/>
            <a:ext cx="9196380" cy="1827609"/>
            <a:chOff x="1954169" y="4889975"/>
            <a:chExt cx="9196380" cy="182760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F11EA5-23E9-DA75-596D-89ADBBECEA85}"/>
                </a:ext>
              </a:extLst>
            </p:cNvPr>
            <p:cNvGrpSpPr/>
            <p:nvPr/>
          </p:nvGrpSpPr>
          <p:grpSpPr>
            <a:xfrm>
              <a:off x="1954169" y="4889975"/>
              <a:ext cx="9196380" cy="1827609"/>
              <a:chOff x="5048813" y="2655091"/>
              <a:chExt cx="9196380" cy="1827609"/>
            </a:xfrm>
          </p:grpSpPr>
          <p:pic>
            <p:nvPicPr>
              <p:cNvPr id="4" name="Picture 4" descr="A picture containing colorfulness, screenshot, rectangle, square&#10;&#10;Description automatically generated">
                <a:extLst>
                  <a:ext uri="{FF2B5EF4-FFF2-40B4-BE49-F238E27FC236}">
                    <a16:creationId xmlns:a16="http://schemas.microsoft.com/office/drawing/2014/main" id="{A3BDCDCA-ACF9-DFBF-65E1-D8851D65FD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1475" t="7803" r="17570" b="11561"/>
              <a:stretch/>
            </p:blipFill>
            <p:spPr>
              <a:xfrm>
                <a:off x="12573141" y="2739708"/>
                <a:ext cx="1672052" cy="1658374"/>
              </a:xfrm>
              <a:prstGeom prst="rect">
                <a:avLst/>
              </a:prstGeom>
            </p:spPr>
          </p:pic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9BCE62A-EE1F-5EAD-8C69-36C007EAA2B0}"/>
                  </a:ext>
                </a:extLst>
              </p:cNvPr>
              <p:cNvGrpSpPr/>
              <p:nvPr/>
            </p:nvGrpSpPr>
            <p:grpSpPr>
              <a:xfrm>
                <a:off x="5048813" y="2655091"/>
                <a:ext cx="6844301" cy="1827609"/>
                <a:chOff x="5112596" y="2976560"/>
                <a:chExt cx="6844301" cy="1827609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3A6310BF-C5E4-3409-5E2A-55CDF37151F7}"/>
                    </a:ext>
                  </a:extLst>
                </p:cNvPr>
                <p:cNvGrpSpPr/>
                <p:nvPr/>
              </p:nvGrpSpPr>
              <p:grpSpPr>
                <a:xfrm>
                  <a:off x="10129288" y="2976560"/>
                  <a:ext cx="1827609" cy="1827609"/>
                  <a:chOff x="6493771" y="1201852"/>
                  <a:chExt cx="678657" cy="678657"/>
                </a:xfrm>
              </p:grpSpPr>
              <p:sp>
                <p:nvSpPr>
                  <p:cNvPr id="56" name="Rectangle: Rounded Corners 55">
                    <a:extLst>
                      <a:ext uri="{FF2B5EF4-FFF2-40B4-BE49-F238E27FC236}">
                        <a16:creationId xmlns:a16="http://schemas.microsoft.com/office/drawing/2014/main" id="{F20AD7B3-4BA7-DC66-957B-76DC5DD8C766}"/>
                      </a:ext>
                    </a:extLst>
                  </p:cNvPr>
                  <p:cNvSpPr/>
                  <p:nvPr/>
                </p:nvSpPr>
                <p:spPr>
                  <a:xfrm>
                    <a:off x="6493771" y="1201852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57" name="Rectangle: Rounded Corners 56">
                    <a:extLst>
                      <a:ext uri="{FF2B5EF4-FFF2-40B4-BE49-F238E27FC236}">
                        <a16:creationId xmlns:a16="http://schemas.microsoft.com/office/drawing/2014/main" id="{F62109CE-A646-C900-D926-FE6146735EE0}"/>
                      </a:ext>
                    </a:extLst>
                  </p:cNvPr>
                  <p:cNvSpPr/>
                  <p:nvPr/>
                </p:nvSpPr>
                <p:spPr>
                  <a:xfrm>
                    <a:off x="6719990" y="1201852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6C618657-60A5-84C6-766B-048B15A2308E}"/>
                      </a:ext>
                    </a:extLst>
                  </p:cNvPr>
                  <p:cNvSpPr/>
                  <p:nvPr/>
                </p:nvSpPr>
                <p:spPr>
                  <a:xfrm>
                    <a:off x="6946209" y="1201852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255</a:t>
                    </a:r>
                  </a:p>
                </p:txBody>
              </p:sp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A272263D-AA5B-E0D4-1C31-DADA57281738}"/>
                      </a:ext>
                    </a:extLst>
                  </p:cNvPr>
                  <p:cNvSpPr/>
                  <p:nvPr/>
                </p:nvSpPr>
                <p:spPr>
                  <a:xfrm>
                    <a:off x="6493771" y="1428071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60" name="Rectangle: Rounded Corners 59">
                    <a:extLst>
                      <a:ext uri="{FF2B5EF4-FFF2-40B4-BE49-F238E27FC236}">
                        <a16:creationId xmlns:a16="http://schemas.microsoft.com/office/drawing/2014/main" id="{38E9C954-4E45-1DE9-0EE9-661AA71811ED}"/>
                      </a:ext>
                    </a:extLst>
                  </p:cNvPr>
                  <p:cNvSpPr/>
                  <p:nvPr/>
                </p:nvSpPr>
                <p:spPr>
                  <a:xfrm>
                    <a:off x="6719990" y="1428071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255</a:t>
                    </a:r>
                  </a:p>
                </p:txBody>
              </p:sp>
              <p:sp>
                <p:nvSpPr>
                  <p:cNvPr id="61" name="Rectangle: Rounded Corners 60">
                    <a:extLst>
                      <a:ext uri="{FF2B5EF4-FFF2-40B4-BE49-F238E27FC236}">
                        <a16:creationId xmlns:a16="http://schemas.microsoft.com/office/drawing/2014/main" id="{E0F09319-41E1-C808-E8F6-DD0821C26B99}"/>
                      </a:ext>
                    </a:extLst>
                  </p:cNvPr>
                  <p:cNvSpPr/>
                  <p:nvPr/>
                </p:nvSpPr>
                <p:spPr>
                  <a:xfrm>
                    <a:off x="6946209" y="1428071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128</a:t>
                    </a:r>
                  </a:p>
                </p:txBody>
              </p:sp>
              <p:sp>
                <p:nvSpPr>
                  <p:cNvPr id="62" name="Rectangle: Rounded Corners 61">
                    <a:extLst>
                      <a:ext uri="{FF2B5EF4-FFF2-40B4-BE49-F238E27FC236}">
                        <a16:creationId xmlns:a16="http://schemas.microsoft.com/office/drawing/2014/main" id="{7E683B96-F065-4038-1AEC-960E7886CDED}"/>
                      </a:ext>
                    </a:extLst>
                  </p:cNvPr>
                  <p:cNvSpPr/>
                  <p:nvPr/>
                </p:nvSpPr>
                <p:spPr>
                  <a:xfrm>
                    <a:off x="6493771" y="1654290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255</a:t>
                    </a:r>
                  </a:p>
                </p:txBody>
              </p:sp>
              <p:sp>
                <p:nvSpPr>
                  <p:cNvPr id="63" name="Rectangle: Rounded Corners 62">
                    <a:extLst>
                      <a:ext uri="{FF2B5EF4-FFF2-40B4-BE49-F238E27FC236}">
                        <a16:creationId xmlns:a16="http://schemas.microsoft.com/office/drawing/2014/main" id="{337CA865-D0AA-FFF8-0576-9D3131888DDD}"/>
                      </a:ext>
                    </a:extLst>
                  </p:cNvPr>
                  <p:cNvSpPr/>
                  <p:nvPr/>
                </p:nvSpPr>
                <p:spPr>
                  <a:xfrm>
                    <a:off x="6719990" y="1654290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255</a:t>
                    </a:r>
                  </a:p>
                </p:txBody>
              </p:sp>
              <p:sp>
                <p:nvSpPr>
                  <p:cNvPr id="64" name="Rectangle: Rounded Corners 63">
                    <a:extLst>
                      <a:ext uri="{FF2B5EF4-FFF2-40B4-BE49-F238E27FC236}">
                        <a16:creationId xmlns:a16="http://schemas.microsoft.com/office/drawing/2014/main" id="{CE8E3C8D-A222-BC85-5F29-6EA2F1C53299}"/>
                      </a:ext>
                    </a:extLst>
                  </p:cNvPr>
                  <p:cNvSpPr/>
                  <p:nvPr/>
                </p:nvSpPr>
                <p:spPr>
                  <a:xfrm>
                    <a:off x="6946209" y="1654290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F97EC21-C5F8-CC8C-5AA1-C9E9BB8765A2}"/>
                    </a:ext>
                  </a:extLst>
                </p:cNvPr>
                <p:cNvGrpSpPr/>
                <p:nvPr/>
              </p:nvGrpSpPr>
              <p:grpSpPr>
                <a:xfrm>
                  <a:off x="7620941" y="2976560"/>
                  <a:ext cx="1827611" cy="1827609"/>
                  <a:chOff x="6269729" y="1208484"/>
                  <a:chExt cx="678658" cy="678657"/>
                </a:xfrm>
              </p:grpSpPr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652E195A-FA7B-336C-9FBC-199E5FEA8067}"/>
                      </a:ext>
                    </a:extLst>
                  </p:cNvPr>
                  <p:cNvSpPr/>
                  <p:nvPr/>
                </p:nvSpPr>
                <p:spPr>
                  <a:xfrm>
                    <a:off x="6269730" y="1208484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67" name="Rectangle: Rounded Corners 66">
                    <a:extLst>
                      <a:ext uri="{FF2B5EF4-FFF2-40B4-BE49-F238E27FC236}">
                        <a16:creationId xmlns:a16="http://schemas.microsoft.com/office/drawing/2014/main" id="{99D55D63-CEE2-E49E-1840-C8C0BBBC3359}"/>
                      </a:ext>
                    </a:extLst>
                  </p:cNvPr>
                  <p:cNvSpPr/>
                  <p:nvPr/>
                </p:nvSpPr>
                <p:spPr>
                  <a:xfrm>
                    <a:off x="6495949" y="1208484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255</a:t>
                    </a:r>
                  </a:p>
                </p:txBody>
              </p:sp>
              <p:sp>
                <p:nvSpPr>
                  <p:cNvPr id="68" name="Rectangle: Rounded Corners 67">
                    <a:extLst>
                      <a:ext uri="{FF2B5EF4-FFF2-40B4-BE49-F238E27FC236}">
                        <a16:creationId xmlns:a16="http://schemas.microsoft.com/office/drawing/2014/main" id="{6B6FAD83-16FE-175B-0222-9BAB48F6FF29}"/>
                      </a:ext>
                    </a:extLst>
                  </p:cNvPr>
                  <p:cNvSpPr/>
                  <p:nvPr/>
                </p:nvSpPr>
                <p:spPr>
                  <a:xfrm>
                    <a:off x="6722168" y="1208484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69" name="Rectangle: Rounded Corners 68">
                    <a:extLst>
                      <a:ext uri="{FF2B5EF4-FFF2-40B4-BE49-F238E27FC236}">
                        <a16:creationId xmlns:a16="http://schemas.microsoft.com/office/drawing/2014/main" id="{18DF7679-DBAF-5075-FDDC-3DA81C4D387A}"/>
                      </a:ext>
                    </a:extLst>
                  </p:cNvPr>
                  <p:cNvSpPr/>
                  <p:nvPr/>
                </p:nvSpPr>
                <p:spPr>
                  <a:xfrm>
                    <a:off x="6269729" y="1434703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255</a:t>
                    </a:r>
                  </a:p>
                </p:txBody>
              </p:sp>
              <p:sp>
                <p:nvSpPr>
                  <p:cNvPr id="70" name="Rectangle: Rounded Corners 69">
                    <a:extLst>
                      <a:ext uri="{FF2B5EF4-FFF2-40B4-BE49-F238E27FC236}">
                        <a16:creationId xmlns:a16="http://schemas.microsoft.com/office/drawing/2014/main" id="{29725280-9172-8CB3-51DA-FB3E336E746B}"/>
                      </a:ext>
                    </a:extLst>
                  </p:cNvPr>
                  <p:cNvSpPr/>
                  <p:nvPr/>
                </p:nvSpPr>
                <p:spPr>
                  <a:xfrm>
                    <a:off x="6495949" y="1434703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255</a:t>
                    </a:r>
                  </a:p>
                </p:txBody>
              </p:sp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E73D8920-6F65-AE6C-3540-74B870784BB3}"/>
                      </a:ext>
                    </a:extLst>
                  </p:cNvPr>
                  <p:cNvSpPr/>
                  <p:nvPr/>
                </p:nvSpPr>
                <p:spPr>
                  <a:xfrm>
                    <a:off x="6722168" y="1434703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128</a:t>
                    </a:r>
                  </a:p>
                </p:txBody>
              </p:sp>
              <p:sp>
                <p:nvSpPr>
                  <p:cNvPr id="72" name="Rectangle: Rounded Corners 71">
                    <a:extLst>
                      <a:ext uri="{FF2B5EF4-FFF2-40B4-BE49-F238E27FC236}">
                        <a16:creationId xmlns:a16="http://schemas.microsoft.com/office/drawing/2014/main" id="{205E265B-A8A6-F107-B341-157BC3C5E64F}"/>
                      </a:ext>
                    </a:extLst>
                  </p:cNvPr>
                  <p:cNvSpPr/>
                  <p:nvPr/>
                </p:nvSpPr>
                <p:spPr>
                  <a:xfrm>
                    <a:off x="6269731" y="1660922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3" name="Rectangle: Rounded Corners 72">
                    <a:extLst>
                      <a:ext uri="{FF2B5EF4-FFF2-40B4-BE49-F238E27FC236}">
                        <a16:creationId xmlns:a16="http://schemas.microsoft.com/office/drawing/2014/main" id="{8BCE8BA8-8119-E470-B17C-9BE28A786FB5}"/>
                      </a:ext>
                    </a:extLst>
                  </p:cNvPr>
                  <p:cNvSpPr/>
                  <p:nvPr/>
                </p:nvSpPr>
                <p:spPr>
                  <a:xfrm>
                    <a:off x="6495950" y="1660922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255</a:t>
                    </a:r>
                  </a:p>
                </p:txBody>
              </p:sp>
              <p:sp>
                <p:nvSpPr>
                  <p:cNvPr id="74" name="Rectangle: Rounded Corners 73">
                    <a:extLst>
                      <a:ext uri="{FF2B5EF4-FFF2-40B4-BE49-F238E27FC236}">
                        <a16:creationId xmlns:a16="http://schemas.microsoft.com/office/drawing/2014/main" id="{FADAD3D2-35F0-F857-9126-8B8EB6BB1032}"/>
                      </a:ext>
                    </a:extLst>
                  </p:cNvPr>
                  <p:cNvSpPr/>
                  <p:nvPr/>
                </p:nvSpPr>
                <p:spPr>
                  <a:xfrm>
                    <a:off x="6722168" y="1660922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0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E05C071F-1128-B447-096A-A13A2BEB2F0E}"/>
                    </a:ext>
                  </a:extLst>
                </p:cNvPr>
                <p:cNvGrpSpPr/>
                <p:nvPr/>
              </p:nvGrpSpPr>
              <p:grpSpPr>
                <a:xfrm>
                  <a:off x="5112596" y="2976560"/>
                  <a:ext cx="1827609" cy="1827609"/>
                  <a:chOff x="6045683" y="1208484"/>
                  <a:chExt cx="678657" cy="678657"/>
                </a:xfrm>
              </p:grpSpPr>
              <p:sp>
                <p:nvSpPr>
                  <p:cNvPr id="76" name="Rectangle: Rounded Corners 75">
                    <a:extLst>
                      <a:ext uri="{FF2B5EF4-FFF2-40B4-BE49-F238E27FC236}">
                        <a16:creationId xmlns:a16="http://schemas.microsoft.com/office/drawing/2014/main" id="{9FC235CA-5036-3B5B-CA85-93EE2A7F8B4E}"/>
                      </a:ext>
                    </a:extLst>
                  </p:cNvPr>
                  <p:cNvSpPr/>
                  <p:nvPr/>
                </p:nvSpPr>
                <p:spPr>
                  <a:xfrm>
                    <a:off x="6045683" y="1208484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255</a:t>
                    </a:r>
                  </a:p>
                </p:txBody>
              </p:sp>
              <p:sp>
                <p:nvSpPr>
                  <p:cNvPr id="77" name="Rectangle: Rounded Corners 76">
                    <a:extLst>
                      <a:ext uri="{FF2B5EF4-FFF2-40B4-BE49-F238E27FC236}">
                        <a16:creationId xmlns:a16="http://schemas.microsoft.com/office/drawing/2014/main" id="{CC316F81-6A2A-70DA-3151-B04F6406CA35}"/>
                      </a:ext>
                    </a:extLst>
                  </p:cNvPr>
                  <p:cNvSpPr/>
                  <p:nvPr/>
                </p:nvSpPr>
                <p:spPr>
                  <a:xfrm>
                    <a:off x="6271902" y="1208484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8" name="Rectangle: Rounded Corners 77">
                    <a:extLst>
                      <a:ext uri="{FF2B5EF4-FFF2-40B4-BE49-F238E27FC236}">
                        <a16:creationId xmlns:a16="http://schemas.microsoft.com/office/drawing/2014/main" id="{A78D7247-DA91-168E-07EC-A49AFAFCAEEB}"/>
                      </a:ext>
                    </a:extLst>
                  </p:cNvPr>
                  <p:cNvSpPr/>
                  <p:nvPr/>
                </p:nvSpPr>
                <p:spPr>
                  <a:xfrm>
                    <a:off x="6498121" y="1208484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731E9969-800B-A906-2291-9245838138EC}"/>
                      </a:ext>
                    </a:extLst>
                  </p:cNvPr>
                  <p:cNvSpPr/>
                  <p:nvPr/>
                </p:nvSpPr>
                <p:spPr>
                  <a:xfrm>
                    <a:off x="6045683" y="1434703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255</a:t>
                    </a:r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8C890066-3253-5EB1-9C3D-DEE35AEF007A}"/>
                      </a:ext>
                    </a:extLst>
                  </p:cNvPr>
                  <p:cNvSpPr/>
                  <p:nvPr/>
                </p:nvSpPr>
                <p:spPr>
                  <a:xfrm>
                    <a:off x="6271901" y="1434703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81" name="Rectangle: Rounded Corners 80">
                    <a:extLst>
                      <a:ext uri="{FF2B5EF4-FFF2-40B4-BE49-F238E27FC236}">
                        <a16:creationId xmlns:a16="http://schemas.microsoft.com/office/drawing/2014/main" id="{645A40E7-9B07-A29A-D3F2-CDE410E005AD}"/>
                      </a:ext>
                    </a:extLst>
                  </p:cNvPr>
                  <p:cNvSpPr/>
                  <p:nvPr/>
                </p:nvSpPr>
                <p:spPr>
                  <a:xfrm>
                    <a:off x="6498121" y="1434703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128</a:t>
                    </a:r>
                    <a:endParaRPr lang="en-US" dirty="0"/>
                  </a:p>
                </p:txBody>
              </p:sp>
              <p:sp>
                <p:nvSpPr>
                  <p:cNvPr id="82" name="Rectangle: Rounded Corners 81">
                    <a:extLst>
                      <a:ext uri="{FF2B5EF4-FFF2-40B4-BE49-F238E27FC236}">
                        <a16:creationId xmlns:a16="http://schemas.microsoft.com/office/drawing/2014/main" id="{3144C99B-38E2-FC64-EE0F-E0F3E6EA28B5}"/>
                      </a:ext>
                    </a:extLst>
                  </p:cNvPr>
                  <p:cNvSpPr/>
                  <p:nvPr/>
                </p:nvSpPr>
                <p:spPr>
                  <a:xfrm>
                    <a:off x="6045683" y="1660922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255</a:t>
                    </a:r>
                  </a:p>
                </p:txBody>
              </p:sp>
              <p:sp>
                <p:nvSpPr>
                  <p:cNvPr id="83" name="Rectangle: Rounded Corners 82">
                    <a:extLst>
                      <a:ext uri="{FF2B5EF4-FFF2-40B4-BE49-F238E27FC236}">
                        <a16:creationId xmlns:a16="http://schemas.microsoft.com/office/drawing/2014/main" id="{6B1D976F-3BCC-5AC3-D741-795E8F7F68C4}"/>
                      </a:ext>
                    </a:extLst>
                  </p:cNvPr>
                  <p:cNvSpPr/>
                  <p:nvPr/>
                </p:nvSpPr>
                <p:spPr>
                  <a:xfrm>
                    <a:off x="6271902" y="1660922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255</a:t>
                    </a:r>
                  </a:p>
                </p:txBody>
              </p:sp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5D64130C-D1EC-176F-D905-83BA34126012}"/>
                      </a:ext>
                    </a:extLst>
                  </p:cNvPr>
                  <p:cNvSpPr/>
                  <p:nvPr/>
                </p:nvSpPr>
                <p:spPr>
                  <a:xfrm>
                    <a:off x="6498121" y="1660922"/>
                    <a:ext cx="226219" cy="22621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</p:grpSp>
          </p:grpSp>
        </p:grpSp>
        <p:sp>
          <p:nvSpPr>
            <p:cNvPr id="22" name="Plus Sign 21">
              <a:extLst>
                <a:ext uri="{FF2B5EF4-FFF2-40B4-BE49-F238E27FC236}">
                  <a16:creationId xmlns:a16="http://schemas.microsoft.com/office/drawing/2014/main" id="{90D6E476-76F2-A52C-9607-AAD8F83CDC58}"/>
                </a:ext>
              </a:extLst>
            </p:cNvPr>
            <p:cNvSpPr/>
            <p:nvPr/>
          </p:nvSpPr>
          <p:spPr>
            <a:xfrm>
              <a:off x="3893191" y="5575179"/>
              <a:ext cx="457200" cy="457200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lus Sign 22">
              <a:extLst>
                <a:ext uri="{FF2B5EF4-FFF2-40B4-BE49-F238E27FC236}">
                  <a16:creationId xmlns:a16="http://schemas.microsoft.com/office/drawing/2014/main" id="{C61E8C9D-4663-9465-E603-E3DA4C77289A}"/>
                </a:ext>
              </a:extLst>
            </p:cNvPr>
            <p:cNvSpPr/>
            <p:nvPr/>
          </p:nvSpPr>
          <p:spPr>
            <a:xfrm>
              <a:off x="6401538" y="5575179"/>
              <a:ext cx="457200" cy="457200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quals 23">
              <a:extLst>
                <a:ext uri="{FF2B5EF4-FFF2-40B4-BE49-F238E27FC236}">
                  <a16:creationId xmlns:a16="http://schemas.microsoft.com/office/drawing/2014/main" id="{F6E0DA07-0C77-2204-072A-28656C7543D8}"/>
                </a:ext>
              </a:extLst>
            </p:cNvPr>
            <p:cNvSpPr/>
            <p:nvPr/>
          </p:nvSpPr>
          <p:spPr>
            <a:xfrm>
              <a:off x="8909883" y="5575179"/>
              <a:ext cx="457200" cy="457200"/>
            </a:xfrm>
            <a:prstGeom prst="mathEqual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AD5CD-F35F-9005-F934-30984B526A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7634" y="1073223"/>
            <a:ext cx="6234725" cy="37878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W Cen MT"/>
              </a:rPr>
              <a:t>Color </a:t>
            </a:r>
            <a:r>
              <a:rPr lang="en-US" b="1" cap="none" dirty="0">
                <a:latin typeface="TW Cen MT"/>
              </a:rPr>
              <a:t>Pixels </a:t>
            </a:r>
            <a:r>
              <a:rPr lang="en-US" cap="none" dirty="0">
                <a:latin typeface="TW Cen MT"/>
              </a:rPr>
              <a:t>are represented by three color channels (matrices), red, blue, and green (RGB). Each channel is represented by a real value in the range [0-255</a:t>
            </a:r>
            <a:r>
              <a:rPr lang="en-US" dirty="0">
                <a:latin typeface="TW Cen MT"/>
              </a:rPr>
              <a:t>],</a:t>
            </a:r>
            <a:r>
              <a:rPr lang="en-US" cap="none" dirty="0">
                <a:latin typeface="TW Cen MT"/>
              </a:rPr>
              <a:t> with 0 representing black and 255 representing the color</a:t>
            </a:r>
          </a:p>
          <a:p>
            <a:pPr>
              <a:buClr>
                <a:srgbClr val="000000"/>
              </a:buClr>
            </a:pPr>
            <a:r>
              <a:rPr lang="en-US" b="1" dirty="0">
                <a:latin typeface="TW Cen MT"/>
              </a:rPr>
              <a:t>Color Channels </a:t>
            </a:r>
            <a:r>
              <a:rPr lang="en-US" dirty="0">
                <a:latin typeface="TW Cen MT"/>
              </a:rPr>
              <a:t>are additive such that the final </a:t>
            </a:r>
            <a:r>
              <a:rPr lang="en-US" b="1" dirty="0">
                <a:latin typeface="TW Cen MT"/>
              </a:rPr>
              <a:t>pixel</a:t>
            </a:r>
            <a:r>
              <a:rPr lang="en-US" dirty="0">
                <a:latin typeface="TW Cen MT"/>
              </a:rPr>
              <a:t> color is a combination of red, blue, and green</a:t>
            </a:r>
          </a:p>
          <a:p>
            <a:pPr>
              <a:buClr>
                <a:srgbClr val="000000"/>
              </a:buClr>
            </a:pPr>
            <a:r>
              <a:rPr lang="en-US" b="1" dirty="0">
                <a:latin typeface="TW Cen MT"/>
              </a:rPr>
              <a:t>Grayscale Images </a:t>
            </a:r>
            <a:r>
              <a:rPr lang="en-US" dirty="0">
                <a:latin typeface="TW Cen MT"/>
              </a:rPr>
              <a:t>require fewer computations to process than </a:t>
            </a:r>
            <a:r>
              <a:rPr lang="en-US" b="1" dirty="0">
                <a:latin typeface="TW Cen MT"/>
              </a:rPr>
              <a:t>Color Images </a:t>
            </a:r>
            <a:r>
              <a:rPr lang="en-US" dirty="0">
                <a:latin typeface="TW Cen MT"/>
              </a:rPr>
              <a:t>due to </a:t>
            </a:r>
            <a:r>
              <a:rPr lang="en-US" b="1" dirty="0">
                <a:latin typeface="TW Cen MT"/>
              </a:rPr>
              <a:t>grayscale </a:t>
            </a:r>
            <a:r>
              <a:rPr lang="en-US" dirty="0">
                <a:latin typeface="TW Cen MT"/>
              </a:rPr>
              <a:t>requiring one matrix instead of three</a:t>
            </a:r>
            <a:endParaRPr lang="en-US" b="1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82792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B39C-CFA5-9347-9B58-84E4B194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>
                <a:latin typeface="TW Cen MT"/>
              </a:rPr>
              <a:t>WHAT IS MNIST?</a:t>
            </a:r>
          </a:p>
          <a:p>
            <a:endParaRPr lang="en-US"/>
          </a:p>
        </p:txBody>
      </p:sp>
      <p:pic>
        <p:nvPicPr>
          <p:cNvPr id="4" name="Picture 5" descr="A picture containing typography, font, text, black and white&#10;&#10;Description automatically generated">
            <a:extLst>
              <a:ext uri="{FF2B5EF4-FFF2-40B4-BE49-F238E27FC236}">
                <a16:creationId xmlns:a16="http://schemas.microsoft.com/office/drawing/2014/main" id="{F9F42DAE-CDAB-F20A-5C3F-3127BF1BA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73" y="2396664"/>
            <a:ext cx="5451627" cy="33118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6643-E08C-2A2B-736A-BEDC1C57BA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6392" y="1698170"/>
            <a:ext cx="5548604" cy="470884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TW Cen MT"/>
              </a:rPr>
              <a:t>The dataset we will be using for the coding example</a:t>
            </a:r>
            <a:endParaRPr lang="en-US" sz="2200" dirty="0"/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en-US" sz="2200" dirty="0">
                <a:latin typeface="TW Cen MT"/>
              </a:rPr>
              <a:t>MNIST (Modified National Institute of Standards and Technology) is the “Hello World” of ML image processing</a:t>
            </a:r>
            <a:endParaRPr lang="en-US" sz="2200"/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en-US" sz="2200" dirty="0">
                <a:latin typeface="TW Cen MT"/>
              </a:rPr>
              <a:t>MNIST is a collection of handwritten digit images (0 – 9) contained in images that are 28 pixels wide by 28 pixels high</a:t>
            </a: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en-US" sz="2200" dirty="0">
                <a:latin typeface="TW Cen MT"/>
              </a:rPr>
              <a:t>The training dataset contains 60,000 images, and the testing dataset contains 10,000 images</a:t>
            </a: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en-US" sz="2200" dirty="0">
                <a:latin typeface="TW Cen MT"/>
              </a:rPr>
              <a:t>This dataset acts as a standard “benchmark” for evaluating the performance of image classification algorithms</a:t>
            </a: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0332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2585-BC73-8730-9A50-641BD84A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Classifying images with </a:t>
            </a:r>
            <a:r>
              <a:rPr lang="en-US" err="1"/>
              <a:t>mlp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5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73255"/>
            <a:ext cx="10364451" cy="616017"/>
          </a:xfrm>
        </p:spPr>
        <p:txBody>
          <a:bodyPr/>
          <a:lstStyle/>
          <a:p>
            <a:r>
              <a:rPr lang="en-US"/>
              <a:t>Classifying images with </a:t>
            </a:r>
            <a:r>
              <a:rPr lang="en-US" err="1"/>
              <a:t>mlp</a:t>
            </a:r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4730C75C-245A-0668-7A47-3927ECAC9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81" y="914400"/>
            <a:ext cx="10981037" cy="387942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9B83DBD6-C0C4-F777-0C04-13CBDC355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81" y="4918950"/>
            <a:ext cx="10981037" cy="89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1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73255"/>
            <a:ext cx="10364451" cy="616017"/>
          </a:xfrm>
        </p:spPr>
        <p:txBody>
          <a:bodyPr/>
          <a:lstStyle/>
          <a:p>
            <a:r>
              <a:rPr lang="en-US"/>
              <a:t>Classifying images with </a:t>
            </a:r>
            <a:r>
              <a:rPr lang="en-US" err="1"/>
              <a:t>mlp</a:t>
            </a:r>
            <a:endParaRPr lang="en-US"/>
          </a:p>
        </p:txBody>
      </p:sp>
      <p:pic>
        <p:nvPicPr>
          <p:cNvPr id="6" name="Picture 7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EFA3C575-5E12-214F-672F-668633DA5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80" y="914400"/>
            <a:ext cx="10981037" cy="1231556"/>
          </a:xfrm>
          <a:prstGeom prst="rect">
            <a:avLst/>
          </a:prstGeom>
        </p:spPr>
      </p:pic>
      <p:pic>
        <p:nvPicPr>
          <p:cNvPr id="8" name="Picture 8" descr="A picture containing text, screenshot, font, display&#10;&#10;Description automatically generated">
            <a:extLst>
              <a:ext uri="{FF2B5EF4-FFF2-40B4-BE49-F238E27FC236}">
                <a16:creationId xmlns:a16="http://schemas.microsoft.com/office/drawing/2014/main" id="{C7F8886E-401F-AE1A-3615-0BD9BB6FB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79" y="2288590"/>
            <a:ext cx="10981037" cy="2135273"/>
          </a:xfrm>
          <a:prstGeom prst="rect">
            <a:avLst/>
          </a:prstGeom>
        </p:spPr>
      </p:pic>
      <p:pic>
        <p:nvPicPr>
          <p:cNvPr id="9" name="Picture 9" descr="A picture containing text, font, line, screenshot&#10;&#10;Description automatically generated">
            <a:extLst>
              <a:ext uri="{FF2B5EF4-FFF2-40B4-BE49-F238E27FC236}">
                <a16:creationId xmlns:a16="http://schemas.microsoft.com/office/drawing/2014/main" id="{2F7F9595-1980-038C-00E7-2A5A6D49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79" y="4566497"/>
            <a:ext cx="10981037" cy="831745"/>
          </a:xfrm>
          <a:prstGeom prst="rect">
            <a:avLst/>
          </a:prstGeom>
        </p:spPr>
      </p:pic>
      <p:pic>
        <p:nvPicPr>
          <p:cNvPr id="10" name="Picture 1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FD256C99-8D65-F0E7-4825-A42A55A15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78" y="5540876"/>
            <a:ext cx="10981037" cy="12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83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e6e833-9241-4b04-b716-5a4daabdc787">
      <Terms xmlns="http://schemas.microsoft.com/office/infopath/2007/PartnerControls"/>
    </lcf76f155ced4ddcb4097134ff3c332f>
    <TaxCatchAll xmlns="56da908f-da71-483c-b6d3-0ee057f43e6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66D24444FB145A2F13042720BF9FF" ma:contentTypeVersion="11" ma:contentTypeDescription="Create a new document." ma:contentTypeScope="" ma:versionID="5cf2246bace88d967260c5ea0f1c8e27">
  <xsd:schema xmlns:xsd="http://www.w3.org/2001/XMLSchema" xmlns:xs="http://www.w3.org/2001/XMLSchema" xmlns:p="http://schemas.microsoft.com/office/2006/metadata/properties" xmlns:ns2="77e6e833-9241-4b04-b716-5a4daabdc787" xmlns:ns3="56da908f-da71-483c-b6d3-0ee057f43e65" targetNamespace="http://schemas.microsoft.com/office/2006/metadata/properties" ma:root="true" ma:fieldsID="bbf8d95d0cf023a0f756b97ed109b63e" ns2:_="" ns3:_="">
    <xsd:import namespace="77e6e833-9241-4b04-b716-5a4daabdc787"/>
    <xsd:import namespace="56da908f-da71-483c-b6d3-0ee057f43e6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6e833-9241-4b04-b716-5a4daabdc78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75ab196-d3f7-444f-9641-cdc6774f7c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08f-da71-483c-b6d3-0ee057f43e6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1382538-e9b7-431f-b1ac-b022d04d117d}" ma:internalName="TaxCatchAll" ma:showField="CatchAllData" ma:web="56da908f-da71-483c-b6d3-0ee057f43e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414A26-3ECF-4020-A9A0-E49C8E11F80D}">
  <ds:schemaRefs>
    <ds:schemaRef ds:uri="56da908f-da71-483c-b6d3-0ee057f43e65"/>
    <ds:schemaRef ds:uri="77e6e833-9241-4b04-b716-5a4daabdc787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C80E543-9472-456D-8447-AF3F6631CCDA}"/>
</file>

<file path=customXml/itemProps3.xml><?xml version="1.0" encoding="utf-8"?>
<ds:datastoreItem xmlns:ds="http://schemas.openxmlformats.org/officeDocument/2006/customXml" ds:itemID="{D0BA7ED4-B318-4B81-9185-56362FB0EA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543</Words>
  <Application>Microsoft Office PowerPoint</Application>
  <PresentationFormat>Widescreen</PresentationFormat>
  <Paragraphs>82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Digit Classification With MLP</vt:lpstr>
      <vt:lpstr>Digit Classification With MLP</vt:lpstr>
      <vt:lpstr>Representing images in computer memory</vt:lpstr>
      <vt:lpstr>Images in memory</vt:lpstr>
      <vt:lpstr>Images in memory</vt:lpstr>
      <vt:lpstr>WHAT IS MNIST? </vt:lpstr>
      <vt:lpstr>Classifying images with mlp</vt:lpstr>
      <vt:lpstr>Classifying images with mlp</vt:lpstr>
      <vt:lpstr>Classifying images with mlp</vt:lpstr>
      <vt:lpstr>Classifying images with mlp</vt:lpstr>
      <vt:lpstr>Improving classification accuracy</vt:lpstr>
      <vt:lpstr>Improving classification accuracy</vt:lpstr>
      <vt:lpstr>Improving classification accuracy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deep neural network</dc:title>
  <dc:creator>Suresh Muknahallipatna</dc:creator>
  <cp:lastModifiedBy>Josh Blaney</cp:lastModifiedBy>
  <cp:revision>412</cp:revision>
  <dcterms:created xsi:type="dcterms:W3CDTF">2021-07-11T20:47:19Z</dcterms:created>
  <dcterms:modified xsi:type="dcterms:W3CDTF">2023-07-07T17:12:05Z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0x010100CCF66D24444FB145A2F13042720BF9FF</vt:lpwstr>
  </property>
  <property fmtid="{D5CDD505-2E9C-101B-9397-08002B2CF9AE}" pid="3" name="MediaServiceImageTags">
    <vt:lpwstr/>
  </property>
</Properties>
</file>