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4" r:id="rId6"/>
    <p:sldId id="289" r:id="rId7"/>
    <p:sldId id="266" r:id="rId8"/>
    <p:sldId id="287" r:id="rId9"/>
    <p:sldId id="288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76B0C-2A60-44AB-9D91-94AB1EBD259A}" v="33" dt="2023-06-21T19:55:05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Blaney" userId="S::jblaney1@uwyo.edu::da694ccb-8d21-4060-873a-4d2361a8a919" providerId="AD" clId="Web-{0D276B0C-2A60-44AB-9D91-94AB1EBD259A}"/>
    <pc:docChg chg="modSld">
      <pc:chgData name="Josh Blaney" userId="S::jblaney1@uwyo.edu::da694ccb-8d21-4060-873a-4d2361a8a919" providerId="AD" clId="Web-{0D276B0C-2A60-44AB-9D91-94AB1EBD259A}" dt="2023-06-21T19:55:02.803" v="33" actId="20577"/>
      <pc:docMkLst>
        <pc:docMk/>
      </pc:docMkLst>
      <pc:sldChg chg="modSp">
        <pc:chgData name="Josh Blaney" userId="S::jblaney1@uwyo.edu::da694ccb-8d21-4060-873a-4d2361a8a919" providerId="AD" clId="Web-{0D276B0C-2A60-44AB-9D91-94AB1EBD259A}" dt="2023-06-21T19:53:47.114" v="3" actId="20577"/>
        <pc:sldMkLst>
          <pc:docMk/>
          <pc:sldMk cId="4206231625" sldId="256"/>
        </pc:sldMkLst>
        <pc:spChg chg="mod">
          <ac:chgData name="Josh Blaney" userId="S::jblaney1@uwyo.edu::da694ccb-8d21-4060-873a-4d2361a8a919" providerId="AD" clId="Web-{0D276B0C-2A60-44AB-9D91-94AB1EBD259A}" dt="2023-06-21T19:53:47.114" v="3" actId="20577"/>
          <ac:spMkLst>
            <pc:docMk/>
            <pc:sldMk cId="4206231625" sldId="256"/>
            <ac:spMk id="2" creationId="{2F9A54F1-6616-4E12-AF67-6E729330DFCE}"/>
          </ac:spMkLst>
        </pc:spChg>
      </pc:sldChg>
      <pc:sldChg chg="modSp">
        <pc:chgData name="Josh Blaney" userId="S::jblaney1@uwyo.edu::da694ccb-8d21-4060-873a-4d2361a8a919" providerId="AD" clId="Web-{0D276B0C-2A60-44AB-9D91-94AB1EBD259A}" dt="2023-06-21T19:55:02.803" v="33" actId="20577"/>
        <pc:sldMkLst>
          <pc:docMk/>
          <pc:sldMk cId="2143418760" sldId="264"/>
        </pc:sldMkLst>
        <pc:spChg chg="mod">
          <ac:chgData name="Josh Blaney" userId="S::jblaney1@uwyo.edu::da694ccb-8d21-4060-873a-4d2361a8a919" providerId="AD" clId="Web-{0D276B0C-2A60-44AB-9D91-94AB1EBD259A}" dt="2023-06-21T19:55:02.803" v="33" actId="20577"/>
          <ac:spMkLst>
            <pc:docMk/>
            <pc:sldMk cId="2143418760" sldId="264"/>
            <ac:spMk id="2" creationId="{0768CF58-577D-4874-A66F-05DE6349CF60}"/>
          </ac:spMkLst>
        </pc:spChg>
      </pc:sldChg>
      <pc:sldChg chg="modSp">
        <pc:chgData name="Josh Blaney" userId="S::jblaney1@uwyo.edu::da694ccb-8d21-4060-873a-4d2361a8a919" providerId="AD" clId="Web-{0D276B0C-2A60-44AB-9D91-94AB1EBD259A}" dt="2023-06-21T19:54:50.302" v="28" actId="20577"/>
        <pc:sldMkLst>
          <pc:docMk/>
          <pc:sldMk cId="3023255719" sldId="268"/>
        </pc:sldMkLst>
        <pc:spChg chg="mod">
          <ac:chgData name="Josh Blaney" userId="S::jblaney1@uwyo.edu::da694ccb-8d21-4060-873a-4d2361a8a919" providerId="AD" clId="Web-{0D276B0C-2A60-44AB-9D91-94AB1EBD259A}" dt="2023-06-21T19:54:50.302" v="28" actId="20577"/>
          <ac:spMkLst>
            <pc:docMk/>
            <pc:sldMk cId="3023255719" sldId="268"/>
            <ac:spMk id="3" creationId="{1F030CD8-A6E8-4B2E-9658-E389B7BAF2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to 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CF58-577D-4874-A66F-05DE6349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Raspberry 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691E-77FA-4786-99CF-F727BD3D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01" y="1302930"/>
            <a:ext cx="8946541" cy="14513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Raspberry Pi is a system on a chip (SOC) computer that runs a version of Linux called </a:t>
            </a:r>
            <a:r>
              <a:rPr lang="en-US" dirty="0" err="1"/>
              <a:t>Raspbian</a:t>
            </a:r>
            <a:r>
              <a:rPr lang="en-US" dirty="0"/>
              <a:t> </a:t>
            </a:r>
          </a:p>
          <a:p>
            <a:r>
              <a:rPr lang="en-US" dirty="0"/>
              <a:t>There are lots of different use cases for a Raspberry Pi; from controlling LED’s or a digital clock through the GPIO pins, to replacing a traditional computer, and even running trained Machine Learning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895ED-223A-4AF9-AFFE-DFD7AF59B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22" y="3038583"/>
            <a:ext cx="3949814" cy="23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1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CF58-577D-4874-A66F-05DE6349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691E-77FA-4786-99CF-F727BD3D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01" y="1302930"/>
            <a:ext cx="8946541" cy="1451335"/>
          </a:xfrm>
        </p:spPr>
        <p:txBody>
          <a:bodyPr/>
          <a:lstStyle/>
          <a:p>
            <a:r>
              <a:rPr lang="en-US" dirty="0"/>
              <a:t>Plug in a USB-C power supply. </a:t>
            </a:r>
          </a:p>
          <a:p>
            <a:r>
              <a:rPr lang="en-US" dirty="0"/>
              <a:t>If a network is not created by the pi make sure to also plug in an Ethernet cable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895ED-223A-4AF9-AFFE-DFD7AF59B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22" y="3038583"/>
            <a:ext cx="3949814" cy="235190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00516" y="3978524"/>
            <a:ext cx="711265" cy="4720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7302499" y="3742514"/>
            <a:ext cx="711265" cy="4720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1A0E-AD33-45E8-979D-4D1D11E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A57-0F54-405E-B7B8-36EEE82F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96" y="1320032"/>
            <a:ext cx="8946541" cy="809552"/>
          </a:xfrm>
        </p:spPr>
        <p:txBody>
          <a:bodyPr/>
          <a:lstStyle/>
          <a:p>
            <a:r>
              <a:rPr lang="en-US" dirty="0"/>
              <a:t>Launch the Remote Desktop Connection application on your computer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B66C4-0F51-44BC-A0EB-3291284B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09" y="2371199"/>
            <a:ext cx="5961417" cy="37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8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1A0E-AD33-45E8-979D-4D1D11E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A57-0F54-405E-B7B8-36EEE82F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96" y="1320032"/>
            <a:ext cx="8946541" cy="809552"/>
          </a:xfrm>
        </p:spPr>
        <p:txBody>
          <a:bodyPr/>
          <a:lstStyle/>
          <a:p>
            <a:r>
              <a:rPr lang="en-US" dirty="0"/>
              <a:t>Type the name of your Raspberry Pi into the text box where it says ‘Computer’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80009" y="2371199"/>
            <a:ext cx="5961417" cy="3700190"/>
            <a:chOff x="3414897" y="2950508"/>
            <a:chExt cx="3867150" cy="2400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2B66C4-0F51-44BC-A0EB-3291284B8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4897" y="2950508"/>
              <a:ext cx="3867150" cy="24003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 rot="5400000">
              <a:off x="4299926" y="3685417"/>
              <a:ext cx="461395" cy="30619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1A0E-AD33-45E8-979D-4D1D11E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A57-0F54-405E-B7B8-36EEE82F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96" y="1320031"/>
            <a:ext cx="8946541" cy="10511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Click “Connect”</a:t>
            </a:r>
          </a:p>
          <a:p>
            <a:pPr lvl="1"/>
            <a:r>
              <a:rPr lang="en-US" dirty="0"/>
              <a:t>If the connection does not work, try &lt;</a:t>
            </a:r>
            <a:r>
              <a:rPr lang="en-US" dirty="0" err="1"/>
              <a:t>computer_name</a:t>
            </a:r>
            <a:r>
              <a:rPr lang="en-US" dirty="0"/>
              <a:t>&gt;.local </a:t>
            </a:r>
          </a:p>
          <a:p>
            <a:pPr lvl="1"/>
            <a:r>
              <a:rPr lang="en-US" dirty="0"/>
              <a:t>For example, bcpi-001.local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580009" y="2371199"/>
            <a:ext cx="5961417" cy="3700190"/>
            <a:chOff x="3414897" y="2950508"/>
            <a:chExt cx="3867150" cy="2400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2B66C4-0F51-44BC-A0EB-3291284B8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4897" y="2950508"/>
              <a:ext cx="3867150" cy="24003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 rot="5400000">
              <a:off x="5831268" y="4678066"/>
              <a:ext cx="461395" cy="30619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21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38AB-EA57-4EC7-AD83-5DD46895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684-A604-4D69-B334-5904863A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73008"/>
            <a:ext cx="10563318" cy="837949"/>
          </a:xfrm>
        </p:spPr>
        <p:txBody>
          <a:bodyPr>
            <a:normAutofit/>
          </a:bodyPr>
          <a:lstStyle/>
          <a:p>
            <a:r>
              <a:rPr lang="en-US" dirty="0"/>
              <a:t>If you get this pop up after clicking Connect, click the box next to “Don’t ask me again for connections to this computer” and then click Yes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2579" y="2210956"/>
            <a:ext cx="7642983" cy="4437529"/>
            <a:chOff x="1012579" y="2210956"/>
            <a:chExt cx="7642983" cy="44375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97D413-255A-415B-951A-2A34A518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2386" y="2210956"/>
              <a:ext cx="7023176" cy="4437529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1012579" y="5203155"/>
              <a:ext cx="846283" cy="56162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925330" y="5849671"/>
              <a:ext cx="846283" cy="56162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7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0CE0-0830-45ED-A472-BD111042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0CD8-A6E8-4B2E-9658-E389B7BA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35" y="1564481"/>
            <a:ext cx="4121831" cy="5066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 the login information to the pi</a:t>
            </a:r>
          </a:p>
          <a:p>
            <a:pPr>
              <a:buClr>
                <a:srgbClr val="8AD0D6"/>
              </a:buClr>
            </a:pPr>
            <a:r>
              <a:rPr lang="en-US" dirty="0"/>
              <a:t>User Information</a:t>
            </a:r>
          </a:p>
          <a:p>
            <a:pPr lvl="1"/>
            <a:r>
              <a:rPr lang="en-US" dirty="0"/>
              <a:t>Username: workshop</a:t>
            </a:r>
          </a:p>
          <a:p>
            <a:pPr lvl="1"/>
            <a:r>
              <a:rPr lang="en-US" dirty="0"/>
              <a:t>Password: ml4hst2023</a:t>
            </a:r>
          </a:p>
          <a:p>
            <a:pPr>
              <a:buClr>
                <a:srgbClr val="8AD0D6"/>
              </a:buClr>
            </a:pPr>
            <a:r>
              <a:rPr lang="en-US" dirty="0"/>
              <a:t>Root information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Username: pi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Password: raspberry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6A2D0-80FE-4CDE-84BF-49386D74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63" y="1448964"/>
            <a:ext cx="4841392" cy="51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5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151ED740-8F09-4DC8-A499-D65CA2A0AB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AC786E-0F05-4A00-8CEB-168361D0F060}"/>
</file>

<file path=customXml/itemProps3.xml><?xml version="1.0" encoding="utf-8"?>
<ds:datastoreItem xmlns:ds="http://schemas.openxmlformats.org/officeDocument/2006/customXml" ds:itemID="{D6BFF614-D03C-4A7A-816E-F6636C6A4918}">
  <ds:schemaRefs>
    <ds:schemaRef ds:uri="http://schemas.microsoft.com/office/2006/metadata/properties"/>
    <ds:schemaRef ds:uri="http://schemas.microsoft.com/office/infopath/2007/PartnerControls"/>
    <ds:schemaRef ds:uri="77e6e833-9241-4b04-b716-5a4daabdc787"/>
    <ds:schemaRef ds:uri="56da908f-da71-483c-b6d3-0ee057f43e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1866</TotalTime>
  <Words>211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Connecting to the Raspberry Pi</vt:lpstr>
      <vt:lpstr>What is the Raspberry Pi?</vt:lpstr>
      <vt:lpstr>Connect to the Raspberry Pi</vt:lpstr>
      <vt:lpstr>Connect to the Raspberry Pi</vt:lpstr>
      <vt:lpstr>Connect to the Raspberry Pi</vt:lpstr>
      <vt:lpstr>Connect to the Raspberry Pi</vt:lpstr>
      <vt:lpstr>Connecting to the Raspberry Pi</vt:lpstr>
      <vt:lpstr>Connecting to the Raspberry 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Josh Blaney</cp:lastModifiedBy>
  <cp:revision>84</cp:revision>
  <dcterms:created xsi:type="dcterms:W3CDTF">2022-06-14T20:44:27Z</dcterms:created>
  <dcterms:modified xsi:type="dcterms:W3CDTF">2023-06-21T19:55:11Z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