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90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9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84DE23-E7F8-4526-89EC-64797F4FCE5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1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notebooks/intro.ipynb?pli=1#recent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Colab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3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748" y="2115752"/>
            <a:ext cx="3474720" cy="3101983"/>
          </a:xfrm>
        </p:spPr>
        <p:txBody>
          <a:bodyPr/>
          <a:lstStyle/>
          <a:p>
            <a:r>
              <a:rPr lang="en-US" dirty="0" smtClean="0"/>
              <a:t>Click on the title block to update the name of the file</a:t>
            </a:r>
          </a:p>
          <a:p>
            <a:r>
              <a:rPr lang="en-US" dirty="0" smtClean="0"/>
              <a:t>The red box is the code block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26191" y="2115751"/>
            <a:ext cx="7536318" cy="4476241"/>
            <a:chOff x="5705856" y="2542032"/>
            <a:chExt cx="4514850" cy="24620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5856" y="2546604"/>
              <a:ext cx="4514850" cy="245745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73952" y="2542032"/>
              <a:ext cx="1463040" cy="374904"/>
            </a:xfrm>
            <a:prstGeom prst="rect">
              <a:avLst/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3912" y="3666744"/>
              <a:ext cx="3995928" cy="493776"/>
            </a:xfrm>
            <a:prstGeom prst="rect">
              <a:avLst/>
            </a:prstGeom>
            <a:noFill/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1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39" y="2379285"/>
            <a:ext cx="3908211" cy="3101983"/>
          </a:xfrm>
        </p:spPr>
        <p:txBody>
          <a:bodyPr/>
          <a:lstStyle/>
          <a:p>
            <a:r>
              <a:rPr lang="en-US" dirty="0" smtClean="0"/>
              <a:t>Click the code editor to begin writing python3 code. </a:t>
            </a:r>
          </a:p>
          <a:p>
            <a:r>
              <a:rPr lang="en-US" dirty="0" smtClean="0"/>
              <a:t>When you are done click the play button to run your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62427" y="1481511"/>
            <a:ext cx="7532838" cy="4902664"/>
            <a:chOff x="4961191" y="2379285"/>
            <a:chExt cx="6219825" cy="3619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1191" y="2379285"/>
              <a:ext cx="6219825" cy="3619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513832" y="3557016"/>
              <a:ext cx="393192" cy="347472"/>
            </a:xfrm>
            <a:prstGeom prst="rect">
              <a:avLst/>
            </a:prstGeom>
            <a:noFill/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0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Google Colab?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52" y="1354649"/>
            <a:ext cx="11182899" cy="53287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Colab is a free cloud-based notebook environment for developing AI applications with </a:t>
            </a:r>
            <a:r>
              <a:rPr lang="en-US" sz="3200" dirty="0" err="1" smtClean="0"/>
              <a:t>TensorFlow</a:t>
            </a:r>
            <a:endParaRPr lang="en-US" sz="3200" dirty="0" smtClean="0"/>
          </a:p>
          <a:p>
            <a:pPr lvl="1"/>
            <a:r>
              <a:rPr lang="en-US" sz="3200" dirty="0" smtClean="0"/>
              <a:t>Colab supports the GPU</a:t>
            </a:r>
          </a:p>
          <a:p>
            <a:r>
              <a:rPr lang="en-US" sz="3200" dirty="0" smtClean="0"/>
              <a:t>Colab is a free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 environment</a:t>
            </a:r>
            <a:endParaRPr lang="en-US" sz="3200" dirty="0"/>
          </a:p>
          <a:p>
            <a:pPr lvl="1"/>
            <a:r>
              <a:rPr lang="en-US" sz="3200" dirty="0" smtClean="0"/>
              <a:t>Interface with GitHub</a:t>
            </a:r>
          </a:p>
          <a:p>
            <a:pPr lvl="1"/>
            <a:r>
              <a:rPr lang="en-US" sz="3200" dirty="0" smtClean="0"/>
              <a:t>Support for GPU programming</a:t>
            </a:r>
          </a:p>
          <a:p>
            <a:pPr lvl="1"/>
            <a:r>
              <a:rPr lang="en-US" sz="3200" dirty="0" smtClean="0"/>
              <a:t>Support for </a:t>
            </a:r>
            <a:r>
              <a:rPr lang="en-US" sz="3200" dirty="0" err="1" smtClean="0"/>
              <a:t>PyTorch</a:t>
            </a:r>
            <a:r>
              <a:rPr lang="en-US" sz="3200" dirty="0" smtClean="0"/>
              <a:t>, </a:t>
            </a:r>
            <a:r>
              <a:rPr lang="en-US" sz="3200" dirty="0" err="1" smtClean="0"/>
              <a:t>TensorFlow</a:t>
            </a:r>
            <a:r>
              <a:rPr lang="en-US" sz="3200" dirty="0" smtClean="0"/>
              <a:t>, </a:t>
            </a:r>
            <a:r>
              <a:rPr lang="en-US" sz="3200" dirty="0" err="1" smtClean="0"/>
              <a:t>Keras</a:t>
            </a:r>
            <a:r>
              <a:rPr lang="en-US" sz="3200" dirty="0" smtClean="0"/>
              <a:t>, and </a:t>
            </a:r>
            <a:r>
              <a:rPr lang="en-US" sz="3200" dirty="0" err="1" smtClean="0"/>
              <a:t>OpenCV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24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Signing up for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971" y="1532451"/>
            <a:ext cx="4219541" cy="3114364"/>
          </a:xfrm>
        </p:spPr>
        <p:txBody>
          <a:bodyPr/>
          <a:lstStyle/>
          <a:p>
            <a:r>
              <a:rPr lang="en-US" sz="3200" dirty="0" smtClean="0"/>
              <a:t>Colab uses Google Drive to store notebooks</a:t>
            </a:r>
          </a:p>
          <a:p>
            <a:r>
              <a:rPr lang="en-US" sz="3200" dirty="0" smtClean="0"/>
              <a:t>Google account is required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22727" y="1532451"/>
            <a:ext cx="6098466" cy="5134356"/>
            <a:chOff x="6777949" y="2358101"/>
            <a:chExt cx="3182915" cy="36618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7949" y="2358101"/>
              <a:ext cx="3182915" cy="366186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132320" y="4873752"/>
              <a:ext cx="841248" cy="384048"/>
            </a:xfrm>
            <a:prstGeom prst="rect">
              <a:avLst/>
            </a:prstGeom>
            <a:noFill/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95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65876" y="1366239"/>
            <a:ext cx="6668822" cy="5375383"/>
            <a:chOff x="2239448" y="2180886"/>
            <a:chExt cx="4965192" cy="44899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9448" y="2180886"/>
              <a:ext cx="4965192" cy="448993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270248" y="5623560"/>
              <a:ext cx="704088" cy="393192"/>
            </a:xfrm>
            <a:prstGeom prst="rect">
              <a:avLst/>
            </a:prstGeom>
            <a:noFill/>
            <a:ln w="2857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15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16" y="461772"/>
            <a:ext cx="7729728" cy="118872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326" y="1457110"/>
            <a:ext cx="5216237" cy="44496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all your information is entered. Select next. </a:t>
            </a:r>
          </a:p>
          <a:p>
            <a:r>
              <a:rPr lang="en-US" sz="2800" dirty="0" smtClean="0"/>
              <a:t>The next screen will be an information sharing agreement</a:t>
            </a:r>
          </a:p>
          <a:p>
            <a:pPr lvl="1"/>
            <a:r>
              <a:rPr lang="en-US" sz="2800" dirty="0" smtClean="0"/>
              <a:t>Select I agree</a:t>
            </a:r>
          </a:p>
          <a:p>
            <a:pPr lvl="1"/>
            <a:r>
              <a:rPr lang="en-US" sz="2800" dirty="0" smtClean="0"/>
              <a:t>You can delete this account later if you wish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2" y="1457110"/>
            <a:ext cx="4910629" cy="53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 Colab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7" y="2893245"/>
            <a:ext cx="4663440" cy="18117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colab.research.google.com/notebooks/intro.ipynb?pli=1#recent=true</a:t>
            </a:r>
            <a:endParaRPr lang="en-US" dirty="0" smtClean="0"/>
          </a:p>
          <a:p>
            <a:r>
              <a:rPr lang="en-US" dirty="0" smtClean="0"/>
              <a:t>Select the new notebook to begin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17742" y="2115795"/>
            <a:ext cx="6735960" cy="4509449"/>
            <a:chOff x="6697408" y="2356864"/>
            <a:chExt cx="5344287" cy="36859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408" y="2356864"/>
              <a:ext cx="5344287" cy="36859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661904" y="5696712"/>
              <a:ext cx="841248" cy="274320"/>
            </a:xfrm>
            <a:prstGeom prst="rect">
              <a:avLst/>
            </a:prstGeom>
            <a:noFill/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3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Props1.xml><?xml version="1.0" encoding="utf-8"?>
<ds:datastoreItem xmlns:ds="http://schemas.openxmlformats.org/officeDocument/2006/customXml" ds:itemID="{7530731B-1111-4097-88F8-3F302FCF8882}"/>
</file>

<file path=customXml/itemProps2.xml><?xml version="1.0" encoding="utf-8"?>
<ds:datastoreItem xmlns:ds="http://schemas.openxmlformats.org/officeDocument/2006/customXml" ds:itemID="{699848D1-2476-4189-8653-F4B10370257A}"/>
</file>

<file path=customXml/itemProps3.xml><?xml version="1.0" encoding="utf-8"?>
<ds:datastoreItem xmlns:ds="http://schemas.openxmlformats.org/officeDocument/2006/customXml" ds:itemID="{6A6E1E6E-9142-486C-AB06-ABEAAA463435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166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Google Colab</vt:lpstr>
      <vt:lpstr>Overview</vt:lpstr>
      <vt:lpstr>Overview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</dc:title>
  <dc:creator>David C. Phillips</dc:creator>
  <cp:lastModifiedBy>Suresh Muknahallipatna</cp:lastModifiedBy>
  <cp:revision>17</cp:revision>
  <dcterms:created xsi:type="dcterms:W3CDTF">2021-06-09T17:26:42Z</dcterms:created>
  <dcterms:modified xsi:type="dcterms:W3CDTF">2022-07-23T20:54:38Z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</Properties>
</file>