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1" r:id="rId8"/>
    <p:sldId id="259" r:id="rId9"/>
    <p:sldId id="260"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591BA-0EFA-48C2-BCDD-1BE97A9B9090}" v="18" dt="2023-07-10T16:50:55.018"/>
    <p1510:client id="{8991E550-1812-48DE-A4EC-138AE285DFC6}" v="3" dt="2023-07-10T17:26:44.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ce Barbet Coburn" userId="881db896-51cf-412f-ada8-a6011ace1bc0" providerId="ADAL" clId="{347554CD-6C0E-4FDE-9F43-F9E6D75E389C}"/>
    <pc:docChg chg="undo custSel addSld delSld modSld">
      <pc:chgData name="Bruce Barbet Coburn" userId="881db896-51cf-412f-ada8-a6011ace1bc0" providerId="ADAL" clId="{347554CD-6C0E-4FDE-9F43-F9E6D75E389C}" dt="2023-06-27T21:34:21.718" v="6929" actId="20577"/>
      <pc:docMkLst>
        <pc:docMk/>
      </pc:docMkLst>
      <pc:sldChg chg="addSp modSp mod setBg">
        <pc:chgData name="Bruce Barbet Coburn" userId="881db896-51cf-412f-ada8-a6011ace1bc0" providerId="ADAL" clId="{347554CD-6C0E-4FDE-9F43-F9E6D75E389C}" dt="2023-06-26T20:50:35.129" v="3437" actId="26606"/>
        <pc:sldMkLst>
          <pc:docMk/>
          <pc:sldMk cId="4206231625" sldId="256"/>
        </pc:sldMkLst>
        <pc:spChg chg="mod">
          <ac:chgData name="Bruce Barbet Coburn" userId="881db896-51cf-412f-ada8-a6011ace1bc0" providerId="ADAL" clId="{347554CD-6C0E-4FDE-9F43-F9E6D75E389C}" dt="2023-06-26T20:50:35.129" v="3437" actId="26606"/>
          <ac:spMkLst>
            <pc:docMk/>
            <pc:sldMk cId="4206231625" sldId="256"/>
            <ac:spMk id="2" creationId="{2F9A54F1-6616-4E12-AF67-6E729330DFCE}"/>
          </ac:spMkLst>
        </pc:spChg>
        <pc:spChg chg="add">
          <ac:chgData name="Bruce Barbet Coburn" userId="881db896-51cf-412f-ada8-a6011ace1bc0" providerId="ADAL" clId="{347554CD-6C0E-4FDE-9F43-F9E6D75E389C}" dt="2023-06-26T20:50:35.129" v="3437" actId="26606"/>
          <ac:spMkLst>
            <pc:docMk/>
            <pc:sldMk cId="4206231625" sldId="256"/>
            <ac:spMk id="7" creationId="{59EC6FFF-3949-4638-A265-B1515909B9FA}"/>
          </ac:spMkLst>
        </pc:spChg>
        <pc:spChg chg="add">
          <ac:chgData name="Bruce Barbet Coburn" userId="881db896-51cf-412f-ada8-a6011ace1bc0" providerId="ADAL" clId="{347554CD-6C0E-4FDE-9F43-F9E6D75E389C}" dt="2023-06-26T20:50:35.129" v="3437" actId="26606"/>
          <ac:spMkLst>
            <pc:docMk/>
            <pc:sldMk cId="4206231625" sldId="256"/>
            <ac:spMk id="9" creationId="{8C05BC5F-3118-49D0-B18C-5D9CC922C23D}"/>
          </ac:spMkLst>
        </pc:spChg>
        <pc:spChg chg="add">
          <ac:chgData name="Bruce Barbet Coburn" userId="881db896-51cf-412f-ada8-a6011ace1bc0" providerId="ADAL" clId="{347554CD-6C0E-4FDE-9F43-F9E6D75E389C}" dt="2023-06-26T20:50:35.129" v="3437" actId="26606"/>
          <ac:spMkLst>
            <pc:docMk/>
            <pc:sldMk cId="4206231625" sldId="256"/>
            <ac:spMk id="11" creationId="{9A4B1E59-3C8A-453C-B841-6AB3B0CF7069}"/>
          </ac:spMkLst>
        </pc:spChg>
      </pc:sldChg>
      <pc:sldChg chg="del">
        <pc:chgData name="Bruce Barbet Coburn" userId="881db896-51cf-412f-ada8-a6011ace1bc0" providerId="ADAL" clId="{347554CD-6C0E-4FDE-9F43-F9E6D75E389C}" dt="2023-06-26T17:46:10.875" v="494" actId="47"/>
        <pc:sldMkLst>
          <pc:docMk/>
          <pc:sldMk cId="2320763721" sldId="286"/>
        </pc:sldMkLst>
      </pc:sldChg>
      <pc:sldChg chg="del">
        <pc:chgData name="Bruce Barbet Coburn" userId="881db896-51cf-412f-ada8-a6011ace1bc0" providerId="ADAL" clId="{347554CD-6C0E-4FDE-9F43-F9E6D75E389C}" dt="2023-06-26T17:46:13.168" v="497" actId="47"/>
        <pc:sldMkLst>
          <pc:docMk/>
          <pc:sldMk cId="3054846379" sldId="289"/>
        </pc:sldMkLst>
      </pc:sldChg>
      <pc:sldChg chg="del">
        <pc:chgData name="Bruce Barbet Coburn" userId="881db896-51cf-412f-ada8-a6011ace1bc0" providerId="ADAL" clId="{347554CD-6C0E-4FDE-9F43-F9E6D75E389C}" dt="2023-06-26T17:46:12.638" v="496" actId="47"/>
        <pc:sldMkLst>
          <pc:docMk/>
          <pc:sldMk cId="3353106393" sldId="290"/>
        </pc:sldMkLst>
      </pc:sldChg>
      <pc:sldChg chg="del">
        <pc:chgData name="Bruce Barbet Coburn" userId="881db896-51cf-412f-ada8-a6011ace1bc0" providerId="ADAL" clId="{347554CD-6C0E-4FDE-9F43-F9E6D75E389C}" dt="2023-06-26T17:46:12.243" v="495" actId="47"/>
        <pc:sldMkLst>
          <pc:docMk/>
          <pc:sldMk cId="1336466924" sldId="291"/>
        </pc:sldMkLst>
      </pc:sldChg>
      <pc:sldChg chg="addSp delSp modSp new mod setBg">
        <pc:chgData name="Bruce Barbet Coburn" userId="881db896-51cf-412f-ada8-a6011ace1bc0" providerId="ADAL" clId="{347554CD-6C0E-4FDE-9F43-F9E6D75E389C}" dt="2023-06-27T21:18:05.476" v="6278"/>
        <pc:sldMkLst>
          <pc:docMk/>
          <pc:sldMk cId="1064687651" sldId="292"/>
        </pc:sldMkLst>
        <pc:spChg chg="mod ord">
          <ac:chgData name="Bruce Barbet Coburn" userId="881db896-51cf-412f-ada8-a6011ace1bc0" providerId="ADAL" clId="{347554CD-6C0E-4FDE-9F43-F9E6D75E389C}" dt="2023-06-26T20:26:45.679" v="1930" actId="26606"/>
          <ac:spMkLst>
            <pc:docMk/>
            <pc:sldMk cId="1064687651" sldId="292"/>
            <ac:spMk id="2" creationId="{DEC9C46B-2BFB-9FF7-E2D3-63714833E683}"/>
          </ac:spMkLst>
        </pc:spChg>
        <pc:spChg chg="add del mod">
          <ac:chgData name="Bruce Barbet Coburn" userId="881db896-51cf-412f-ada8-a6011ace1bc0" providerId="ADAL" clId="{347554CD-6C0E-4FDE-9F43-F9E6D75E389C}" dt="2023-06-26T20:27:03.951" v="1935" actId="26606"/>
          <ac:spMkLst>
            <pc:docMk/>
            <pc:sldMk cId="1064687651" sldId="292"/>
            <ac:spMk id="3" creationId="{03CF0FD9-4786-CF91-BADB-98F6B324634E}"/>
          </ac:spMkLst>
        </pc:spChg>
        <pc:spChg chg="add del">
          <ac:chgData name="Bruce Barbet Coburn" userId="881db896-51cf-412f-ada8-a6011ace1bc0" providerId="ADAL" clId="{347554CD-6C0E-4FDE-9F43-F9E6D75E389C}" dt="2023-06-26T20:26:42.304" v="1927" actId="26606"/>
          <ac:spMkLst>
            <pc:docMk/>
            <pc:sldMk cId="1064687651" sldId="292"/>
            <ac:spMk id="12" creationId="{4FA533C5-33E3-4611-AF9F-72811D8B26A6}"/>
          </ac:spMkLst>
        </pc:spChg>
        <pc:spChg chg="add del">
          <ac:chgData name="Bruce Barbet Coburn" userId="881db896-51cf-412f-ada8-a6011ace1bc0" providerId="ADAL" clId="{347554CD-6C0E-4FDE-9F43-F9E6D75E389C}" dt="2023-06-26T20:26:45.679" v="1930" actId="26606"/>
          <ac:spMkLst>
            <pc:docMk/>
            <pc:sldMk cId="1064687651" sldId="292"/>
            <ac:spMk id="13" creationId="{989BE678-777B-482A-A616-FEDC47B162E5}"/>
          </ac:spMkLst>
        </pc:spChg>
        <pc:spChg chg="add del">
          <ac:chgData name="Bruce Barbet Coburn" userId="881db896-51cf-412f-ada8-a6011ace1bc0" providerId="ADAL" clId="{347554CD-6C0E-4FDE-9F43-F9E6D75E389C}" dt="2023-06-26T20:26:42.304" v="1927" actId="26606"/>
          <ac:spMkLst>
            <pc:docMk/>
            <pc:sldMk cId="1064687651" sldId="292"/>
            <ac:spMk id="18" creationId="{87F0FDC4-AD8C-47D9-9131-623C98ADB0AE}"/>
          </ac:spMkLst>
        </pc:spChg>
        <pc:spChg chg="add del">
          <ac:chgData name="Bruce Barbet Coburn" userId="881db896-51cf-412f-ada8-a6011ace1bc0" providerId="ADAL" clId="{347554CD-6C0E-4FDE-9F43-F9E6D75E389C}" dt="2023-06-26T20:26:45.679" v="1930" actId="26606"/>
          <ac:spMkLst>
            <pc:docMk/>
            <pc:sldMk cId="1064687651" sldId="292"/>
            <ac:spMk id="19" creationId="{D28BE0C3-2102-4820-B88B-A448B1840D14}"/>
          </ac:spMkLst>
        </pc:spChg>
        <pc:spChg chg="add del">
          <ac:chgData name="Bruce Barbet Coburn" userId="881db896-51cf-412f-ada8-a6011ace1bc0" providerId="ADAL" clId="{347554CD-6C0E-4FDE-9F43-F9E6D75E389C}" dt="2023-06-26T20:26:42.304" v="1927" actId="26606"/>
          <ac:spMkLst>
            <pc:docMk/>
            <pc:sldMk cId="1064687651" sldId="292"/>
            <ac:spMk id="20" creationId="{E6A222EB-A81E-4238-B08D-AAB1828C8E0B}"/>
          </ac:spMkLst>
        </pc:spChg>
        <pc:spChg chg="add del">
          <ac:chgData name="Bruce Barbet Coburn" userId="881db896-51cf-412f-ada8-a6011ace1bc0" providerId="ADAL" clId="{347554CD-6C0E-4FDE-9F43-F9E6D75E389C}" dt="2023-06-26T20:26:45.679" v="1930" actId="26606"/>
          <ac:spMkLst>
            <pc:docMk/>
            <pc:sldMk cId="1064687651" sldId="292"/>
            <ac:spMk id="21" creationId="{C6A81905-F480-46A4-BC10-215D24EA1AE6}"/>
          </ac:spMkLst>
        </pc:spChg>
        <pc:spChg chg="add del">
          <ac:chgData name="Bruce Barbet Coburn" userId="881db896-51cf-412f-ada8-a6011ace1bc0" providerId="ADAL" clId="{347554CD-6C0E-4FDE-9F43-F9E6D75E389C}" dt="2023-06-26T20:26:42.304" v="1927" actId="26606"/>
          <ac:spMkLst>
            <pc:docMk/>
            <pc:sldMk cId="1064687651" sldId="292"/>
            <ac:spMk id="22" creationId="{E014676C-074B-475A-8346-9C901C86CB97}"/>
          </ac:spMkLst>
        </pc:spChg>
        <pc:spChg chg="add del">
          <ac:chgData name="Bruce Barbet Coburn" userId="881db896-51cf-412f-ada8-a6011ace1bc0" providerId="ADAL" clId="{347554CD-6C0E-4FDE-9F43-F9E6D75E389C}" dt="2023-06-26T20:26:45.679" v="1930" actId="26606"/>
          <ac:spMkLst>
            <pc:docMk/>
            <pc:sldMk cId="1064687651" sldId="292"/>
            <ac:spMk id="23" creationId="{36FD4D9D-3784-41E8-8405-A42B72F51331}"/>
          </ac:spMkLst>
        </pc:spChg>
        <pc:spChg chg="add del">
          <ac:chgData name="Bruce Barbet Coburn" userId="881db896-51cf-412f-ada8-a6011ace1bc0" providerId="ADAL" clId="{347554CD-6C0E-4FDE-9F43-F9E6D75E389C}" dt="2023-06-26T20:26:45.679" v="1930" actId="26606"/>
          <ac:spMkLst>
            <pc:docMk/>
            <pc:sldMk cId="1064687651" sldId="292"/>
            <ac:spMk id="25" creationId="{60817A52-B891-4228-A61E-0C0A57632DDA}"/>
          </ac:spMkLst>
        </pc:spChg>
        <pc:graphicFrameChg chg="add del">
          <ac:chgData name="Bruce Barbet Coburn" userId="881db896-51cf-412f-ada8-a6011ace1bc0" providerId="ADAL" clId="{347554CD-6C0E-4FDE-9F43-F9E6D75E389C}" dt="2023-06-26T20:26:57.637" v="1932" actId="26606"/>
          <ac:graphicFrameMkLst>
            <pc:docMk/>
            <pc:sldMk cId="1064687651" sldId="292"/>
            <ac:graphicFrameMk id="27" creationId="{F13848AA-A870-B3E0-7CBA-93CCBA2A6353}"/>
          </ac:graphicFrameMkLst>
        </pc:graphicFrameChg>
        <pc:graphicFrameChg chg="add del">
          <ac:chgData name="Bruce Barbet Coburn" userId="881db896-51cf-412f-ada8-a6011ace1bc0" providerId="ADAL" clId="{347554CD-6C0E-4FDE-9F43-F9E6D75E389C}" dt="2023-06-26T20:27:03.882" v="1934" actId="26606"/>
          <ac:graphicFrameMkLst>
            <pc:docMk/>
            <pc:sldMk cId="1064687651" sldId="292"/>
            <ac:graphicFrameMk id="29" creationId="{30543842-A8EB-7519-3546-8C358CF24990}"/>
          </ac:graphicFrameMkLst>
        </pc:graphicFrameChg>
        <pc:graphicFrameChg chg="add mod">
          <ac:chgData name="Bruce Barbet Coburn" userId="881db896-51cf-412f-ada8-a6011ace1bc0" providerId="ADAL" clId="{347554CD-6C0E-4FDE-9F43-F9E6D75E389C}" dt="2023-06-27T21:18:05.476" v="6278"/>
          <ac:graphicFrameMkLst>
            <pc:docMk/>
            <pc:sldMk cId="1064687651" sldId="292"/>
            <ac:graphicFrameMk id="31" creationId="{F13848AA-A870-B3E0-7CBA-93CCBA2A6353}"/>
          </ac:graphicFrameMkLst>
        </pc:graphicFrameChg>
        <pc:picChg chg="add del">
          <ac:chgData name="Bruce Barbet Coburn" userId="881db896-51cf-412f-ada8-a6011ace1bc0" providerId="ADAL" clId="{347554CD-6C0E-4FDE-9F43-F9E6D75E389C}" dt="2023-06-26T20:26:45.679" v="1930" actId="26606"/>
          <ac:picMkLst>
            <pc:docMk/>
            <pc:sldMk cId="1064687651" sldId="292"/>
            <ac:picMk id="5" creationId="{3004DCDA-BED8-F03F-9452-4C147AB79D29}"/>
          </ac:picMkLst>
        </pc:picChg>
        <pc:picChg chg="add del">
          <ac:chgData name="Bruce Barbet Coburn" userId="881db896-51cf-412f-ada8-a6011ace1bc0" providerId="ADAL" clId="{347554CD-6C0E-4FDE-9F43-F9E6D75E389C}" dt="2023-06-26T20:26:42.304" v="1927" actId="26606"/>
          <ac:picMkLst>
            <pc:docMk/>
            <pc:sldMk cId="1064687651" sldId="292"/>
            <ac:picMk id="8" creationId="{91B28F63-CF00-448F-B141-FE33C33B1891}"/>
          </ac:picMkLst>
        </pc:picChg>
        <pc:picChg chg="add del">
          <ac:chgData name="Bruce Barbet Coburn" userId="881db896-51cf-412f-ada8-a6011ace1bc0" providerId="ADAL" clId="{347554CD-6C0E-4FDE-9F43-F9E6D75E389C}" dt="2023-06-26T20:26:45.679" v="1930" actId="26606"/>
          <ac:picMkLst>
            <pc:docMk/>
            <pc:sldMk cId="1064687651" sldId="292"/>
            <ac:picMk id="9" creationId="{DF19BAF3-7E20-4B9D-B544-BABAEEA1FA75}"/>
          </ac:picMkLst>
        </pc:picChg>
        <pc:picChg chg="add del">
          <ac:chgData name="Bruce Barbet Coburn" userId="881db896-51cf-412f-ada8-a6011ace1bc0" providerId="ADAL" clId="{347554CD-6C0E-4FDE-9F43-F9E6D75E389C}" dt="2023-06-26T20:26:42.304" v="1927" actId="26606"/>
          <ac:picMkLst>
            <pc:docMk/>
            <pc:sldMk cId="1064687651" sldId="292"/>
            <ac:picMk id="10" creationId="{2AE609E2-8522-44E4-9077-980E5BCF3E14}"/>
          </ac:picMkLst>
        </pc:picChg>
        <pc:picChg chg="add del">
          <ac:chgData name="Bruce Barbet Coburn" userId="881db896-51cf-412f-ada8-a6011ace1bc0" providerId="ADAL" clId="{347554CD-6C0E-4FDE-9F43-F9E6D75E389C}" dt="2023-06-26T20:26:45.679" v="1930" actId="26606"/>
          <ac:picMkLst>
            <pc:docMk/>
            <pc:sldMk cId="1064687651" sldId="292"/>
            <ac:picMk id="11" creationId="{950648F4-ABCD-4DF0-8641-76CFB2354721}"/>
          </ac:picMkLst>
        </pc:picChg>
        <pc:picChg chg="add del">
          <ac:chgData name="Bruce Barbet Coburn" userId="881db896-51cf-412f-ada8-a6011ace1bc0" providerId="ADAL" clId="{347554CD-6C0E-4FDE-9F43-F9E6D75E389C}" dt="2023-06-26T20:26:42.304" v="1927" actId="26606"/>
          <ac:picMkLst>
            <pc:docMk/>
            <pc:sldMk cId="1064687651" sldId="292"/>
            <ac:picMk id="14" creationId="{8949AD42-25FD-4C3D-9EEE-B7FEC5809988}"/>
          </ac:picMkLst>
        </pc:picChg>
        <pc:picChg chg="add del">
          <ac:chgData name="Bruce Barbet Coburn" userId="881db896-51cf-412f-ada8-a6011ace1bc0" providerId="ADAL" clId="{347554CD-6C0E-4FDE-9F43-F9E6D75E389C}" dt="2023-06-26T20:26:45.679" v="1930" actId="26606"/>
          <ac:picMkLst>
            <pc:docMk/>
            <pc:sldMk cId="1064687651" sldId="292"/>
            <ac:picMk id="15" creationId="{CF1EB4BD-9C7E-4AA3-9681-C7EB0DA6250B}"/>
          </ac:picMkLst>
        </pc:picChg>
        <pc:picChg chg="add del">
          <ac:chgData name="Bruce Barbet Coburn" userId="881db896-51cf-412f-ada8-a6011ace1bc0" providerId="ADAL" clId="{347554CD-6C0E-4FDE-9F43-F9E6D75E389C}" dt="2023-06-26T20:26:42.304" v="1927" actId="26606"/>
          <ac:picMkLst>
            <pc:docMk/>
            <pc:sldMk cId="1064687651" sldId="292"/>
            <ac:picMk id="16" creationId="{6AC7D913-60B7-4603-881B-831DA5D3A940}"/>
          </ac:picMkLst>
        </pc:picChg>
        <pc:picChg chg="add del">
          <ac:chgData name="Bruce Barbet Coburn" userId="881db896-51cf-412f-ada8-a6011ace1bc0" providerId="ADAL" clId="{347554CD-6C0E-4FDE-9F43-F9E6D75E389C}" dt="2023-06-26T20:26:45.679" v="1930" actId="26606"/>
          <ac:picMkLst>
            <pc:docMk/>
            <pc:sldMk cId="1064687651" sldId="292"/>
            <ac:picMk id="17" creationId="{94AAE3AA-3759-4D28-B0EF-575F25A5146C}"/>
          </ac:picMkLst>
        </pc:picChg>
        <pc:cxnChg chg="add del">
          <ac:chgData name="Bruce Barbet Coburn" userId="881db896-51cf-412f-ada8-a6011ace1bc0" providerId="ADAL" clId="{347554CD-6C0E-4FDE-9F43-F9E6D75E389C}" dt="2023-06-26T20:26:42.304" v="1927" actId="26606"/>
          <ac:cxnSpMkLst>
            <pc:docMk/>
            <pc:sldMk cId="1064687651" sldId="292"/>
            <ac:cxnSpMk id="24" creationId="{179C4C8E-197B-4679-AE96-B5147F971C90}"/>
          </ac:cxnSpMkLst>
        </pc:cxnChg>
      </pc:sldChg>
      <pc:sldChg chg="addSp delSp modSp new mod setBg setClrOvrMap">
        <pc:chgData name="Bruce Barbet Coburn" userId="881db896-51cf-412f-ada8-a6011ace1bc0" providerId="ADAL" clId="{347554CD-6C0E-4FDE-9F43-F9E6D75E389C}" dt="2023-06-26T20:16:59.010" v="1321" actId="20577"/>
        <pc:sldMkLst>
          <pc:docMk/>
          <pc:sldMk cId="4239991038" sldId="293"/>
        </pc:sldMkLst>
        <pc:spChg chg="mod">
          <ac:chgData name="Bruce Barbet Coburn" userId="881db896-51cf-412f-ada8-a6011ace1bc0" providerId="ADAL" clId="{347554CD-6C0E-4FDE-9F43-F9E6D75E389C}" dt="2023-06-26T20:11:39.862" v="623" actId="20577"/>
          <ac:spMkLst>
            <pc:docMk/>
            <pc:sldMk cId="4239991038" sldId="293"/>
            <ac:spMk id="2" creationId="{28203697-64B5-1A16-D99F-80CB9846C82C}"/>
          </ac:spMkLst>
        </pc:spChg>
        <pc:spChg chg="add del mod">
          <ac:chgData name="Bruce Barbet Coburn" userId="881db896-51cf-412f-ada8-a6011ace1bc0" providerId="ADAL" clId="{347554CD-6C0E-4FDE-9F43-F9E6D75E389C}" dt="2023-06-26T20:09:52.559" v="607" actId="931"/>
          <ac:spMkLst>
            <pc:docMk/>
            <pc:sldMk cId="4239991038" sldId="293"/>
            <ac:spMk id="3" creationId="{3BE25E40-FB89-97C4-FE92-86231F12CE25}"/>
          </ac:spMkLst>
        </pc:spChg>
        <pc:spChg chg="add mod">
          <ac:chgData name="Bruce Barbet Coburn" userId="881db896-51cf-412f-ada8-a6011ace1bc0" providerId="ADAL" clId="{347554CD-6C0E-4FDE-9F43-F9E6D75E389C}" dt="2023-06-26T20:16:59.010" v="1321" actId="20577"/>
          <ac:spMkLst>
            <pc:docMk/>
            <pc:sldMk cId="4239991038" sldId="293"/>
            <ac:spMk id="11" creationId="{2A39AF40-8434-255C-F579-341508B2595B}"/>
          </ac:spMkLst>
        </pc:spChg>
        <pc:spChg chg="add">
          <ac:chgData name="Bruce Barbet Coburn" userId="881db896-51cf-412f-ada8-a6011ace1bc0" providerId="ADAL" clId="{347554CD-6C0E-4FDE-9F43-F9E6D75E389C}" dt="2023-06-26T20:10:21.565" v="613" actId="26606"/>
          <ac:spMkLst>
            <pc:docMk/>
            <pc:sldMk cId="4239991038" sldId="293"/>
            <ac:spMk id="14" creationId="{C8A3C342-1D03-412F-8DD3-BF519E8E0AE9}"/>
          </ac:spMkLst>
        </pc:spChg>
        <pc:spChg chg="add">
          <ac:chgData name="Bruce Barbet Coburn" userId="881db896-51cf-412f-ada8-a6011ace1bc0" providerId="ADAL" clId="{347554CD-6C0E-4FDE-9F43-F9E6D75E389C}" dt="2023-06-26T20:10:21.565" v="613" actId="26606"/>
          <ac:spMkLst>
            <pc:docMk/>
            <pc:sldMk cId="4239991038" sldId="293"/>
            <ac:spMk id="16" creationId="{81CC9B02-E087-4350-AEBD-2C3CF001AF01}"/>
          </ac:spMkLst>
        </pc:spChg>
        <pc:spChg chg="add">
          <ac:chgData name="Bruce Barbet Coburn" userId="881db896-51cf-412f-ada8-a6011ace1bc0" providerId="ADAL" clId="{347554CD-6C0E-4FDE-9F43-F9E6D75E389C}" dt="2023-06-26T20:10:21.565" v="613" actId="26606"/>
          <ac:spMkLst>
            <pc:docMk/>
            <pc:sldMk cId="4239991038" sldId="293"/>
            <ac:spMk id="18" creationId="{AC3BF0FA-36FA-4CE9-840E-F7C3A8F168B5}"/>
          </ac:spMkLst>
        </pc:spChg>
        <pc:spChg chg="add">
          <ac:chgData name="Bruce Barbet Coburn" userId="881db896-51cf-412f-ada8-a6011ace1bc0" providerId="ADAL" clId="{347554CD-6C0E-4FDE-9F43-F9E6D75E389C}" dt="2023-06-26T20:10:21.565" v="613" actId="26606"/>
          <ac:spMkLst>
            <pc:docMk/>
            <pc:sldMk cId="4239991038" sldId="293"/>
            <ac:spMk id="20" creationId="{D6F18ACE-6E82-4ADC-8A2F-A1771B309B16}"/>
          </ac:spMkLst>
        </pc:spChg>
        <pc:picChg chg="add del mod">
          <ac:chgData name="Bruce Barbet Coburn" userId="881db896-51cf-412f-ada8-a6011ace1bc0" providerId="ADAL" clId="{347554CD-6C0E-4FDE-9F43-F9E6D75E389C}" dt="2023-06-26T20:09:33.866" v="606"/>
          <ac:picMkLst>
            <pc:docMk/>
            <pc:sldMk cId="4239991038" sldId="293"/>
            <ac:picMk id="5" creationId="{91282412-4628-4F3F-F087-CBE732DFE223}"/>
          </ac:picMkLst>
        </pc:picChg>
        <pc:picChg chg="add mod">
          <ac:chgData name="Bruce Barbet Coburn" userId="881db896-51cf-412f-ada8-a6011ace1bc0" providerId="ADAL" clId="{347554CD-6C0E-4FDE-9F43-F9E6D75E389C}" dt="2023-06-26T20:10:21.565" v="613" actId="26606"/>
          <ac:picMkLst>
            <pc:docMk/>
            <pc:sldMk cId="4239991038" sldId="293"/>
            <ac:picMk id="7" creationId="{D04FA20A-690D-3832-6BBF-D15D6A62C5E3}"/>
          </ac:picMkLst>
        </pc:picChg>
      </pc:sldChg>
      <pc:sldChg chg="modSp add mod">
        <pc:chgData name="Bruce Barbet Coburn" userId="881db896-51cf-412f-ada8-a6011ace1bc0" providerId="ADAL" clId="{347554CD-6C0E-4FDE-9F43-F9E6D75E389C}" dt="2023-06-26T20:21:07.762" v="1924" actId="255"/>
        <pc:sldMkLst>
          <pc:docMk/>
          <pc:sldMk cId="373905964" sldId="294"/>
        </pc:sldMkLst>
        <pc:spChg chg="mod">
          <ac:chgData name="Bruce Barbet Coburn" userId="881db896-51cf-412f-ada8-a6011ace1bc0" providerId="ADAL" clId="{347554CD-6C0E-4FDE-9F43-F9E6D75E389C}" dt="2023-06-26T20:17:16.043" v="1334" actId="20577"/>
          <ac:spMkLst>
            <pc:docMk/>
            <pc:sldMk cId="373905964" sldId="294"/>
            <ac:spMk id="2" creationId="{28203697-64B5-1A16-D99F-80CB9846C82C}"/>
          </ac:spMkLst>
        </pc:spChg>
        <pc:spChg chg="mod">
          <ac:chgData name="Bruce Barbet Coburn" userId="881db896-51cf-412f-ada8-a6011ace1bc0" providerId="ADAL" clId="{347554CD-6C0E-4FDE-9F43-F9E6D75E389C}" dt="2023-06-26T20:21:07.762" v="1924" actId="255"/>
          <ac:spMkLst>
            <pc:docMk/>
            <pc:sldMk cId="373905964" sldId="294"/>
            <ac:spMk id="11" creationId="{2A39AF40-8434-255C-F579-341508B2595B}"/>
          </ac:spMkLst>
        </pc:spChg>
      </pc:sldChg>
      <pc:sldChg chg="addSp delSp modSp new mod setBg setClrOvrMap">
        <pc:chgData name="Bruce Barbet Coburn" userId="881db896-51cf-412f-ada8-a6011ace1bc0" providerId="ADAL" clId="{347554CD-6C0E-4FDE-9F43-F9E6D75E389C}" dt="2023-06-26T20:35:13.606" v="2483" actId="26606"/>
        <pc:sldMkLst>
          <pc:docMk/>
          <pc:sldMk cId="3290013605" sldId="295"/>
        </pc:sldMkLst>
        <pc:spChg chg="mod">
          <ac:chgData name="Bruce Barbet Coburn" userId="881db896-51cf-412f-ada8-a6011ace1bc0" providerId="ADAL" clId="{347554CD-6C0E-4FDE-9F43-F9E6D75E389C}" dt="2023-06-26T20:35:13.605" v="2482" actId="26606"/>
          <ac:spMkLst>
            <pc:docMk/>
            <pc:sldMk cId="3290013605" sldId="295"/>
            <ac:spMk id="2" creationId="{A80E232C-0437-B656-F6B3-AD1AEF9780B0}"/>
          </ac:spMkLst>
        </pc:spChg>
        <pc:spChg chg="add del mod ord">
          <ac:chgData name="Bruce Barbet Coburn" userId="881db896-51cf-412f-ada8-a6011ace1bc0" providerId="ADAL" clId="{347554CD-6C0E-4FDE-9F43-F9E6D75E389C}" dt="2023-06-26T20:34:56.866" v="2479" actId="26606"/>
          <ac:spMkLst>
            <pc:docMk/>
            <pc:sldMk cId="3290013605" sldId="295"/>
            <ac:spMk id="3" creationId="{CB0A8CF7-2DAA-0116-4BD2-778A2CECF5CE}"/>
          </ac:spMkLst>
        </pc:spChg>
        <pc:spChg chg="add del">
          <ac:chgData name="Bruce Barbet Coburn" userId="881db896-51cf-412f-ada8-a6011ace1bc0" providerId="ADAL" clId="{347554CD-6C0E-4FDE-9F43-F9E6D75E389C}" dt="2023-06-26T20:34:33.990" v="2462" actId="26606"/>
          <ac:spMkLst>
            <pc:docMk/>
            <pc:sldMk cId="3290013605" sldId="295"/>
            <ac:spMk id="10" creationId="{C8A3C342-1D03-412F-8DD3-BF519E8E0AE9}"/>
          </ac:spMkLst>
        </pc:spChg>
        <pc:spChg chg="add del">
          <ac:chgData name="Bruce Barbet Coburn" userId="881db896-51cf-412f-ada8-a6011ace1bc0" providerId="ADAL" clId="{347554CD-6C0E-4FDE-9F43-F9E6D75E389C}" dt="2023-06-26T20:34:33.990" v="2462" actId="26606"/>
          <ac:spMkLst>
            <pc:docMk/>
            <pc:sldMk cId="3290013605" sldId="295"/>
            <ac:spMk id="12" creationId="{81CC9B02-E087-4350-AEBD-2C3CF001AF01}"/>
          </ac:spMkLst>
        </pc:spChg>
        <pc:spChg chg="add del">
          <ac:chgData name="Bruce Barbet Coburn" userId="881db896-51cf-412f-ada8-a6011ace1bc0" providerId="ADAL" clId="{347554CD-6C0E-4FDE-9F43-F9E6D75E389C}" dt="2023-06-26T20:34:47.400" v="2470" actId="26606"/>
          <ac:spMkLst>
            <pc:docMk/>
            <pc:sldMk cId="3290013605" sldId="295"/>
            <ac:spMk id="13" creationId="{B4AAD3FD-83A5-4B89-9F8F-01B8870865BE}"/>
          </ac:spMkLst>
        </pc:spChg>
        <pc:spChg chg="add del">
          <ac:chgData name="Bruce Barbet Coburn" userId="881db896-51cf-412f-ada8-a6011ace1bc0" providerId="ADAL" clId="{347554CD-6C0E-4FDE-9F43-F9E6D75E389C}" dt="2023-06-26T20:34:33.990" v="2462" actId="26606"/>
          <ac:spMkLst>
            <pc:docMk/>
            <pc:sldMk cId="3290013605" sldId="295"/>
            <ac:spMk id="14" creationId="{D6F18ACE-6E82-4ADC-8A2F-A1771B309B16}"/>
          </ac:spMkLst>
        </pc:spChg>
        <pc:spChg chg="add del">
          <ac:chgData name="Bruce Barbet Coburn" userId="881db896-51cf-412f-ada8-a6011ace1bc0" providerId="ADAL" clId="{347554CD-6C0E-4FDE-9F43-F9E6D75E389C}" dt="2023-06-26T20:34:47.400" v="2470" actId="26606"/>
          <ac:spMkLst>
            <pc:docMk/>
            <pc:sldMk cId="3290013605" sldId="295"/>
            <ac:spMk id="15" creationId="{61752F1D-FC0F-4103-9584-630E643CCDA6}"/>
          </ac:spMkLst>
        </pc:spChg>
        <pc:spChg chg="add del">
          <ac:chgData name="Bruce Barbet Coburn" userId="881db896-51cf-412f-ada8-a6011ace1bc0" providerId="ADAL" clId="{347554CD-6C0E-4FDE-9F43-F9E6D75E389C}" dt="2023-06-26T20:34:47.400" v="2470" actId="26606"/>
          <ac:spMkLst>
            <pc:docMk/>
            <pc:sldMk cId="3290013605" sldId="295"/>
            <ac:spMk id="16" creationId="{A92A1116-1C84-41DF-B803-1F7B0883EC82}"/>
          </ac:spMkLst>
        </pc:spChg>
        <pc:spChg chg="add del">
          <ac:chgData name="Bruce Barbet Coburn" userId="881db896-51cf-412f-ada8-a6011ace1bc0" providerId="ADAL" clId="{347554CD-6C0E-4FDE-9F43-F9E6D75E389C}" dt="2023-06-26T20:34:47.400" v="2470" actId="26606"/>
          <ac:spMkLst>
            <pc:docMk/>
            <pc:sldMk cId="3290013605" sldId="295"/>
            <ac:spMk id="17" creationId="{70151CB7-E7DE-4917-B831-01DF9CE01306}"/>
          </ac:spMkLst>
        </pc:spChg>
        <pc:spChg chg="add del">
          <ac:chgData name="Bruce Barbet Coburn" userId="881db896-51cf-412f-ada8-a6011ace1bc0" providerId="ADAL" clId="{347554CD-6C0E-4FDE-9F43-F9E6D75E389C}" dt="2023-06-26T20:34:47.400" v="2470" actId="26606"/>
          <ac:spMkLst>
            <pc:docMk/>
            <pc:sldMk cId="3290013605" sldId="295"/>
            <ac:spMk id="18" creationId="{CB0A8CF7-2DAA-0116-4BD2-778A2CECF5CE}"/>
          </ac:spMkLst>
        </pc:spChg>
        <pc:spChg chg="add del">
          <ac:chgData name="Bruce Barbet Coburn" userId="881db896-51cf-412f-ada8-a6011ace1bc0" providerId="ADAL" clId="{347554CD-6C0E-4FDE-9F43-F9E6D75E389C}" dt="2023-06-26T20:34:49.104" v="2472" actId="26606"/>
          <ac:spMkLst>
            <pc:docMk/>
            <pc:sldMk cId="3290013605" sldId="295"/>
            <ac:spMk id="20" creationId="{C8A3C342-1D03-412F-8DD3-BF519E8E0AE9}"/>
          </ac:spMkLst>
        </pc:spChg>
        <pc:spChg chg="add del">
          <ac:chgData name="Bruce Barbet Coburn" userId="881db896-51cf-412f-ada8-a6011ace1bc0" providerId="ADAL" clId="{347554CD-6C0E-4FDE-9F43-F9E6D75E389C}" dt="2023-06-26T20:34:49.104" v="2472" actId="26606"/>
          <ac:spMkLst>
            <pc:docMk/>
            <pc:sldMk cId="3290013605" sldId="295"/>
            <ac:spMk id="21" creationId="{81CC9B02-E087-4350-AEBD-2C3CF001AF01}"/>
          </ac:spMkLst>
        </pc:spChg>
        <pc:spChg chg="add del">
          <ac:chgData name="Bruce Barbet Coburn" userId="881db896-51cf-412f-ada8-a6011ace1bc0" providerId="ADAL" clId="{347554CD-6C0E-4FDE-9F43-F9E6D75E389C}" dt="2023-06-26T20:34:49.104" v="2472" actId="26606"/>
          <ac:spMkLst>
            <pc:docMk/>
            <pc:sldMk cId="3290013605" sldId="295"/>
            <ac:spMk id="22" creationId="{D6F18ACE-6E82-4ADC-8A2F-A1771B309B16}"/>
          </ac:spMkLst>
        </pc:spChg>
        <pc:spChg chg="add del">
          <ac:chgData name="Bruce Barbet Coburn" userId="881db896-51cf-412f-ada8-a6011ace1bc0" providerId="ADAL" clId="{347554CD-6C0E-4FDE-9F43-F9E6D75E389C}" dt="2023-06-26T20:34:49.104" v="2472" actId="26606"/>
          <ac:spMkLst>
            <pc:docMk/>
            <pc:sldMk cId="3290013605" sldId="295"/>
            <ac:spMk id="23" creationId="{CB0A8CF7-2DAA-0116-4BD2-778A2CECF5CE}"/>
          </ac:spMkLst>
        </pc:spChg>
        <pc:spChg chg="add del">
          <ac:chgData name="Bruce Barbet Coburn" userId="881db896-51cf-412f-ada8-a6011ace1bc0" providerId="ADAL" clId="{347554CD-6C0E-4FDE-9F43-F9E6D75E389C}" dt="2023-06-26T20:34:50.938" v="2474" actId="26606"/>
          <ac:spMkLst>
            <pc:docMk/>
            <pc:sldMk cId="3290013605" sldId="295"/>
            <ac:spMk id="25" creationId="{C8A3C342-1D03-412F-8DD3-BF519E8E0AE9}"/>
          </ac:spMkLst>
        </pc:spChg>
        <pc:spChg chg="add del">
          <ac:chgData name="Bruce Barbet Coburn" userId="881db896-51cf-412f-ada8-a6011ace1bc0" providerId="ADAL" clId="{347554CD-6C0E-4FDE-9F43-F9E6D75E389C}" dt="2023-06-26T20:34:50.938" v="2474" actId="26606"/>
          <ac:spMkLst>
            <pc:docMk/>
            <pc:sldMk cId="3290013605" sldId="295"/>
            <ac:spMk id="26" creationId="{CB0A8CF7-2DAA-0116-4BD2-778A2CECF5CE}"/>
          </ac:spMkLst>
        </pc:spChg>
        <pc:spChg chg="add del">
          <ac:chgData name="Bruce Barbet Coburn" userId="881db896-51cf-412f-ada8-a6011ace1bc0" providerId="ADAL" clId="{347554CD-6C0E-4FDE-9F43-F9E6D75E389C}" dt="2023-06-26T20:34:50.938" v="2474" actId="26606"/>
          <ac:spMkLst>
            <pc:docMk/>
            <pc:sldMk cId="3290013605" sldId="295"/>
            <ac:spMk id="27" creationId="{81CC9B02-E087-4350-AEBD-2C3CF001AF01}"/>
          </ac:spMkLst>
        </pc:spChg>
        <pc:spChg chg="add del">
          <ac:chgData name="Bruce Barbet Coburn" userId="881db896-51cf-412f-ada8-a6011ace1bc0" providerId="ADAL" clId="{347554CD-6C0E-4FDE-9F43-F9E6D75E389C}" dt="2023-06-26T20:34:56.864" v="2478" actId="26606"/>
          <ac:spMkLst>
            <pc:docMk/>
            <pc:sldMk cId="3290013605" sldId="295"/>
            <ac:spMk id="31" creationId="{AA047838-7F9E-43CF-A116-26E7AAA8F842}"/>
          </ac:spMkLst>
        </pc:spChg>
        <pc:spChg chg="add del">
          <ac:chgData name="Bruce Barbet Coburn" userId="881db896-51cf-412f-ada8-a6011ace1bc0" providerId="ADAL" clId="{347554CD-6C0E-4FDE-9F43-F9E6D75E389C}" dt="2023-06-26T20:34:56.864" v="2478" actId="26606"/>
          <ac:spMkLst>
            <pc:docMk/>
            <pc:sldMk cId="3290013605" sldId="295"/>
            <ac:spMk id="32" creationId="{CB0A8CF7-2DAA-0116-4BD2-778A2CECF5CE}"/>
          </ac:spMkLst>
        </pc:spChg>
        <pc:spChg chg="add mod ord">
          <ac:chgData name="Bruce Barbet Coburn" userId="881db896-51cf-412f-ada8-a6011ace1bc0" providerId="ADAL" clId="{347554CD-6C0E-4FDE-9F43-F9E6D75E389C}" dt="2023-06-26T20:35:13.606" v="2483" actId="26606"/>
          <ac:spMkLst>
            <pc:docMk/>
            <pc:sldMk cId="3290013605" sldId="295"/>
            <ac:spMk id="34" creationId="{CB0A8CF7-2DAA-0116-4BD2-778A2CECF5CE}"/>
          </ac:spMkLst>
        </pc:spChg>
        <pc:graphicFrameChg chg="add del">
          <ac:chgData name="Bruce Barbet Coburn" userId="881db896-51cf-412f-ada8-a6011ace1bc0" providerId="ADAL" clId="{347554CD-6C0E-4FDE-9F43-F9E6D75E389C}" dt="2023-06-26T20:34:36.515" v="2464" actId="26606"/>
          <ac:graphicFrameMkLst>
            <pc:docMk/>
            <pc:sldMk cId="3290013605" sldId="295"/>
            <ac:graphicFrameMk id="7" creationId="{C90E3E16-51A9-06B5-1F22-24E32F8C1705}"/>
          </ac:graphicFrameMkLst>
        </pc:graphicFrameChg>
        <pc:graphicFrameChg chg="add del">
          <ac:chgData name="Bruce Barbet Coburn" userId="881db896-51cf-412f-ada8-a6011ace1bc0" providerId="ADAL" clId="{347554CD-6C0E-4FDE-9F43-F9E6D75E389C}" dt="2023-06-26T20:34:37.422" v="2466" actId="26606"/>
          <ac:graphicFrameMkLst>
            <pc:docMk/>
            <pc:sldMk cId="3290013605" sldId="295"/>
            <ac:graphicFrameMk id="9" creationId="{AE6F37FA-7183-7DB4-5224-1D201C45CEBA}"/>
          </ac:graphicFrameMkLst>
        </pc:graphicFrameChg>
        <pc:graphicFrameChg chg="add del">
          <ac:chgData name="Bruce Barbet Coburn" userId="881db896-51cf-412f-ada8-a6011ace1bc0" providerId="ADAL" clId="{347554CD-6C0E-4FDE-9F43-F9E6D75E389C}" dt="2023-06-26T20:34:45.032" v="2468" actId="26606"/>
          <ac:graphicFrameMkLst>
            <pc:docMk/>
            <pc:sldMk cId="3290013605" sldId="295"/>
            <ac:graphicFrameMk id="11" creationId="{7CE20616-1F60-5278-A197-A8D46555EA87}"/>
          </ac:graphicFrameMkLst>
        </pc:graphicFrameChg>
        <pc:graphicFrameChg chg="add del">
          <ac:chgData name="Bruce Barbet Coburn" userId="881db896-51cf-412f-ada8-a6011ace1bc0" providerId="ADAL" clId="{347554CD-6C0E-4FDE-9F43-F9E6D75E389C}" dt="2023-06-26T20:34:54.964" v="2476" actId="26606"/>
          <ac:graphicFrameMkLst>
            <pc:docMk/>
            <pc:sldMk cId="3290013605" sldId="295"/>
            <ac:graphicFrameMk id="29" creationId="{C90E3E16-51A9-06B5-1F22-24E32F8C1705}"/>
          </ac:graphicFrameMkLst>
        </pc:graphicFrameChg>
        <pc:picChg chg="add mod">
          <ac:chgData name="Bruce Barbet Coburn" userId="881db896-51cf-412f-ada8-a6011ace1bc0" providerId="ADAL" clId="{347554CD-6C0E-4FDE-9F43-F9E6D75E389C}" dt="2023-06-26T20:35:13.606" v="2483" actId="26606"/>
          <ac:picMkLst>
            <pc:docMk/>
            <pc:sldMk cId="3290013605" sldId="295"/>
            <ac:picMk id="5" creationId="{E4B2A214-F8F0-9982-B11E-3287255F35D7}"/>
          </ac:picMkLst>
        </pc:picChg>
      </pc:sldChg>
      <pc:sldChg chg="addSp delSp modSp new mod setBg setClrOvrMap">
        <pc:chgData name="Bruce Barbet Coburn" userId="881db896-51cf-412f-ada8-a6011ace1bc0" providerId="ADAL" clId="{347554CD-6C0E-4FDE-9F43-F9E6D75E389C}" dt="2023-06-26T20:48:03.135" v="3434" actId="26606"/>
        <pc:sldMkLst>
          <pc:docMk/>
          <pc:sldMk cId="2071166694" sldId="296"/>
        </pc:sldMkLst>
        <pc:spChg chg="mod">
          <ac:chgData name="Bruce Barbet Coburn" userId="881db896-51cf-412f-ada8-a6011ace1bc0" providerId="ADAL" clId="{347554CD-6C0E-4FDE-9F43-F9E6D75E389C}" dt="2023-06-26T20:48:03.135" v="3434" actId="26606"/>
          <ac:spMkLst>
            <pc:docMk/>
            <pc:sldMk cId="2071166694" sldId="296"/>
            <ac:spMk id="2" creationId="{884D5630-8A90-8EB9-D3C7-8EC40A3F918A}"/>
          </ac:spMkLst>
        </pc:spChg>
        <pc:spChg chg="add del mod">
          <ac:chgData name="Bruce Barbet Coburn" userId="881db896-51cf-412f-ada8-a6011ace1bc0" providerId="ADAL" clId="{347554CD-6C0E-4FDE-9F43-F9E6D75E389C}" dt="2023-06-26T20:48:03.135" v="3434" actId="26606"/>
          <ac:spMkLst>
            <pc:docMk/>
            <pc:sldMk cId="2071166694" sldId="296"/>
            <ac:spMk id="3" creationId="{9F46863B-CC56-D562-13D6-C87B9F871877}"/>
          </ac:spMkLst>
        </pc:spChg>
        <pc:spChg chg="add del">
          <ac:chgData name="Bruce Barbet Coburn" userId="881db896-51cf-412f-ada8-a6011ace1bc0" providerId="ADAL" clId="{347554CD-6C0E-4FDE-9F43-F9E6D75E389C}" dt="2023-06-26T20:48:03.087" v="3433" actId="26606"/>
          <ac:spMkLst>
            <pc:docMk/>
            <pc:sldMk cId="2071166694" sldId="296"/>
            <ac:spMk id="6" creationId="{052BEFF1-896C-45B1-B02C-96A6A1BC389A}"/>
          </ac:spMkLst>
        </pc:spChg>
        <pc:spChg chg="add del">
          <ac:chgData name="Bruce Barbet Coburn" userId="881db896-51cf-412f-ada8-a6011ace1bc0" providerId="ADAL" clId="{347554CD-6C0E-4FDE-9F43-F9E6D75E389C}" dt="2023-06-26T20:48:03.087" v="3433" actId="26606"/>
          <ac:spMkLst>
            <pc:docMk/>
            <pc:sldMk cId="2071166694" sldId="296"/>
            <ac:spMk id="7" creationId="{BB237A14-61B1-4C00-A670-5D8D68A8668E}"/>
          </ac:spMkLst>
        </pc:spChg>
        <pc:spChg chg="add del">
          <ac:chgData name="Bruce Barbet Coburn" userId="881db896-51cf-412f-ada8-a6011ace1bc0" providerId="ADAL" clId="{347554CD-6C0E-4FDE-9F43-F9E6D75E389C}" dt="2023-06-26T20:45:42.752" v="3394" actId="26606"/>
          <ac:spMkLst>
            <pc:docMk/>
            <pc:sldMk cId="2071166694" sldId="296"/>
            <ac:spMk id="8" creationId="{923E8915-D2AA-4327-A45A-972C3CA9574B}"/>
          </ac:spMkLst>
        </pc:spChg>
        <pc:spChg chg="add del">
          <ac:chgData name="Bruce Barbet Coburn" userId="881db896-51cf-412f-ada8-a6011ace1bc0" providerId="ADAL" clId="{347554CD-6C0E-4FDE-9F43-F9E6D75E389C}" dt="2023-06-26T20:45:45.309" v="3397" actId="26606"/>
          <ac:spMkLst>
            <pc:docMk/>
            <pc:sldMk cId="2071166694" sldId="296"/>
            <ac:spMk id="9" creationId="{C8A3C342-1D03-412F-8DD3-BF519E8E0AE9}"/>
          </ac:spMkLst>
        </pc:spChg>
        <pc:spChg chg="add del">
          <ac:chgData name="Bruce Barbet Coburn" userId="881db896-51cf-412f-ada8-a6011ace1bc0" providerId="ADAL" clId="{347554CD-6C0E-4FDE-9F43-F9E6D75E389C}" dt="2023-06-26T20:45:42.752" v="3394" actId="26606"/>
          <ac:spMkLst>
            <pc:docMk/>
            <pc:sldMk cId="2071166694" sldId="296"/>
            <ac:spMk id="10" creationId="{8302FC3C-9804-4950-B721-5FD704BA6065}"/>
          </ac:spMkLst>
        </pc:spChg>
        <pc:spChg chg="add del">
          <ac:chgData name="Bruce Barbet Coburn" userId="881db896-51cf-412f-ada8-a6011ace1bc0" providerId="ADAL" clId="{347554CD-6C0E-4FDE-9F43-F9E6D75E389C}" dt="2023-06-26T20:45:45.309" v="3397" actId="26606"/>
          <ac:spMkLst>
            <pc:docMk/>
            <pc:sldMk cId="2071166694" sldId="296"/>
            <ac:spMk id="11" creationId="{81CC9B02-E087-4350-AEBD-2C3CF001AF01}"/>
          </ac:spMkLst>
        </pc:spChg>
        <pc:spChg chg="add del">
          <ac:chgData name="Bruce Barbet Coburn" userId="881db896-51cf-412f-ada8-a6011ace1bc0" providerId="ADAL" clId="{347554CD-6C0E-4FDE-9F43-F9E6D75E389C}" dt="2023-06-26T20:45:45.309" v="3397" actId="26606"/>
          <ac:spMkLst>
            <pc:docMk/>
            <pc:sldMk cId="2071166694" sldId="296"/>
            <ac:spMk id="13" creationId="{D6F18ACE-6E82-4ADC-8A2F-A1771B309B16}"/>
          </ac:spMkLst>
        </pc:spChg>
        <pc:spChg chg="add del">
          <ac:chgData name="Bruce Barbet Coburn" userId="881db896-51cf-412f-ada8-a6011ace1bc0" providerId="ADAL" clId="{347554CD-6C0E-4FDE-9F43-F9E6D75E389C}" dt="2023-06-26T20:45:48.121" v="3399" actId="26606"/>
          <ac:spMkLst>
            <pc:docMk/>
            <pc:sldMk cId="2071166694" sldId="296"/>
            <ac:spMk id="15" creationId="{C8A3C342-1D03-412F-8DD3-BF519E8E0AE9}"/>
          </ac:spMkLst>
        </pc:spChg>
        <pc:spChg chg="add del">
          <ac:chgData name="Bruce Barbet Coburn" userId="881db896-51cf-412f-ada8-a6011ace1bc0" providerId="ADAL" clId="{347554CD-6C0E-4FDE-9F43-F9E6D75E389C}" dt="2023-06-26T20:45:42.752" v="3394" actId="26606"/>
          <ac:spMkLst>
            <pc:docMk/>
            <pc:sldMk cId="2071166694" sldId="296"/>
            <ac:spMk id="16" creationId="{F3798573-F27B-47EB-8EA4-7EE34954C2D6}"/>
          </ac:spMkLst>
        </pc:spChg>
        <pc:spChg chg="add del">
          <ac:chgData name="Bruce Barbet Coburn" userId="881db896-51cf-412f-ada8-a6011ace1bc0" providerId="ADAL" clId="{347554CD-6C0E-4FDE-9F43-F9E6D75E389C}" dt="2023-06-26T20:45:48.121" v="3399" actId="26606"/>
          <ac:spMkLst>
            <pc:docMk/>
            <pc:sldMk cId="2071166694" sldId="296"/>
            <ac:spMk id="17" creationId="{81CC9B02-E087-4350-AEBD-2C3CF001AF01}"/>
          </ac:spMkLst>
        </pc:spChg>
        <pc:spChg chg="add del">
          <ac:chgData name="Bruce Barbet Coburn" userId="881db896-51cf-412f-ada8-a6011ace1bc0" providerId="ADAL" clId="{347554CD-6C0E-4FDE-9F43-F9E6D75E389C}" dt="2023-06-26T20:48:03.087" v="3433" actId="26606"/>
          <ac:spMkLst>
            <pc:docMk/>
            <pc:sldMk cId="2071166694" sldId="296"/>
            <ac:spMk id="19" creationId="{8598F259-6F54-47A3-8D13-1603D786A328}"/>
          </ac:spMkLst>
        </pc:spChg>
        <pc:spChg chg="add del">
          <ac:chgData name="Bruce Barbet Coburn" userId="881db896-51cf-412f-ada8-a6011ace1bc0" providerId="ADAL" clId="{347554CD-6C0E-4FDE-9F43-F9E6D75E389C}" dt="2023-06-26T20:45:58.754" v="3401" actId="26606"/>
          <ac:spMkLst>
            <pc:docMk/>
            <pc:sldMk cId="2071166694" sldId="296"/>
            <ac:spMk id="20" creationId="{0D9B8FD4-CDEB-4EB4-B4DE-C89E11938958}"/>
          </ac:spMkLst>
        </pc:spChg>
        <pc:spChg chg="add del">
          <ac:chgData name="Bruce Barbet Coburn" userId="881db896-51cf-412f-ada8-a6011ace1bc0" providerId="ADAL" clId="{347554CD-6C0E-4FDE-9F43-F9E6D75E389C}" dt="2023-06-26T20:45:58.754" v="3401" actId="26606"/>
          <ac:spMkLst>
            <pc:docMk/>
            <pc:sldMk cId="2071166694" sldId="296"/>
            <ac:spMk id="21" creationId="{5A2E3D1D-9E9F-4739-BA14-D4D7FA9FBDD1}"/>
          </ac:spMkLst>
        </pc:spChg>
        <pc:spChg chg="add del">
          <ac:chgData name="Bruce Barbet Coburn" userId="881db896-51cf-412f-ada8-a6011ace1bc0" providerId="ADAL" clId="{347554CD-6C0E-4FDE-9F43-F9E6D75E389C}" dt="2023-06-26T20:45:58.754" v="3401" actId="26606"/>
          <ac:spMkLst>
            <pc:docMk/>
            <pc:sldMk cId="2071166694" sldId="296"/>
            <ac:spMk id="22" creationId="{1FFB365B-E9DC-4859-B8AB-CB83EEBE4E28}"/>
          </ac:spMkLst>
        </pc:spChg>
        <pc:spChg chg="add del">
          <ac:chgData name="Bruce Barbet Coburn" userId="881db896-51cf-412f-ada8-a6011ace1bc0" providerId="ADAL" clId="{347554CD-6C0E-4FDE-9F43-F9E6D75E389C}" dt="2023-06-26T20:45:58.754" v="3401" actId="26606"/>
          <ac:spMkLst>
            <pc:docMk/>
            <pc:sldMk cId="2071166694" sldId="296"/>
            <ac:spMk id="23" creationId="{8ADAB9C8-EB37-4914-A699-C716FC8FE4FE}"/>
          </ac:spMkLst>
        </pc:spChg>
        <pc:spChg chg="add del">
          <ac:chgData name="Bruce Barbet Coburn" userId="881db896-51cf-412f-ada8-a6011ace1bc0" providerId="ADAL" clId="{347554CD-6C0E-4FDE-9F43-F9E6D75E389C}" dt="2023-06-26T20:48:03.087" v="3433" actId="26606"/>
          <ac:spMkLst>
            <pc:docMk/>
            <pc:sldMk cId="2071166694" sldId="296"/>
            <ac:spMk id="24" creationId="{0BA768A8-4FED-4ED8-9E46-6BE72188ECD2}"/>
          </ac:spMkLst>
        </pc:spChg>
        <pc:spChg chg="add del">
          <ac:chgData name="Bruce Barbet Coburn" userId="881db896-51cf-412f-ada8-a6011ace1bc0" providerId="ADAL" clId="{347554CD-6C0E-4FDE-9F43-F9E6D75E389C}" dt="2023-06-26T20:47:23.310" v="3431" actId="26606"/>
          <ac:spMkLst>
            <pc:docMk/>
            <pc:sldMk cId="2071166694" sldId="296"/>
            <ac:spMk id="25" creationId="{74CD14DB-BB81-479F-A1FC-1C75640E9F84}"/>
          </ac:spMkLst>
        </pc:spChg>
        <pc:spChg chg="add del">
          <ac:chgData name="Bruce Barbet Coburn" userId="881db896-51cf-412f-ada8-a6011ace1bc0" providerId="ADAL" clId="{347554CD-6C0E-4FDE-9F43-F9E6D75E389C}" dt="2023-06-26T20:47:23.310" v="3431" actId="26606"/>
          <ac:spMkLst>
            <pc:docMk/>
            <pc:sldMk cId="2071166694" sldId="296"/>
            <ac:spMk id="26" creationId="{C943A91B-7CA7-4592-A975-73B1BF8C4C74}"/>
          </ac:spMkLst>
        </pc:spChg>
        <pc:spChg chg="add del">
          <ac:chgData name="Bruce Barbet Coburn" userId="881db896-51cf-412f-ada8-a6011ace1bc0" providerId="ADAL" clId="{347554CD-6C0E-4FDE-9F43-F9E6D75E389C}" dt="2023-06-26T20:47:23.310" v="3431" actId="26606"/>
          <ac:spMkLst>
            <pc:docMk/>
            <pc:sldMk cId="2071166694" sldId="296"/>
            <ac:spMk id="27" creationId="{EC471314-E46A-414B-8D91-74880E84F187}"/>
          </ac:spMkLst>
        </pc:spChg>
        <pc:spChg chg="add del">
          <ac:chgData name="Bruce Barbet Coburn" userId="881db896-51cf-412f-ada8-a6011ace1bc0" providerId="ADAL" clId="{347554CD-6C0E-4FDE-9F43-F9E6D75E389C}" dt="2023-06-26T20:47:23.310" v="3431" actId="26606"/>
          <ac:spMkLst>
            <pc:docMk/>
            <pc:sldMk cId="2071166694" sldId="296"/>
            <ac:spMk id="28" creationId="{6A681326-1C9D-44A3-A627-3871BDAE4127}"/>
          </ac:spMkLst>
        </pc:spChg>
        <pc:spChg chg="add">
          <ac:chgData name="Bruce Barbet Coburn" userId="881db896-51cf-412f-ada8-a6011ace1bc0" providerId="ADAL" clId="{347554CD-6C0E-4FDE-9F43-F9E6D75E389C}" dt="2023-06-26T20:48:03.135" v="3434" actId="26606"/>
          <ac:spMkLst>
            <pc:docMk/>
            <pc:sldMk cId="2071166694" sldId="296"/>
            <ac:spMk id="29" creationId="{0D9B8FD4-CDEB-4EB4-B4DE-C89E11938958}"/>
          </ac:spMkLst>
        </pc:spChg>
        <pc:spChg chg="add">
          <ac:chgData name="Bruce Barbet Coburn" userId="881db896-51cf-412f-ada8-a6011ace1bc0" providerId="ADAL" clId="{347554CD-6C0E-4FDE-9F43-F9E6D75E389C}" dt="2023-06-26T20:48:03.135" v="3434" actId="26606"/>
          <ac:spMkLst>
            <pc:docMk/>
            <pc:sldMk cId="2071166694" sldId="296"/>
            <ac:spMk id="31" creationId="{5A2E3D1D-9E9F-4739-BA14-D4D7FA9FBDD1}"/>
          </ac:spMkLst>
        </pc:spChg>
        <pc:spChg chg="add del">
          <ac:chgData name="Bruce Barbet Coburn" userId="881db896-51cf-412f-ada8-a6011ace1bc0" providerId="ADAL" clId="{347554CD-6C0E-4FDE-9F43-F9E6D75E389C}" dt="2023-06-26T20:46:40.092" v="3410" actId="26606"/>
          <ac:spMkLst>
            <pc:docMk/>
            <pc:sldMk cId="2071166694" sldId="296"/>
            <ac:spMk id="32" creationId="{9F46863B-CC56-D562-13D6-C87B9F871877}"/>
          </ac:spMkLst>
        </pc:spChg>
        <pc:spChg chg="add del">
          <ac:chgData name="Bruce Barbet Coburn" userId="881db896-51cf-412f-ada8-a6011ace1bc0" providerId="ADAL" clId="{347554CD-6C0E-4FDE-9F43-F9E6D75E389C}" dt="2023-06-26T20:46:40.092" v="3410" actId="26606"/>
          <ac:spMkLst>
            <pc:docMk/>
            <pc:sldMk cId="2071166694" sldId="296"/>
            <ac:spMk id="33" creationId="{DDBA86CC-34C3-43C1-B328-62490FE69046}"/>
          </ac:spMkLst>
        </pc:spChg>
        <pc:spChg chg="add del">
          <ac:chgData name="Bruce Barbet Coburn" userId="881db896-51cf-412f-ada8-a6011ace1bc0" providerId="ADAL" clId="{347554CD-6C0E-4FDE-9F43-F9E6D75E389C}" dt="2023-06-26T20:46:47.012" v="3412" actId="26606"/>
          <ac:spMkLst>
            <pc:docMk/>
            <pc:sldMk cId="2071166694" sldId="296"/>
            <ac:spMk id="34" creationId="{F747F1B4-B831-4277-8AB0-32767F7EB7BF}"/>
          </ac:spMkLst>
        </pc:spChg>
        <pc:spChg chg="add del">
          <ac:chgData name="Bruce Barbet Coburn" userId="881db896-51cf-412f-ada8-a6011ace1bc0" providerId="ADAL" clId="{347554CD-6C0E-4FDE-9F43-F9E6D75E389C}" dt="2023-06-26T20:46:40.092" v="3410" actId="26606"/>
          <ac:spMkLst>
            <pc:docMk/>
            <pc:sldMk cId="2071166694" sldId="296"/>
            <ac:spMk id="35" creationId="{9CF4C9D6-90BC-48A0-91E8-0F0373CA11B5}"/>
          </ac:spMkLst>
        </pc:spChg>
        <pc:spChg chg="add del">
          <ac:chgData name="Bruce Barbet Coburn" userId="881db896-51cf-412f-ada8-a6011ace1bc0" providerId="ADAL" clId="{347554CD-6C0E-4FDE-9F43-F9E6D75E389C}" dt="2023-06-26T20:46:47.012" v="3412" actId="26606"/>
          <ac:spMkLst>
            <pc:docMk/>
            <pc:sldMk cId="2071166694" sldId="296"/>
            <ac:spMk id="36" creationId="{D80CFA21-AB7C-4BEB-9BFF-05764FBBF3C6}"/>
          </ac:spMkLst>
        </pc:spChg>
        <pc:spChg chg="add del">
          <ac:chgData name="Bruce Barbet Coburn" userId="881db896-51cf-412f-ada8-a6011ace1bc0" providerId="ADAL" clId="{347554CD-6C0E-4FDE-9F43-F9E6D75E389C}" dt="2023-06-26T20:46:47.012" v="3412" actId="26606"/>
          <ac:spMkLst>
            <pc:docMk/>
            <pc:sldMk cId="2071166694" sldId="296"/>
            <ac:spMk id="38" creationId="{12F7E335-851A-4CAE-B09F-E657819D4600}"/>
          </ac:spMkLst>
        </pc:spChg>
        <pc:spChg chg="add del">
          <ac:chgData name="Bruce Barbet Coburn" userId="881db896-51cf-412f-ada8-a6011ace1bc0" providerId="ADAL" clId="{347554CD-6C0E-4FDE-9F43-F9E6D75E389C}" dt="2023-06-26T20:46:59.452" v="3416" actId="26606"/>
          <ac:spMkLst>
            <pc:docMk/>
            <pc:sldMk cId="2071166694" sldId="296"/>
            <ac:spMk id="39" creationId="{0BA768A8-4FED-4ED8-9E46-6BE72188ECD2}"/>
          </ac:spMkLst>
        </pc:spChg>
        <pc:spChg chg="add del">
          <ac:chgData name="Bruce Barbet Coburn" userId="881db896-51cf-412f-ada8-a6011ace1bc0" providerId="ADAL" clId="{347554CD-6C0E-4FDE-9F43-F9E6D75E389C}" dt="2023-06-26T20:46:47.012" v="3412" actId="26606"/>
          <ac:spMkLst>
            <pc:docMk/>
            <pc:sldMk cId="2071166694" sldId="296"/>
            <ac:spMk id="40" creationId="{10B541F0-7F6E-402E-84D8-CF96EACA5FBC}"/>
          </ac:spMkLst>
        </pc:spChg>
        <pc:spChg chg="add">
          <ac:chgData name="Bruce Barbet Coburn" userId="881db896-51cf-412f-ada8-a6011ace1bc0" providerId="ADAL" clId="{347554CD-6C0E-4FDE-9F43-F9E6D75E389C}" dt="2023-06-26T20:48:03.135" v="3434" actId="26606"/>
          <ac:spMkLst>
            <pc:docMk/>
            <pc:sldMk cId="2071166694" sldId="296"/>
            <ac:spMk id="41" creationId="{1FFB365B-E9DC-4859-B8AB-CB83EEBE4E28}"/>
          </ac:spMkLst>
        </pc:spChg>
        <pc:spChg chg="add del">
          <ac:chgData name="Bruce Barbet Coburn" userId="881db896-51cf-412f-ada8-a6011ace1bc0" providerId="ADAL" clId="{347554CD-6C0E-4FDE-9F43-F9E6D75E389C}" dt="2023-06-26T20:46:52.661" v="3414" actId="26606"/>
          <ac:spMkLst>
            <pc:docMk/>
            <pc:sldMk cId="2071166694" sldId="296"/>
            <ac:spMk id="43" creationId="{909FE742-1A27-4AEF-B5F0-F8C383EAB1D7}"/>
          </ac:spMkLst>
        </pc:spChg>
        <pc:spChg chg="add del">
          <ac:chgData name="Bruce Barbet Coburn" userId="881db896-51cf-412f-ada8-a6011ace1bc0" providerId="ADAL" clId="{347554CD-6C0E-4FDE-9F43-F9E6D75E389C}" dt="2023-06-26T20:46:52.661" v="3414" actId="26606"/>
          <ac:spMkLst>
            <pc:docMk/>
            <pc:sldMk cId="2071166694" sldId="296"/>
            <ac:spMk id="44" creationId="{9F46863B-CC56-D562-13D6-C87B9F871877}"/>
          </ac:spMkLst>
        </pc:spChg>
        <pc:spChg chg="add">
          <ac:chgData name="Bruce Barbet Coburn" userId="881db896-51cf-412f-ada8-a6011ace1bc0" providerId="ADAL" clId="{347554CD-6C0E-4FDE-9F43-F9E6D75E389C}" dt="2023-06-26T20:48:03.135" v="3434" actId="26606"/>
          <ac:spMkLst>
            <pc:docMk/>
            <pc:sldMk cId="2071166694" sldId="296"/>
            <ac:spMk id="45" creationId="{8ADAB9C8-EB37-4914-A699-C716FC8FE4FE}"/>
          </ac:spMkLst>
        </pc:spChg>
        <pc:spChg chg="add del">
          <ac:chgData name="Bruce Barbet Coburn" userId="881db896-51cf-412f-ada8-a6011ace1bc0" providerId="ADAL" clId="{347554CD-6C0E-4FDE-9F43-F9E6D75E389C}" dt="2023-06-26T20:46:59.452" v="3416" actId="26606"/>
          <ac:spMkLst>
            <pc:docMk/>
            <pc:sldMk cId="2071166694" sldId="296"/>
            <ac:spMk id="46" creationId="{052BEFF1-896C-45B1-B02C-96A6A1BC389A}"/>
          </ac:spMkLst>
        </pc:spChg>
        <pc:spChg chg="add del">
          <ac:chgData name="Bruce Barbet Coburn" userId="881db896-51cf-412f-ada8-a6011ace1bc0" providerId="ADAL" clId="{347554CD-6C0E-4FDE-9F43-F9E6D75E389C}" dt="2023-06-26T20:46:59.452" v="3416" actId="26606"/>
          <ac:spMkLst>
            <pc:docMk/>
            <pc:sldMk cId="2071166694" sldId="296"/>
            <ac:spMk id="47" creationId="{BB237A14-61B1-4C00-A670-5D8D68A8668E}"/>
          </ac:spMkLst>
        </pc:spChg>
        <pc:spChg chg="add del">
          <ac:chgData name="Bruce Barbet Coburn" userId="881db896-51cf-412f-ada8-a6011ace1bc0" providerId="ADAL" clId="{347554CD-6C0E-4FDE-9F43-F9E6D75E389C}" dt="2023-06-26T20:46:59.452" v="3416" actId="26606"/>
          <ac:spMkLst>
            <pc:docMk/>
            <pc:sldMk cId="2071166694" sldId="296"/>
            <ac:spMk id="48" creationId="{8598F259-6F54-47A3-8D13-1603D786A328}"/>
          </ac:spMkLst>
        </pc:spChg>
        <pc:spChg chg="add del">
          <ac:chgData name="Bruce Barbet Coburn" userId="881db896-51cf-412f-ada8-a6011ace1bc0" providerId="ADAL" clId="{347554CD-6C0E-4FDE-9F43-F9E6D75E389C}" dt="2023-06-26T20:46:59.452" v="3416" actId="26606"/>
          <ac:spMkLst>
            <pc:docMk/>
            <pc:sldMk cId="2071166694" sldId="296"/>
            <ac:spMk id="49" creationId="{9F46863B-CC56-D562-13D6-C87B9F871877}"/>
          </ac:spMkLst>
        </pc:spChg>
        <pc:spChg chg="add del">
          <ac:chgData name="Bruce Barbet Coburn" userId="881db896-51cf-412f-ada8-a6011ace1bc0" providerId="ADAL" clId="{347554CD-6C0E-4FDE-9F43-F9E6D75E389C}" dt="2023-06-26T20:47:17.575" v="3426" actId="26606"/>
          <ac:spMkLst>
            <pc:docMk/>
            <pc:sldMk cId="2071166694" sldId="296"/>
            <ac:spMk id="51" creationId="{74CD14DB-BB81-479F-A1FC-1C75640E9F84}"/>
          </ac:spMkLst>
        </pc:spChg>
        <pc:spChg chg="add del">
          <ac:chgData name="Bruce Barbet Coburn" userId="881db896-51cf-412f-ada8-a6011ace1bc0" providerId="ADAL" clId="{347554CD-6C0E-4FDE-9F43-F9E6D75E389C}" dt="2023-06-26T20:47:17.575" v="3426" actId="26606"/>
          <ac:spMkLst>
            <pc:docMk/>
            <pc:sldMk cId="2071166694" sldId="296"/>
            <ac:spMk id="52" creationId="{C943A91B-7CA7-4592-A975-73B1BF8C4C74}"/>
          </ac:spMkLst>
        </pc:spChg>
        <pc:spChg chg="add del">
          <ac:chgData name="Bruce Barbet Coburn" userId="881db896-51cf-412f-ada8-a6011ace1bc0" providerId="ADAL" clId="{347554CD-6C0E-4FDE-9F43-F9E6D75E389C}" dt="2023-06-26T20:47:17.575" v="3426" actId="26606"/>
          <ac:spMkLst>
            <pc:docMk/>
            <pc:sldMk cId="2071166694" sldId="296"/>
            <ac:spMk id="53" creationId="{EC471314-E46A-414B-8D91-74880E84F187}"/>
          </ac:spMkLst>
        </pc:spChg>
        <pc:spChg chg="add del">
          <ac:chgData name="Bruce Barbet Coburn" userId="881db896-51cf-412f-ada8-a6011ace1bc0" providerId="ADAL" clId="{347554CD-6C0E-4FDE-9F43-F9E6D75E389C}" dt="2023-06-26T20:47:17.575" v="3426" actId="26606"/>
          <ac:spMkLst>
            <pc:docMk/>
            <pc:sldMk cId="2071166694" sldId="296"/>
            <ac:spMk id="54" creationId="{6A681326-1C9D-44A3-A627-3871BDAE4127}"/>
          </ac:spMkLst>
        </pc:spChg>
        <pc:spChg chg="add del mod">
          <ac:chgData name="Bruce Barbet Coburn" userId="881db896-51cf-412f-ada8-a6011ace1bc0" providerId="ADAL" clId="{347554CD-6C0E-4FDE-9F43-F9E6D75E389C}" dt="2023-06-26T20:47:17.575" v="3426" actId="26606"/>
          <ac:spMkLst>
            <pc:docMk/>
            <pc:sldMk cId="2071166694" sldId="296"/>
            <ac:spMk id="55" creationId="{9F46863B-CC56-D562-13D6-C87B9F871877}"/>
          </ac:spMkLst>
        </pc:spChg>
        <pc:graphicFrameChg chg="add del">
          <ac:chgData name="Bruce Barbet Coburn" userId="881db896-51cf-412f-ada8-a6011ace1bc0" providerId="ADAL" clId="{347554CD-6C0E-4FDE-9F43-F9E6D75E389C}" dt="2023-06-26T20:46:34.849" v="3408" actId="26606"/>
          <ac:graphicFrameMkLst>
            <pc:docMk/>
            <pc:sldMk cId="2071166694" sldId="296"/>
            <ac:graphicFrameMk id="30" creationId="{CB818260-AA70-3EB7-FC33-17B32D651F90}"/>
          </ac:graphicFrameMkLst>
        </pc:graphicFrameChg>
        <pc:graphicFrameChg chg="add del">
          <ac:chgData name="Bruce Barbet Coburn" userId="881db896-51cf-412f-ada8-a6011ace1bc0" providerId="ADAL" clId="{347554CD-6C0E-4FDE-9F43-F9E6D75E389C}" dt="2023-06-26T20:46:47.012" v="3412" actId="26606"/>
          <ac:graphicFrameMkLst>
            <pc:docMk/>
            <pc:sldMk cId="2071166694" sldId="296"/>
            <ac:graphicFrameMk id="37" creationId="{76683A86-EBA2-D439-CC9E-5EF42C7342F0}"/>
          </ac:graphicFrameMkLst>
        </pc:graphicFrameChg>
        <pc:picChg chg="add del">
          <ac:chgData name="Bruce Barbet Coburn" userId="881db896-51cf-412f-ada8-a6011ace1bc0" providerId="ADAL" clId="{347554CD-6C0E-4FDE-9F43-F9E6D75E389C}" dt="2023-06-26T20:45:45.309" v="3397" actId="26606"/>
          <ac:picMkLst>
            <pc:docMk/>
            <pc:sldMk cId="2071166694" sldId="296"/>
            <ac:picMk id="5" creationId="{7B4FCAA8-AA49-A171-3781-F5321594C309}"/>
          </ac:picMkLst>
        </pc:picChg>
        <pc:picChg chg="add del">
          <ac:chgData name="Bruce Barbet Coburn" userId="881db896-51cf-412f-ada8-a6011ace1bc0" providerId="ADAL" clId="{347554CD-6C0E-4FDE-9F43-F9E6D75E389C}" dt="2023-06-26T20:45:42.752" v="3394" actId="26606"/>
          <ac:picMkLst>
            <pc:docMk/>
            <pc:sldMk cId="2071166694" sldId="296"/>
            <ac:picMk id="14" creationId="{3BC6EBB2-9BDC-4075-BA6B-43A9FBF9C86C}"/>
          </ac:picMkLst>
        </pc:picChg>
        <pc:picChg chg="add del">
          <ac:chgData name="Bruce Barbet Coburn" userId="881db896-51cf-412f-ada8-a6011ace1bc0" providerId="ADAL" clId="{347554CD-6C0E-4FDE-9F43-F9E6D75E389C}" dt="2023-06-26T20:45:48.121" v="3399" actId="26606"/>
          <ac:picMkLst>
            <pc:docMk/>
            <pc:sldMk cId="2071166694" sldId="296"/>
            <ac:picMk id="18" creationId="{6E6EFF63-BD72-6C30-ED48-750409E4C0D7}"/>
          </ac:picMkLst>
        </pc:picChg>
        <pc:picChg chg="add del">
          <ac:chgData name="Bruce Barbet Coburn" userId="881db896-51cf-412f-ada8-a6011ace1bc0" providerId="ADAL" clId="{347554CD-6C0E-4FDE-9F43-F9E6D75E389C}" dt="2023-06-26T20:46:52.661" v="3414" actId="26606"/>
          <ac:picMkLst>
            <pc:docMk/>
            <pc:sldMk cId="2071166694" sldId="296"/>
            <ac:picMk id="42" creationId="{00324829-418A-D066-61B2-3DB7FCAE3C7A}"/>
          </ac:picMkLst>
        </pc:picChg>
        <pc:cxnChg chg="add del">
          <ac:chgData name="Bruce Barbet Coburn" userId="881db896-51cf-412f-ada8-a6011ace1bc0" providerId="ADAL" clId="{347554CD-6C0E-4FDE-9F43-F9E6D75E389C}" dt="2023-06-26T20:45:42.752" v="3394" actId="26606"/>
          <ac:cxnSpMkLst>
            <pc:docMk/>
            <pc:sldMk cId="2071166694" sldId="296"/>
            <ac:cxnSpMk id="12" creationId="{6B9695BD-ECF6-49CA-8877-8C493193C65D}"/>
          </ac:cxnSpMkLst>
        </pc:cxnChg>
      </pc:sldChg>
      <pc:sldChg chg="new del">
        <pc:chgData name="Bruce Barbet Coburn" userId="881db896-51cf-412f-ada8-a6011ace1bc0" providerId="ADAL" clId="{347554CD-6C0E-4FDE-9F43-F9E6D75E389C}" dt="2023-06-26T20:48:08.928" v="3436" actId="680"/>
        <pc:sldMkLst>
          <pc:docMk/>
          <pc:sldMk cId="2579501591" sldId="297"/>
        </pc:sldMkLst>
      </pc:sldChg>
      <pc:sldChg chg="addSp delSp modSp new mod modAnim">
        <pc:chgData name="Bruce Barbet Coburn" userId="881db896-51cf-412f-ada8-a6011ace1bc0" providerId="ADAL" clId="{347554CD-6C0E-4FDE-9F43-F9E6D75E389C}" dt="2023-06-27T20:26:45.920" v="4175"/>
        <pc:sldMkLst>
          <pc:docMk/>
          <pc:sldMk cId="3158350301" sldId="297"/>
        </pc:sldMkLst>
        <pc:spChg chg="mod">
          <ac:chgData name="Bruce Barbet Coburn" userId="881db896-51cf-412f-ada8-a6011ace1bc0" providerId="ADAL" clId="{347554CD-6C0E-4FDE-9F43-F9E6D75E389C}" dt="2023-06-27T20:09:16.623" v="3575" actId="255"/>
          <ac:spMkLst>
            <pc:docMk/>
            <pc:sldMk cId="3158350301" sldId="297"/>
            <ac:spMk id="2" creationId="{18E039B7-A72D-DC98-A54E-150A4EE1D9D7}"/>
          </ac:spMkLst>
        </pc:spChg>
        <pc:spChg chg="del mod">
          <ac:chgData name="Bruce Barbet Coburn" userId="881db896-51cf-412f-ada8-a6011ace1bc0" providerId="ADAL" clId="{347554CD-6C0E-4FDE-9F43-F9E6D75E389C}" dt="2023-06-27T20:08:54.576" v="3533" actId="478"/>
          <ac:spMkLst>
            <pc:docMk/>
            <pc:sldMk cId="3158350301" sldId="297"/>
            <ac:spMk id="3" creationId="{330D440B-4680-E612-702A-CE2395BF86E3}"/>
          </ac:spMkLst>
        </pc:spChg>
        <pc:spChg chg="add del mod">
          <ac:chgData name="Bruce Barbet Coburn" userId="881db896-51cf-412f-ada8-a6011ace1bc0" providerId="ADAL" clId="{347554CD-6C0E-4FDE-9F43-F9E6D75E389C}" dt="2023-06-27T20:08:52.211" v="3532" actId="478"/>
          <ac:spMkLst>
            <pc:docMk/>
            <pc:sldMk cId="3158350301" sldId="297"/>
            <ac:spMk id="4" creationId="{84A84133-8BF4-8561-FDAC-688CDE2EB513}"/>
          </ac:spMkLst>
        </pc:spChg>
        <pc:spChg chg="add del mod">
          <ac:chgData name="Bruce Barbet Coburn" userId="881db896-51cf-412f-ada8-a6011ace1bc0" providerId="ADAL" clId="{347554CD-6C0E-4FDE-9F43-F9E6D75E389C}" dt="2023-06-27T20:08:57.363" v="3534" actId="478"/>
          <ac:spMkLst>
            <pc:docMk/>
            <pc:sldMk cId="3158350301" sldId="297"/>
            <ac:spMk id="8" creationId="{F174B76C-D42A-6DAE-C50A-783518A48261}"/>
          </ac:spMkLst>
        </pc:spChg>
        <pc:spChg chg="add del">
          <ac:chgData name="Bruce Barbet Coburn" userId="881db896-51cf-412f-ada8-a6011ace1bc0" providerId="ADAL" clId="{347554CD-6C0E-4FDE-9F43-F9E6D75E389C}" dt="2023-06-27T20:10:17.675" v="3581" actId="11529"/>
          <ac:spMkLst>
            <pc:docMk/>
            <pc:sldMk cId="3158350301" sldId="297"/>
            <ac:spMk id="11" creationId="{0860A1C7-4994-A2C5-79EC-B118E44A7C00}"/>
          </ac:spMkLst>
        </pc:spChg>
        <pc:spChg chg="add del mod">
          <ac:chgData name="Bruce Barbet Coburn" userId="881db896-51cf-412f-ada8-a6011ace1bc0" providerId="ADAL" clId="{347554CD-6C0E-4FDE-9F43-F9E6D75E389C}" dt="2023-06-27T20:13:37.945" v="3596" actId="21"/>
          <ac:spMkLst>
            <pc:docMk/>
            <pc:sldMk cId="3158350301" sldId="297"/>
            <ac:spMk id="12" creationId="{EC5801CF-84EA-C975-7C1B-797C47280C8A}"/>
          </ac:spMkLst>
        </pc:spChg>
        <pc:spChg chg="add del">
          <ac:chgData name="Bruce Barbet Coburn" userId="881db896-51cf-412f-ada8-a6011ace1bc0" providerId="ADAL" clId="{347554CD-6C0E-4FDE-9F43-F9E6D75E389C}" dt="2023-06-27T20:13:35.538" v="3594" actId="11529"/>
          <ac:spMkLst>
            <pc:docMk/>
            <pc:sldMk cId="3158350301" sldId="297"/>
            <ac:spMk id="15" creationId="{00E8F1BC-B3E3-0920-5223-8216B9B94C4F}"/>
          </ac:spMkLst>
        </pc:spChg>
        <pc:spChg chg="add mod">
          <ac:chgData name="Bruce Barbet Coburn" userId="881db896-51cf-412f-ada8-a6011ace1bc0" providerId="ADAL" clId="{347554CD-6C0E-4FDE-9F43-F9E6D75E389C}" dt="2023-06-27T20:13:49.241" v="3600" actId="14100"/>
          <ac:spMkLst>
            <pc:docMk/>
            <pc:sldMk cId="3158350301" sldId="297"/>
            <ac:spMk id="16" creationId="{6DEE99DB-F787-0E99-2483-68D1F7B4CF70}"/>
          </ac:spMkLst>
        </pc:spChg>
        <pc:spChg chg="add mod">
          <ac:chgData name="Bruce Barbet Coburn" userId="881db896-51cf-412f-ada8-a6011ace1bc0" providerId="ADAL" clId="{347554CD-6C0E-4FDE-9F43-F9E6D75E389C}" dt="2023-06-27T20:14:12.125" v="3607" actId="14100"/>
          <ac:spMkLst>
            <pc:docMk/>
            <pc:sldMk cId="3158350301" sldId="297"/>
            <ac:spMk id="19" creationId="{EEB663BE-7DB8-F75E-5457-75711DBFEF41}"/>
          </ac:spMkLst>
        </pc:spChg>
        <pc:spChg chg="add mod">
          <ac:chgData name="Bruce Barbet Coburn" userId="881db896-51cf-412f-ada8-a6011ace1bc0" providerId="ADAL" clId="{347554CD-6C0E-4FDE-9F43-F9E6D75E389C}" dt="2023-06-27T20:14:49.315" v="3614" actId="14100"/>
          <ac:spMkLst>
            <pc:docMk/>
            <pc:sldMk cId="3158350301" sldId="297"/>
            <ac:spMk id="22" creationId="{CF331272-F2F0-FDAD-5F04-84C48A58457E}"/>
          </ac:spMkLst>
        </pc:spChg>
        <pc:spChg chg="add mod">
          <ac:chgData name="Bruce Barbet Coburn" userId="881db896-51cf-412f-ada8-a6011ace1bc0" providerId="ADAL" clId="{347554CD-6C0E-4FDE-9F43-F9E6D75E389C}" dt="2023-06-27T20:15:12.591" v="3620" actId="14100"/>
          <ac:spMkLst>
            <pc:docMk/>
            <pc:sldMk cId="3158350301" sldId="297"/>
            <ac:spMk id="25" creationId="{36D92438-448A-8216-C6B3-88E73CE49C5C}"/>
          </ac:spMkLst>
        </pc:spChg>
        <pc:spChg chg="add mod">
          <ac:chgData name="Bruce Barbet Coburn" userId="881db896-51cf-412f-ada8-a6011ace1bc0" providerId="ADAL" clId="{347554CD-6C0E-4FDE-9F43-F9E6D75E389C}" dt="2023-06-27T20:16:20.995" v="3626" actId="14100"/>
          <ac:spMkLst>
            <pc:docMk/>
            <pc:sldMk cId="3158350301" sldId="297"/>
            <ac:spMk id="27" creationId="{7094A7F1-4CEE-553C-7B72-3F6A07AAA6C2}"/>
          </ac:spMkLst>
        </pc:spChg>
        <pc:spChg chg="add mod">
          <ac:chgData name="Bruce Barbet Coburn" userId="881db896-51cf-412f-ada8-a6011ace1bc0" providerId="ADAL" clId="{347554CD-6C0E-4FDE-9F43-F9E6D75E389C}" dt="2023-06-27T20:16:51.995" v="3632" actId="14100"/>
          <ac:spMkLst>
            <pc:docMk/>
            <pc:sldMk cId="3158350301" sldId="297"/>
            <ac:spMk id="30" creationId="{E01372C7-6CAC-6AF2-83FD-D629121F99AF}"/>
          </ac:spMkLst>
        </pc:spChg>
        <pc:spChg chg="add mod">
          <ac:chgData name="Bruce Barbet Coburn" userId="881db896-51cf-412f-ada8-a6011ace1bc0" providerId="ADAL" clId="{347554CD-6C0E-4FDE-9F43-F9E6D75E389C}" dt="2023-06-27T20:17:08.204" v="3637" actId="14100"/>
          <ac:spMkLst>
            <pc:docMk/>
            <pc:sldMk cId="3158350301" sldId="297"/>
            <ac:spMk id="32" creationId="{78EDA31E-231B-D30C-35BC-2F46305B3DE1}"/>
          </ac:spMkLst>
        </pc:spChg>
        <pc:spChg chg="add mod">
          <ac:chgData name="Bruce Barbet Coburn" userId="881db896-51cf-412f-ada8-a6011ace1bc0" providerId="ADAL" clId="{347554CD-6C0E-4FDE-9F43-F9E6D75E389C}" dt="2023-06-27T20:17:29.607" v="3644" actId="14100"/>
          <ac:spMkLst>
            <pc:docMk/>
            <pc:sldMk cId="3158350301" sldId="297"/>
            <ac:spMk id="35" creationId="{290794BA-C368-6A28-84D6-33A4A08EA0BA}"/>
          </ac:spMkLst>
        </pc:spChg>
        <pc:spChg chg="add mod">
          <ac:chgData name="Bruce Barbet Coburn" userId="881db896-51cf-412f-ada8-a6011ace1bc0" providerId="ADAL" clId="{347554CD-6C0E-4FDE-9F43-F9E6D75E389C}" dt="2023-06-27T20:18:48.769" v="3719" actId="1076"/>
          <ac:spMkLst>
            <pc:docMk/>
            <pc:sldMk cId="3158350301" sldId="297"/>
            <ac:spMk id="38" creationId="{41FA48A4-E743-6F4E-7060-8D40956A7CE2}"/>
          </ac:spMkLst>
        </pc:spChg>
        <pc:spChg chg="add mod">
          <ac:chgData name="Bruce Barbet Coburn" userId="881db896-51cf-412f-ada8-a6011ace1bc0" providerId="ADAL" clId="{347554CD-6C0E-4FDE-9F43-F9E6D75E389C}" dt="2023-06-27T20:19:13.752" v="3758" actId="20577"/>
          <ac:spMkLst>
            <pc:docMk/>
            <pc:sldMk cId="3158350301" sldId="297"/>
            <ac:spMk id="39" creationId="{49498D57-33E2-B29E-2C93-2DDD1585DBBA}"/>
          </ac:spMkLst>
        </pc:spChg>
        <pc:spChg chg="add mod">
          <ac:chgData name="Bruce Barbet Coburn" userId="881db896-51cf-412f-ada8-a6011ace1bc0" providerId="ADAL" clId="{347554CD-6C0E-4FDE-9F43-F9E6D75E389C}" dt="2023-06-27T20:26:22.140" v="4172" actId="20577"/>
          <ac:spMkLst>
            <pc:docMk/>
            <pc:sldMk cId="3158350301" sldId="297"/>
            <ac:spMk id="40" creationId="{C28DAC0E-53A2-E496-9CB2-92162D5E875F}"/>
          </ac:spMkLst>
        </pc:spChg>
        <pc:spChg chg="add mod">
          <ac:chgData name="Bruce Barbet Coburn" userId="881db896-51cf-412f-ada8-a6011ace1bc0" providerId="ADAL" clId="{347554CD-6C0E-4FDE-9F43-F9E6D75E389C}" dt="2023-06-27T20:19:54.874" v="3854" actId="20577"/>
          <ac:spMkLst>
            <pc:docMk/>
            <pc:sldMk cId="3158350301" sldId="297"/>
            <ac:spMk id="41" creationId="{216C47B6-D01D-0012-D0FD-AC5FFE90F543}"/>
          </ac:spMkLst>
        </pc:spChg>
        <pc:spChg chg="add mod">
          <ac:chgData name="Bruce Barbet Coburn" userId="881db896-51cf-412f-ada8-a6011ace1bc0" providerId="ADAL" clId="{347554CD-6C0E-4FDE-9F43-F9E6D75E389C}" dt="2023-06-27T20:20:17.754" v="3902" actId="20577"/>
          <ac:spMkLst>
            <pc:docMk/>
            <pc:sldMk cId="3158350301" sldId="297"/>
            <ac:spMk id="42" creationId="{DFA0200B-BC1E-A113-8D70-53D5B8534EEF}"/>
          </ac:spMkLst>
        </pc:spChg>
        <pc:spChg chg="add mod">
          <ac:chgData name="Bruce Barbet Coburn" userId="881db896-51cf-412f-ada8-a6011ace1bc0" providerId="ADAL" clId="{347554CD-6C0E-4FDE-9F43-F9E6D75E389C}" dt="2023-06-27T20:20:39.417" v="3980" actId="20577"/>
          <ac:spMkLst>
            <pc:docMk/>
            <pc:sldMk cId="3158350301" sldId="297"/>
            <ac:spMk id="43" creationId="{6CBCDCB9-2F7D-B951-1215-01CE266392AA}"/>
          </ac:spMkLst>
        </pc:spChg>
        <pc:spChg chg="add mod">
          <ac:chgData name="Bruce Barbet Coburn" userId="881db896-51cf-412f-ada8-a6011ace1bc0" providerId="ADAL" clId="{347554CD-6C0E-4FDE-9F43-F9E6D75E389C}" dt="2023-06-27T20:20:58.470" v="4031" actId="20577"/>
          <ac:spMkLst>
            <pc:docMk/>
            <pc:sldMk cId="3158350301" sldId="297"/>
            <ac:spMk id="44" creationId="{9073934A-1DD0-9DCF-001D-0B4518525886}"/>
          </ac:spMkLst>
        </pc:spChg>
        <pc:spChg chg="add mod">
          <ac:chgData name="Bruce Barbet Coburn" userId="881db896-51cf-412f-ada8-a6011ace1bc0" providerId="ADAL" clId="{347554CD-6C0E-4FDE-9F43-F9E6D75E389C}" dt="2023-06-27T20:21:29.872" v="4082" actId="20577"/>
          <ac:spMkLst>
            <pc:docMk/>
            <pc:sldMk cId="3158350301" sldId="297"/>
            <ac:spMk id="45" creationId="{6C77353E-B5AA-B35B-2BAD-ED7A70528C8C}"/>
          </ac:spMkLst>
        </pc:spChg>
        <pc:spChg chg="add mod">
          <ac:chgData name="Bruce Barbet Coburn" userId="881db896-51cf-412f-ada8-a6011ace1bc0" providerId="ADAL" clId="{347554CD-6C0E-4FDE-9F43-F9E6D75E389C}" dt="2023-06-27T20:21:47.524" v="4124" actId="20577"/>
          <ac:spMkLst>
            <pc:docMk/>
            <pc:sldMk cId="3158350301" sldId="297"/>
            <ac:spMk id="46" creationId="{1CE6E0AB-FCB6-977A-FEFF-4E2219606D95}"/>
          </ac:spMkLst>
        </pc:spChg>
        <pc:picChg chg="add del mod">
          <ac:chgData name="Bruce Barbet Coburn" userId="881db896-51cf-412f-ada8-a6011ace1bc0" providerId="ADAL" clId="{347554CD-6C0E-4FDE-9F43-F9E6D75E389C}" dt="2023-06-27T20:09:19.614" v="3576" actId="478"/>
          <ac:picMkLst>
            <pc:docMk/>
            <pc:sldMk cId="3158350301" sldId="297"/>
            <ac:picMk id="6" creationId="{923CAD03-0A26-4FFA-98F8-23A1D05B3E2C}"/>
          </ac:picMkLst>
        </pc:picChg>
        <pc:picChg chg="add mod">
          <ac:chgData name="Bruce Barbet Coburn" userId="881db896-51cf-412f-ada8-a6011ace1bc0" providerId="ADAL" clId="{347554CD-6C0E-4FDE-9F43-F9E6D75E389C}" dt="2023-06-27T20:09:44.677" v="3579" actId="1076"/>
          <ac:picMkLst>
            <pc:docMk/>
            <pc:sldMk cId="3158350301" sldId="297"/>
            <ac:picMk id="10" creationId="{9938BC2D-9966-823F-1EDE-8F8FE9B39E60}"/>
          </ac:picMkLst>
        </pc:picChg>
        <pc:cxnChg chg="add mod">
          <ac:chgData name="Bruce Barbet Coburn" userId="881db896-51cf-412f-ada8-a6011ace1bc0" providerId="ADAL" clId="{347554CD-6C0E-4FDE-9F43-F9E6D75E389C}" dt="2023-06-27T20:12:53.143" v="3592" actId="208"/>
          <ac:cxnSpMkLst>
            <pc:docMk/>
            <pc:sldMk cId="3158350301" sldId="297"/>
            <ac:cxnSpMk id="14" creationId="{A6D29DE3-D5B1-0DF5-EDEF-DC5522CD783B}"/>
          </ac:cxnSpMkLst>
        </pc:cxnChg>
        <pc:cxnChg chg="add mod">
          <ac:chgData name="Bruce Barbet Coburn" userId="881db896-51cf-412f-ada8-a6011ace1bc0" providerId="ADAL" clId="{347554CD-6C0E-4FDE-9F43-F9E6D75E389C}" dt="2023-06-27T20:13:57.125" v="3603" actId="14100"/>
          <ac:cxnSpMkLst>
            <pc:docMk/>
            <pc:sldMk cId="3158350301" sldId="297"/>
            <ac:cxnSpMk id="17" creationId="{A09DC291-F7E4-671F-FC88-DDA32A8ACAB7}"/>
          </ac:cxnSpMkLst>
        </pc:cxnChg>
        <pc:cxnChg chg="add mod">
          <ac:chgData name="Bruce Barbet Coburn" userId="881db896-51cf-412f-ada8-a6011ace1bc0" providerId="ADAL" clId="{347554CD-6C0E-4FDE-9F43-F9E6D75E389C}" dt="2023-06-27T20:14:21.537" v="3610" actId="14100"/>
          <ac:cxnSpMkLst>
            <pc:docMk/>
            <pc:sldMk cId="3158350301" sldId="297"/>
            <ac:cxnSpMk id="20" creationId="{1E5B4FAD-127E-DD92-FDCA-BFD14EAEADAD}"/>
          </ac:cxnSpMkLst>
        </pc:cxnChg>
        <pc:cxnChg chg="add mod">
          <ac:chgData name="Bruce Barbet Coburn" userId="881db896-51cf-412f-ada8-a6011ace1bc0" providerId="ADAL" clId="{347554CD-6C0E-4FDE-9F43-F9E6D75E389C}" dt="2023-06-27T20:14:59.484" v="3617" actId="14100"/>
          <ac:cxnSpMkLst>
            <pc:docMk/>
            <pc:sldMk cId="3158350301" sldId="297"/>
            <ac:cxnSpMk id="23" creationId="{E53D63A2-09F4-7FD0-005E-BD5921A5EC86}"/>
          </ac:cxnSpMkLst>
        </pc:cxnChg>
        <pc:cxnChg chg="add mod">
          <ac:chgData name="Bruce Barbet Coburn" userId="881db896-51cf-412f-ada8-a6011ace1bc0" providerId="ADAL" clId="{347554CD-6C0E-4FDE-9F43-F9E6D75E389C}" dt="2023-06-27T20:15:17.762" v="3622" actId="1076"/>
          <ac:cxnSpMkLst>
            <pc:docMk/>
            <pc:sldMk cId="3158350301" sldId="297"/>
            <ac:cxnSpMk id="26" creationId="{51E1F884-2AA9-BA05-8E32-DA589E11984E}"/>
          </ac:cxnSpMkLst>
        </pc:cxnChg>
        <pc:cxnChg chg="add mod">
          <ac:chgData name="Bruce Barbet Coburn" userId="881db896-51cf-412f-ada8-a6011ace1bc0" providerId="ADAL" clId="{347554CD-6C0E-4FDE-9F43-F9E6D75E389C}" dt="2023-06-27T20:16:29.708" v="3629" actId="14100"/>
          <ac:cxnSpMkLst>
            <pc:docMk/>
            <pc:sldMk cId="3158350301" sldId="297"/>
            <ac:cxnSpMk id="28" creationId="{2951AB86-5E7C-ECF1-4F06-DC3E33BB0708}"/>
          </ac:cxnSpMkLst>
        </pc:cxnChg>
        <pc:cxnChg chg="add mod">
          <ac:chgData name="Bruce Barbet Coburn" userId="881db896-51cf-412f-ada8-a6011ace1bc0" providerId="ADAL" clId="{347554CD-6C0E-4FDE-9F43-F9E6D75E389C}" dt="2023-06-27T20:16:57.911" v="3634" actId="1076"/>
          <ac:cxnSpMkLst>
            <pc:docMk/>
            <pc:sldMk cId="3158350301" sldId="297"/>
            <ac:cxnSpMk id="31" creationId="{079EBA07-4AEF-8607-C9D5-6530B1EF8371}"/>
          </ac:cxnSpMkLst>
        </pc:cxnChg>
        <pc:cxnChg chg="add mod">
          <ac:chgData name="Bruce Barbet Coburn" userId="881db896-51cf-412f-ada8-a6011ace1bc0" providerId="ADAL" clId="{347554CD-6C0E-4FDE-9F43-F9E6D75E389C}" dt="2023-06-27T20:17:17.093" v="3640" actId="14100"/>
          <ac:cxnSpMkLst>
            <pc:docMk/>
            <pc:sldMk cId="3158350301" sldId="297"/>
            <ac:cxnSpMk id="33" creationId="{8CD4B207-1D87-D69A-3E38-F529A61E8008}"/>
          </ac:cxnSpMkLst>
        </pc:cxnChg>
        <pc:cxnChg chg="add mod">
          <ac:chgData name="Bruce Barbet Coburn" userId="881db896-51cf-412f-ada8-a6011ace1bc0" providerId="ADAL" clId="{347554CD-6C0E-4FDE-9F43-F9E6D75E389C}" dt="2023-06-27T20:17:37.374" v="3647" actId="14100"/>
          <ac:cxnSpMkLst>
            <pc:docMk/>
            <pc:sldMk cId="3158350301" sldId="297"/>
            <ac:cxnSpMk id="36" creationId="{8C3DE896-19B2-91BD-29DF-B15D96E6BA5D}"/>
          </ac:cxnSpMkLst>
        </pc:cxnChg>
      </pc:sldChg>
      <pc:sldChg chg="addSp delSp modSp new mod addAnim delAnim modAnim">
        <pc:chgData name="Bruce Barbet Coburn" userId="881db896-51cf-412f-ada8-a6011ace1bc0" providerId="ADAL" clId="{347554CD-6C0E-4FDE-9F43-F9E6D75E389C}" dt="2023-06-27T20:51:12.152" v="4737"/>
        <pc:sldMkLst>
          <pc:docMk/>
          <pc:sldMk cId="1939028669" sldId="298"/>
        </pc:sldMkLst>
        <pc:spChg chg="mod">
          <ac:chgData name="Bruce Barbet Coburn" userId="881db896-51cf-412f-ada8-a6011ace1bc0" providerId="ADAL" clId="{347554CD-6C0E-4FDE-9F43-F9E6D75E389C}" dt="2023-06-27T20:28:07.769" v="4259" actId="255"/>
          <ac:spMkLst>
            <pc:docMk/>
            <pc:sldMk cId="1939028669" sldId="298"/>
            <ac:spMk id="2" creationId="{C365258A-3130-14AB-2141-5B2028A1F8D1}"/>
          </ac:spMkLst>
        </pc:spChg>
        <pc:spChg chg="del">
          <ac:chgData name="Bruce Barbet Coburn" userId="881db896-51cf-412f-ada8-a6011ace1bc0" providerId="ADAL" clId="{347554CD-6C0E-4FDE-9F43-F9E6D75E389C}" dt="2023-06-27T20:28:16.824" v="4260" actId="478"/>
          <ac:spMkLst>
            <pc:docMk/>
            <pc:sldMk cId="1939028669" sldId="298"/>
            <ac:spMk id="3" creationId="{EA193B96-D3F2-2FDA-764F-D8A611736265}"/>
          </ac:spMkLst>
        </pc:spChg>
        <pc:spChg chg="add mod">
          <ac:chgData name="Bruce Barbet Coburn" userId="881db896-51cf-412f-ada8-a6011ace1bc0" providerId="ADAL" clId="{347554CD-6C0E-4FDE-9F43-F9E6D75E389C}" dt="2023-06-27T20:30:32.864" v="4275" actId="14100"/>
          <ac:spMkLst>
            <pc:docMk/>
            <pc:sldMk cId="1939028669" sldId="298"/>
            <ac:spMk id="6" creationId="{7FA88871-DF4C-C7D7-82FA-F52F223D0607}"/>
          </ac:spMkLst>
        </pc:spChg>
        <pc:spChg chg="add mod">
          <ac:chgData name="Bruce Barbet Coburn" userId="881db896-51cf-412f-ada8-a6011ace1bc0" providerId="ADAL" clId="{347554CD-6C0E-4FDE-9F43-F9E6D75E389C}" dt="2023-06-27T20:30:50.149" v="4280" actId="14100"/>
          <ac:spMkLst>
            <pc:docMk/>
            <pc:sldMk cId="1939028669" sldId="298"/>
            <ac:spMk id="9" creationId="{A9699463-3057-BCFC-A7C6-C0E9DFA2B69E}"/>
          </ac:spMkLst>
        </pc:spChg>
        <pc:spChg chg="add mod">
          <ac:chgData name="Bruce Barbet Coburn" userId="881db896-51cf-412f-ada8-a6011ace1bc0" providerId="ADAL" clId="{347554CD-6C0E-4FDE-9F43-F9E6D75E389C}" dt="2023-06-27T20:31:17.507" v="4287" actId="14100"/>
          <ac:spMkLst>
            <pc:docMk/>
            <pc:sldMk cId="1939028669" sldId="298"/>
            <ac:spMk id="12" creationId="{10DD1EBE-9024-BDD1-974D-9A0F075550ED}"/>
          </ac:spMkLst>
        </pc:spChg>
        <pc:spChg chg="add mod">
          <ac:chgData name="Bruce Barbet Coburn" userId="881db896-51cf-412f-ada8-a6011ace1bc0" providerId="ADAL" clId="{347554CD-6C0E-4FDE-9F43-F9E6D75E389C}" dt="2023-06-27T20:31:37.411" v="4292" actId="14100"/>
          <ac:spMkLst>
            <pc:docMk/>
            <pc:sldMk cId="1939028669" sldId="298"/>
            <ac:spMk id="14" creationId="{2A234A68-491A-EC4C-FCEF-90EF2C5AD366}"/>
          </ac:spMkLst>
        </pc:spChg>
        <pc:spChg chg="add mod">
          <ac:chgData name="Bruce Barbet Coburn" userId="881db896-51cf-412f-ada8-a6011ace1bc0" providerId="ADAL" clId="{347554CD-6C0E-4FDE-9F43-F9E6D75E389C}" dt="2023-06-27T20:31:56.739" v="4299" actId="14100"/>
          <ac:spMkLst>
            <pc:docMk/>
            <pc:sldMk cId="1939028669" sldId="298"/>
            <ac:spMk id="17" creationId="{9AD0B670-BA5A-A9F0-35A8-AE1511E9ED45}"/>
          </ac:spMkLst>
        </pc:spChg>
        <pc:spChg chg="add del mod">
          <ac:chgData name="Bruce Barbet Coburn" userId="881db896-51cf-412f-ada8-a6011ace1bc0" providerId="ADAL" clId="{347554CD-6C0E-4FDE-9F43-F9E6D75E389C}" dt="2023-06-27T20:48:34.116" v="4728" actId="14100"/>
          <ac:spMkLst>
            <pc:docMk/>
            <pc:sldMk cId="1939028669" sldId="298"/>
            <ac:spMk id="20" creationId="{CD0C3B9A-229F-9D7C-271A-E0692AA7D831}"/>
          </ac:spMkLst>
        </pc:spChg>
        <pc:spChg chg="add mod">
          <ac:chgData name="Bruce Barbet Coburn" userId="881db896-51cf-412f-ada8-a6011ace1bc0" providerId="ADAL" clId="{347554CD-6C0E-4FDE-9F43-F9E6D75E389C}" dt="2023-06-27T20:33:28.926" v="4400" actId="1076"/>
          <ac:spMkLst>
            <pc:docMk/>
            <pc:sldMk cId="1939028669" sldId="298"/>
            <ac:spMk id="23" creationId="{29D7BC0C-7436-0BB0-4AF2-AC74F5DE8963}"/>
          </ac:spMkLst>
        </pc:spChg>
        <pc:spChg chg="add mod">
          <ac:chgData name="Bruce Barbet Coburn" userId="881db896-51cf-412f-ada8-a6011ace1bc0" providerId="ADAL" clId="{347554CD-6C0E-4FDE-9F43-F9E6D75E389C}" dt="2023-06-27T20:34:01.838" v="4471" actId="1076"/>
          <ac:spMkLst>
            <pc:docMk/>
            <pc:sldMk cId="1939028669" sldId="298"/>
            <ac:spMk id="24" creationId="{C823956F-9312-3253-A7AE-189E73A966B4}"/>
          </ac:spMkLst>
        </pc:spChg>
        <pc:spChg chg="add mod">
          <ac:chgData name="Bruce Barbet Coburn" userId="881db896-51cf-412f-ada8-a6011ace1bc0" providerId="ADAL" clId="{347554CD-6C0E-4FDE-9F43-F9E6D75E389C}" dt="2023-06-27T20:34:18.306" v="4511" actId="20577"/>
          <ac:spMkLst>
            <pc:docMk/>
            <pc:sldMk cId="1939028669" sldId="298"/>
            <ac:spMk id="25" creationId="{1A9F47A6-8C0F-F0B8-9EF7-619916AB6503}"/>
          </ac:spMkLst>
        </pc:spChg>
        <pc:spChg chg="add mod">
          <ac:chgData name="Bruce Barbet Coburn" userId="881db896-51cf-412f-ada8-a6011ace1bc0" providerId="ADAL" clId="{347554CD-6C0E-4FDE-9F43-F9E6D75E389C}" dt="2023-06-27T20:34:53.446" v="4538" actId="20577"/>
          <ac:spMkLst>
            <pc:docMk/>
            <pc:sldMk cId="1939028669" sldId="298"/>
            <ac:spMk id="26" creationId="{D4F0D656-091C-18FD-E742-6980A79DA80F}"/>
          </ac:spMkLst>
        </pc:spChg>
        <pc:spChg chg="add mod">
          <ac:chgData name="Bruce Barbet Coburn" userId="881db896-51cf-412f-ada8-a6011ace1bc0" providerId="ADAL" clId="{347554CD-6C0E-4FDE-9F43-F9E6D75E389C}" dt="2023-06-27T20:36:00.385" v="4612" actId="20577"/>
          <ac:spMkLst>
            <pc:docMk/>
            <pc:sldMk cId="1939028669" sldId="298"/>
            <ac:spMk id="27" creationId="{759346C7-762B-762B-225D-55FCE139118A}"/>
          </ac:spMkLst>
        </pc:spChg>
        <pc:spChg chg="add mod">
          <ac:chgData name="Bruce Barbet Coburn" userId="881db896-51cf-412f-ada8-a6011ace1bc0" providerId="ADAL" clId="{347554CD-6C0E-4FDE-9F43-F9E6D75E389C}" dt="2023-06-27T20:36:21.686" v="4674" actId="20577"/>
          <ac:spMkLst>
            <pc:docMk/>
            <pc:sldMk cId="1939028669" sldId="298"/>
            <ac:spMk id="28" creationId="{27A4C0A1-410E-52D7-2BF6-AC3849245933}"/>
          </ac:spMkLst>
        </pc:spChg>
        <pc:spChg chg="add del">
          <ac:chgData name="Bruce Barbet Coburn" userId="881db896-51cf-412f-ada8-a6011ace1bc0" providerId="ADAL" clId="{347554CD-6C0E-4FDE-9F43-F9E6D75E389C}" dt="2023-06-27T20:48:48.078" v="4730" actId="11529"/>
          <ac:spMkLst>
            <pc:docMk/>
            <pc:sldMk cId="1939028669" sldId="298"/>
            <ac:spMk id="29" creationId="{2BF8347E-303E-753A-4DD4-97C9E20F079B}"/>
          </ac:spMkLst>
        </pc:spChg>
        <pc:spChg chg="add mod">
          <ac:chgData name="Bruce Barbet Coburn" userId="881db896-51cf-412f-ada8-a6011ace1bc0" providerId="ADAL" clId="{347554CD-6C0E-4FDE-9F43-F9E6D75E389C}" dt="2023-06-27T20:48:58.090" v="4733" actId="14100"/>
          <ac:spMkLst>
            <pc:docMk/>
            <pc:sldMk cId="1939028669" sldId="298"/>
            <ac:spMk id="30" creationId="{8156E9CB-EAB5-93C1-EF63-35E4144E7FB5}"/>
          </ac:spMkLst>
        </pc:spChg>
        <pc:picChg chg="add mod">
          <ac:chgData name="Bruce Barbet Coburn" userId="881db896-51cf-412f-ada8-a6011ace1bc0" providerId="ADAL" clId="{347554CD-6C0E-4FDE-9F43-F9E6D75E389C}" dt="2023-06-27T20:29:17.978" v="4263" actId="1076"/>
          <ac:picMkLst>
            <pc:docMk/>
            <pc:sldMk cId="1939028669" sldId="298"/>
            <ac:picMk id="5" creationId="{2022384B-D0A2-FF52-D53E-8488DD2BF690}"/>
          </ac:picMkLst>
        </pc:picChg>
        <pc:cxnChg chg="add mod">
          <ac:chgData name="Bruce Barbet Coburn" userId="881db896-51cf-412f-ada8-a6011ace1bc0" providerId="ADAL" clId="{347554CD-6C0E-4FDE-9F43-F9E6D75E389C}" dt="2023-06-27T20:30:35.899" v="4276" actId="1076"/>
          <ac:cxnSpMkLst>
            <pc:docMk/>
            <pc:sldMk cId="1939028669" sldId="298"/>
            <ac:cxnSpMk id="7" creationId="{7636A6C5-EAB4-34BF-8F3D-BCCC1D180525}"/>
          </ac:cxnSpMkLst>
        </pc:cxnChg>
        <pc:cxnChg chg="add mod">
          <ac:chgData name="Bruce Barbet Coburn" userId="881db896-51cf-412f-ada8-a6011ace1bc0" providerId="ADAL" clId="{347554CD-6C0E-4FDE-9F43-F9E6D75E389C}" dt="2023-06-27T20:30:59.451" v="4283" actId="14100"/>
          <ac:cxnSpMkLst>
            <pc:docMk/>
            <pc:sldMk cId="1939028669" sldId="298"/>
            <ac:cxnSpMk id="10" creationId="{EB57C9A5-F8CF-8012-19DC-529039E6986C}"/>
          </ac:cxnSpMkLst>
        </pc:cxnChg>
        <pc:cxnChg chg="add mod">
          <ac:chgData name="Bruce Barbet Coburn" userId="881db896-51cf-412f-ada8-a6011ace1bc0" providerId="ADAL" clId="{347554CD-6C0E-4FDE-9F43-F9E6D75E389C}" dt="2023-06-27T20:31:22.556" v="4289" actId="1076"/>
          <ac:cxnSpMkLst>
            <pc:docMk/>
            <pc:sldMk cId="1939028669" sldId="298"/>
            <ac:cxnSpMk id="13" creationId="{E657FB1C-85D2-D11E-F4A5-C8DCE1168617}"/>
          </ac:cxnSpMkLst>
        </pc:cxnChg>
        <pc:cxnChg chg="add mod">
          <ac:chgData name="Bruce Barbet Coburn" userId="881db896-51cf-412f-ada8-a6011ace1bc0" providerId="ADAL" clId="{347554CD-6C0E-4FDE-9F43-F9E6D75E389C}" dt="2023-06-27T20:31:46.798" v="4295" actId="14100"/>
          <ac:cxnSpMkLst>
            <pc:docMk/>
            <pc:sldMk cId="1939028669" sldId="298"/>
            <ac:cxnSpMk id="15" creationId="{AA05B85A-8AAC-D1F4-BB08-D3225497B54C}"/>
          </ac:cxnSpMkLst>
        </pc:cxnChg>
        <pc:cxnChg chg="add mod">
          <ac:chgData name="Bruce Barbet Coburn" userId="881db896-51cf-412f-ada8-a6011ace1bc0" providerId="ADAL" clId="{347554CD-6C0E-4FDE-9F43-F9E6D75E389C}" dt="2023-06-27T20:32:06.622" v="4302" actId="14100"/>
          <ac:cxnSpMkLst>
            <pc:docMk/>
            <pc:sldMk cId="1939028669" sldId="298"/>
            <ac:cxnSpMk id="18" creationId="{DFB02D74-5495-6AC2-5A06-10B3572BC0A9}"/>
          </ac:cxnSpMkLst>
        </pc:cxnChg>
        <pc:cxnChg chg="add mod">
          <ac:chgData name="Bruce Barbet Coburn" userId="881db896-51cf-412f-ada8-a6011ace1bc0" providerId="ADAL" clId="{347554CD-6C0E-4FDE-9F43-F9E6D75E389C}" dt="2023-06-27T20:32:23.516" v="4308" actId="14100"/>
          <ac:cxnSpMkLst>
            <pc:docMk/>
            <pc:sldMk cId="1939028669" sldId="298"/>
            <ac:cxnSpMk id="21" creationId="{D6054335-AFD3-B726-62AA-E6CA5B774726}"/>
          </ac:cxnSpMkLst>
        </pc:cxnChg>
      </pc:sldChg>
      <pc:sldChg chg="addSp delSp modSp new mod setBg setClrOvrMap">
        <pc:chgData name="Bruce Barbet Coburn" userId="881db896-51cf-412f-ada8-a6011ace1bc0" providerId="ADAL" clId="{347554CD-6C0E-4FDE-9F43-F9E6D75E389C}" dt="2023-06-27T20:55:32.513" v="5123" actId="26606"/>
        <pc:sldMkLst>
          <pc:docMk/>
          <pc:sldMk cId="1741958067" sldId="299"/>
        </pc:sldMkLst>
        <pc:spChg chg="mod ord">
          <ac:chgData name="Bruce Barbet Coburn" userId="881db896-51cf-412f-ada8-a6011ace1bc0" providerId="ADAL" clId="{347554CD-6C0E-4FDE-9F43-F9E6D75E389C}" dt="2023-06-27T20:55:32.513" v="5123" actId="26606"/>
          <ac:spMkLst>
            <pc:docMk/>
            <pc:sldMk cId="1741958067" sldId="299"/>
            <ac:spMk id="2" creationId="{E26E15BE-3FE3-E053-5ACB-F44A92B2DE11}"/>
          </ac:spMkLst>
        </pc:spChg>
        <pc:spChg chg="del">
          <ac:chgData name="Bruce Barbet Coburn" userId="881db896-51cf-412f-ada8-a6011ace1bc0" providerId="ADAL" clId="{347554CD-6C0E-4FDE-9F43-F9E6D75E389C}" dt="2023-06-27T20:52:38.614" v="4789"/>
          <ac:spMkLst>
            <pc:docMk/>
            <pc:sldMk cId="1741958067" sldId="299"/>
            <ac:spMk id="3" creationId="{015F359E-F458-C2F0-9ED8-9F382C8E1A61}"/>
          </ac:spMkLst>
        </pc:spChg>
        <pc:spChg chg="add mod">
          <ac:chgData name="Bruce Barbet Coburn" userId="881db896-51cf-412f-ada8-a6011ace1bc0" providerId="ADAL" clId="{347554CD-6C0E-4FDE-9F43-F9E6D75E389C}" dt="2023-06-27T20:55:32.513" v="5123" actId="26606"/>
          <ac:spMkLst>
            <pc:docMk/>
            <pc:sldMk cId="1741958067" sldId="299"/>
            <ac:spMk id="6" creationId="{C1BF3000-9B51-DD44-C36C-A5C64D28A469}"/>
          </ac:spMkLst>
        </pc:spChg>
        <pc:spChg chg="add del">
          <ac:chgData name="Bruce Barbet Coburn" userId="881db896-51cf-412f-ada8-a6011ace1bc0" providerId="ADAL" clId="{347554CD-6C0E-4FDE-9F43-F9E6D75E389C}" dt="2023-06-27T20:55:32.501" v="5122" actId="26606"/>
          <ac:spMkLst>
            <pc:docMk/>
            <pc:sldMk cId="1741958067" sldId="299"/>
            <ac:spMk id="11" creationId="{909FE742-1A27-4AEF-B5F0-F8C383EAB1D7}"/>
          </ac:spMkLst>
        </pc:spChg>
        <pc:spChg chg="add">
          <ac:chgData name="Bruce Barbet Coburn" userId="881db896-51cf-412f-ada8-a6011ace1bc0" providerId="ADAL" clId="{347554CD-6C0E-4FDE-9F43-F9E6D75E389C}" dt="2023-06-27T20:55:32.513" v="5123" actId="26606"/>
          <ac:spMkLst>
            <pc:docMk/>
            <pc:sldMk cId="1741958067" sldId="299"/>
            <ac:spMk id="13" creationId="{61752F1D-FC0F-4103-9584-630E643CCDA6}"/>
          </ac:spMkLst>
        </pc:spChg>
        <pc:spChg chg="add">
          <ac:chgData name="Bruce Barbet Coburn" userId="881db896-51cf-412f-ada8-a6011ace1bc0" providerId="ADAL" clId="{347554CD-6C0E-4FDE-9F43-F9E6D75E389C}" dt="2023-06-27T20:55:32.513" v="5123" actId="26606"/>
          <ac:spMkLst>
            <pc:docMk/>
            <pc:sldMk cId="1741958067" sldId="299"/>
            <ac:spMk id="14" creationId="{B4AAD3FD-83A5-4B89-9F8F-01B8870865BE}"/>
          </ac:spMkLst>
        </pc:spChg>
        <pc:spChg chg="add">
          <ac:chgData name="Bruce Barbet Coburn" userId="881db896-51cf-412f-ada8-a6011ace1bc0" providerId="ADAL" clId="{347554CD-6C0E-4FDE-9F43-F9E6D75E389C}" dt="2023-06-27T20:55:32.513" v="5123" actId="26606"/>
          <ac:spMkLst>
            <pc:docMk/>
            <pc:sldMk cId="1741958067" sldId="299"/>
            <ac:spMk id="15" creationId="{70151CB7-E7DE-4917-B831-01DF9CE01306}"/>
          </ac:spMkLst>
        </pc:spChg>
        <pc:spChg chg="add">
          <ac:chgData name="Bruce Barbet Coburn" userId="881db896-51cf-412f-ada8-a6011ace1bc0" providerId="ADAL" clId="{347554CD-6C0E-4FDE-9F43-F9E6D75E389C}" dt="2023-06-27T20:55:32.513" v="5123" actId="26606"/>
          <ac:spMkLst>
            <pc:docMk/>
            <pc:sldMk cId="1741958067" sldId="299"/>
            <ac:spMk id="17" creationId="{A92A1116-1C84-41DF-B803-1F7B0883EC82}"/>
          </ac:spMkLst>
        </pc:spChg>
        <pc:picChg chg="add mod">
          <ac:chgData name="Bruce Barbet Coburn" userId="881db896-51cf-412f-ada8-a6011ace1bc0" providerId="ADAL" clId="{347554CD-6C0E-4FDE-9F43-F9E6D75E389C}" dt="2023-06-27T20:55:32.513" v="5123" actId="26606"/>
          <ac:picMkLst>
            <pc:docMk/>
            <pc:sldMk cId="1741958067" sldId="299"/>
            <ac:picMk id="5" creationId="{2F2BBF5A-43C1-498F-0DFA-47D90FE90D63}"/>
          </ac:picMkLst>
        </pc:picChg>
      </pc:sldChg>
      <pc:sldChg chg="addSp delSp modSp new mod setBg setClrOvrMap">
        <pc:chgData name="Bruce Barbet Coburn" userId="881db896-51cf-412f-ada8-a6011ace1bc0" providerId="ADAL" clId="{347554CD-6C0E-4FDE-9F43-F9E6D75E389C}" dt="2023-06-27T21:09:06.030" v="5775" actId="14100"/>
        <pc:sldMkLst>
          <pc:docMk/>
          <pc:sldMk cId="1130404186" sldId="300"/>
        </pc:sldMkLst>
        <pc:spChg chg="mod">
          <ac:chgData name="Bruce Barbet Coburn" userId="881db896-51cf-412f-ada8-a6011ace1bc0" providerId="ADAL" clId="{347554CD-6C0E-4FDE-9F43-F9E6D75E389C}" dt="2023-06-27T21:08:52.952" v="5774" actId="26606"/>
          <ac:spMkLst>
            <pc:docMk/>
            <pc:sldMk cId="1130404186" sldId="300"/>
            <ac:spMk id="2" creationId="{84161FAC-3D7E-3A7A-F23B-8D20567EA0DA}"/>
          </ac:spMkLst>
        </pc:spChg>
        <pc:spChg chg="mod ord">
          <ac:chgData name="Bruce Barbet Coburn" userId="881db896-51cf-412f-ada8-a6011ace1bc0" providerId="ADAL" clId="{347554CD-6C0E-4FDE-9F43-F9E6D75E389C}" dt="2023-06-27T21:09:06.030" v="5775" actId="14100"/>
          <ac:spMkLst>
            <pc:docMk/>
            <pc:sldMk cId="1130404186" sldId="300"/>
            <ac:spMk id="3" creationId="{4C0FDA99-C00F-5C5A-90A9-F59ADD85BEBE}"/>
          </ac:spMkLst>
        </pc:spChg>
        <pc:spChg chg="add del">
          <ac:chgData name="Bruce Barbet Coburn" userId="881db896-51cf-412f-ada8-a6011ace1bc0" providerId="ADAL" clId="{347554CD-6C0E-4FDE-9F43-F9E6D75E389C}" dt="2023-06-27T21:08:52.941" v="5773" actId="26606"/>
          <ac:spMkLst>
            <pc:docMk/>
            <pc:sldMk cId="1130404186" sldId="300"/>
            <ac:spMk id="10" creationId="{9922B851-6B16-415F-9600-DB0E665C54FD}"/>
          </ac:spMkLst>
        </pc:spChg>
        <pc:spChg chg="add del">
          <ac:chgData name="Bruce Barbet Coburn" userId="881db896-51cf-412f-ada8-a6011ace1bc0" providerId="ADAL" clId="{347554CD-6C0E-4FDE-9F43-F9E6D75E389C}" dt="2023-06-27T21:08:52.941" v="5773" actId="26606"/>
          <ac:spMkLst>
            <pc:docMk/>
            <pc:sldMk cId="1130404186" sldId="300"/>
            <ac:spMk id="12" creationId="{FAA2B0B0-E6D1-4F97-A03B-5B9DC568AABC}"/>
          </ac:spMkLst>
        </pc:spChg>
        <pc:spChg chg="add del">
          <ac:chgData name="Bruce Barbet Coburn" userId="881db896-51cf-412f-ada8-a6011ace1bc0" providerId="ADAL" clId="{347554CD-6C0E-4FDE-9F43-F9E6D75E389C}" dt="2023-06-27T21:08:52.941" v="5773" actId="26606"/>
          <ac:spMkLst>
            <pc:docMk/>
            <pc:sldMk cId="1130404186" sldId="300"/>
            <ac:spMk id="14" creationId="{7067A410-38E7-4862-BC25-A40927006E3A}"/>
          </ac:spMkLst>
        </pc:spChg>
        <pc:spChg chg="add del">
          <ac:chgData name="Bruce Barbet Coburn" userId="881db896-51cf-412f-ada8-a6011ace1bc0" providerId="ADAL" clId="{347554CD-6C0E-4FDE-9F43-F9E6D75E389C}" dt="2023-06-27T21:08:52.941" v="5773" actId="26606"/>
          <ac:spMkLst>
            <pc:docMk/>
            <pc:sldMk cId="1130404186" sldId="300"/>
            <ac:spMk id="16" creationId="{95E21D77-54D4-42F2-9F79-B4B22CCA1C68}"/>
          </ac:spMkLst>
        </pc:spChg>
        <pc:spChg chg="add">
          <ac:chgData name="Bruce Barbet Coburn" userId="881db896-51cf-412f-ada8-a6011ace1bc0" providerId="ADAL" clId="{347554CD-6C0E-4FDE-9F43-F9E6D75E389C}" dt="2023-06-27T21:08:52.952" v="5774" actId="26606"/>
          <ac:spMkLst>
            <pc:docMk/>
            <pc:sldMk cId="1130404186" sldId="300"/>
            <ac:spMk id="18" creationId="{EE4E366E-272A-409E-840F-9A6A64A9E3FF}"/>
          </ac:spMkLst>
        </pc:spChg>
        <pc:spChg chg="add">
          <ac:chgData name="Bruce Barbet Coburn" userId="881db896-51cf-412f-ada8-a6011ace1bc0" providerId="ADAL" clId="{347554CD-6C0E-4FDE-9F43-F9E6D75E389C}" dt="2023-06-27T21:08:52.952" v="5774" actId="26606"/>
          <ac:spMkLst>
            <pc:docMk/>
            <pc:sldMk cId="1130404186" sldId="300"/>
            <ac:spMk id="19" creationId="{A721560C-E4AB-4287-A29C-3F6916794CB9}"/>
          </ac:spMkLst>
        </pc:spChg>
        <pc:spChg chg="add">
          <ac:chgData name="Bruce Barbet Coburn" userId="881db896-51cf-412f-ada8-a6011ace1bc0" providerId="ADAL" clId="{347554CD-6C0E-4FDE-9F43-F9E6D75E389C}" dt="2023-06-27T21:08:52.952" v="5774" actId="26606"/>
          <ac:spMkLst>
            <pc:docMk/>
            <pc:sldMk cId="1130404186" sldId="300"/>
            <ac:spMk id="20" creationId="{DF6CFF07-D953-4F9C-9A0E-E0A6AACB6158}"/>
          </ac:spMkLst>
        </pc:spChg>
        <pc:spChg chg="add">
          <ac:chgData name="Bruce Barbet Coburn" userId="881db896-51cf-412f-ada8-a6011ace1bc0" providerId="ADAL" clId="{347554CD-6C0E-4FDE-9F43-F9E6D75E389C}" dt="2023-06-27T21:08:52.952" v="5774" actId="26606"/>
          <ac:spMkLst>
            <pc:docMk/>
            <pc:sldMk cId="1130404186" sldId="300"/>
            <ac:spMk id="21" creationId="{DAA4FEEE-0B5F-41BF-825D-60F9FB089568}"/>
          </ac:spMkLst>
        </pc:spChg>
        <pc:picChg chg="add mod">
          <ac:chgData name="Bruce Barbet Coburn" userId="881db896-51cf-412f-ada8-a6011ace1bc0" providerId="ADAL" clId="{347554CD-6C0E-4FDE-9F43-F9E6D75E389C}" dt="2023-06-27T21:08:52.952" v="5774" actId="26606"/>
          <ac:picMkLst>
            <pc:docMk/>
            <pc:sldMk cId="1130404186" sldId="300"/>
            <ac:picMk id="5" creationId="{90E5E581-0F30-46E1-E8BA-7FD5E1510F7C}"/>
          </ac:picMkLst>
        </pc:picChg>
      </pc:sldChg>
      <pc:sldChg chg="addSp modSp new mod setBg">
        <pc:chgData name="Bruce Barbet Coburn" userId="881db896-51cf-412f-ada8-a6011ace1bc0" providerId="ADAL" clId="{347554CD-6C0E-4FDE-9F43-F9E6D75E389C}" dt="2023-06-27T21:34:21.718" v="6929" actId="20577"/>
        <pc:sldMkLst>
          <pc:docMk/>
          <pc:sldMk cId="1780139574" sldId="301"/>
        </pc:sldMkLst>
        <pc:spChg chg="mod">
          <ac:chgData name="Bruce Barbet Coburn" userId="881db896-51cf-412f-ada8-a6011ace1bc0" providerId="ADAL" clId="{347554CD-6C0E-4FDE-9F43-F9E6D75E389C}" dt="2023-06-27T21:17:06.008" v="6225" actId="26606"/>
          <ac:spMkLst>
            <pc:docMk/>
            <pc:sldMk cId="1780139574" sldId="301"/>
            <ac:spMk id="2" creationId="{A58B6021-23C6-97D0-7286-CA3B448983C4}"/>
          </ac:spMkLst>
        </pc:spChg>
        <pc:spChg chg="mod">
          <ac:chgData name="Bruce Barbet Coburn" userId="881db896-51cf-412f-ada8-a6011ace1bc0" providerId="ADAL" clId="{347554CD-6C0E-4FDE-9F43-F9E6D75E389C}" dt="2023-06-27T21:34:21.718" v="6929" actId="20577"/>
          <ac:spMkLst>
            <pc:docMk/>
            <pc:sldMk cId="1780139574" sldId="301"/>
            <ac:spMk id="3" creationId="{49AC67F9-39A7-4040-8B60-DFB2C1DAE6C5}"/>
          </ac:spMkLst>
        </pc:spChg>
        <pc:spChg chg="add">
          <ac:chgData name="Bruce Barbet Coburn" userId="881db896-51cf-412f-ada8-a6011ace1bc0" providerId="ADAL" clId="{347554CD-6C0E-4FDE-9F43-F9E6D75E389C}" dt="2023-06-27T21:17:06.008" v="6225" actId="26606"/>
          <ac:spMkLst>
            <pc:docMk/>
            <pc:sldMk cId="1780139574" sldId="301"/>
            <ac:spMk id="12" creationId="{DBAF956B-591A-4461-BB3C-79AA176B099A}"/>
          </ac:spMkLst>
        </pc:spChg>
        <pc:spChg chg="add">
          <ac:chgData name="Bruce Barbet Coburn" userId="881db896-51cf-412f-ada8-a6011ace1bc0" providerId="ADAL" clId="{347554CD-6C0E-4FDE-9F43-F9E6D75E389C}" dt="2023-06-27T21:17:06.008" v="6225" actId="26606"/>
          <ac:spMkLst>
            <pc:docMk/>
            <pc:sldMk cId="1780139574" sldId="301"/>
            <ac:spMk id="14" creationId="{E8895FAA-0D03-43F6-9594-A8733552E281}"/>
          </ac:spMkLst>
        </pc:spChg>
        <pc:spChg chg="add">
          <ac:chgData name="Bruce Barbet Coburn" userId="881db896-51cf-412f-ada8-a6011ace1bc0" providerId="ADAL" clId="{347554CD-6C0E-4FDE-9F43-F9E6D75E389C}" dt="2023-06-27T21:17:06.008" v="6225" actId="26606"/>
          <ac:spMkLst>
            <pc:docMk/>
            <pc:sldMk cId="1780139574" sldId="301"/>
            <ac:spMk id="16" creationId="{918FB696-BC5E-43A4-9768-4BB5278BDC9A}"/>
          </ac:spMkLst>
        </pc:spChg>
        <pc:picChg chg="add mod">
          <ac:chgData name="Bruce Barbet Coburn" userId="881db896-51cf-412f-ada8-a6011ace1bc0" providerId="ADAL" clId="{347554CD-6C0E-4FDE-9F43-F9E6D75E389C}" dt="2023-06-27T21:17:06.008" v="6225" actId="26606"/>
          <ac:picMkLst>
            <pc:docMk/>
            <pc:sldMk cId="1780139574" sldId="301"/>
            <ac:picMk id="5" creationId="{573545AD-F0A2-5ACA-3A64-CC31ECE8BDDC}"/>
          </ac:picMkLst>
        </pc:picChg>
        <pc:picChg chg="add mod ord">
          <ac:chgData name="Bruce Barbet Coburn" userId="881db896-51cf-412f-ada8-a6011ace1bc0" providerId="ADAL" clId="{347554CD-6C0E-4FDE-9F43-F9E6D75E389C}" dt="2023-06-27T21:17:06.008" v="6225" actId="26606"/>
          <ac:picMkLst>
            <pc:docMk/>
            <pc:sldMk cId="1780139574" sldId="301"/>
            <ac:picMk id="7" creationId="{9C689222-6A0F-6422-FB72-CC1C3FC0D333}"/>
          </ac:picMkLst>
        </pc:picChg>
      </pc:sldChg>
      <pc:sldChg chg="addSp delSp modSp new mod setBg">
        <pc:chgData name="Bruce Barbet Coburn" userId="881db896-51cf-412f-ada8-a6011ace1bc0" providerId="ADAL" clId="{347554CD-6C0E-4FDE-9F43-F9E6D75E389C}" dt="2023-06-27T21:19:11.580" v="6342" actId="26606"/>
        <pc:sldMkLst>
          <pc:docMk/>
          <pc:sldMk cId="450326515" sldId="302"/>
        </pc:sldMkLst>
        <pc:spChg chg="mod">
          <ac:chgData name="Bruce Barbet Coburn" userId="881db896-51cf-412f-ada8-a6011ace1bc0" providerId="ADAL" clId="{347554CD-6C0E-4FDE-9F43-F9E6D75E389C}" dt="2023-06-27T21:19:11.580" v="6342" actId="26606"/>
          <ac:spMkLst>
            <pc:docMk/>
            <pc:sldMk cId="450326515" sldId="302"/>
            <ac:spMk id="2" creationId="{D2113D41-FACF-572C-3CF7-83B19862DA4D}"/>
          </ac:spMkLst>
        </pc:spChg>
        <pc:spChg chg="del">
          <ac:chgData name="Bruce Barbet Coburn" userId="881db896-51cf-412f-ada8-a6011ace1bc0" providerId="ADAL" clId="{347554CD-6C0E-4FDE-9F43-F9E6D75E389C}" dt="2023-06-27T21:19:11.580" v="6342" actId="26606"/>
          <ac:spMkLst>
            <pc:docMk/>
            <pc:sldMk cId="450326515" sldId="302"/>
            <ac:spMk id="3" creationId="{5BADBE33-9BB7-234C-2E39-DDBBC9363933}"/>
          </ac:spMkLst>
        </pc:spChg>
        <pc:spChg chg="add">
          <ac:chgData name="Bruce Barbet Coburn" userId="881db896-51cf-412f-ada8-a6011ace1bc0" providerId="ADAL" clId="{347554CD-6C0E-4FDE-9F43-F9E6D75E389C}" dt="2023-06-27T21:19:11.580" v="6342" actId="26606"/>
          <ac:spMkLst>
            <pc:docMk/>
            <pc:sldMk cId="450326515" sldId="302"/>
            <ac:spMk id="13" creationId="{989BE678-777B-482A-A616-FEDC47B162E5}"/>
          </ac:spMkLst>
        </pc:spChg>
        <pc:spChg chg="add">
          <ac:chgData name="Bruce Barbet Coburn" userId="881db896-51cf-412f-ada8-a6011ace1bc0" providerId="ADAL" clId="{347554CD-6C0E-4FDE-9F43-F9E6D75E389C}" dt="2023-06-27T21:19:11.580" v="6342" actId="26606"/>
          <ac:spMkLst>
            <pc:docMk/>
            <pc:sldMk cId="450326515" sldId="302"/>
            <ac:spMk id="19" creationId="{D28BE0C3-2102-4820-B88B-A448B1840D14}"/>
          </ac:spMkLst>
        </pc:spChg>
        <pc:spChg chg="add">
          <ac:chgData name="Bruce Barbet Coburn" userId="881db896-51cf-412f-ada8-a6011ace1bc0" providerId="ADAL" clId="{347554CD-6C0E-4FDE-9F43-F9E6D75E389C}" dt="2023-06-27T21:19:11.580" v="6342" actId="26606"/>
          <ac:spMkLst>
            <pc:docMk/>
            <pc:sldMk cId="450326515" sldId="302"/>
            <ac:spMk id="21" creationId="{C885E190-58DD-42DD-A4A8-401E15C92A52}"/>
          </ac:spMkLst>
        </pc:spChg>
        <pc:picChg chg="add">
          <ac:chgData name="Bruce Barbet Coburn" userId="881db896-51cf-412f-ada8-a6011ace1bc0" providerId="ADAL" clId="{347554CD-6C0E-4FDE-9F43-F9E6D75E389C}" dt="2023-06-27T21:19:11.580" v="6342" actId="26606"/>
          <ac:picMkLst>
            <pc:docMk/>
            <pc:sldMk cId="450326515" sldId="302"/>
            <ac:picMk id="5" creationId="{8BC8D8CA-1D9B-09D2-A68D-3A540AE30D5C}"/>
          </ac:picMkLst>
        </pc:picChg>
        <pc:picChg chg="add">
          <ac:chgData name="Bruce Barbet Coburn" userId="881db896-51cf-412f-ada8-a6011ace1bc0" providerId="ADAL" clId="{347554CD-6C0E-4FDE-9F43-F9E6D75E389C}" dt="2023-06-27T21:19:11.580" v="6342" actId="26606"/>
          <ac:picMkLst>
            <pc:docMk/>
            <pc:sldMk cId="450326515" sldId="302"/>
            <ac:picMk id="9" creationId="{DF19BAF3-7E20-4B9D-B544-BABAEEA1FA75}"/>
          </ac:picMkLst>
        </pc:picChg>
        <pc:picChg chg="add">
          <ac:chgData name="Bruce Barbet Coburn" userId="881db896-51cf-412f-ada8-a6011ace1bc0" providerId="ADAL" clId="{347554CD-6C0E-4FDE-9F43-F9E6D75E389C}" dt="2023-06-27T21:19:11.580" v="6342" actId="26606"/>
          <ac:picMkLst>
            <pc:docMk/>
            <pc:sldMk cId="450326515" sldId="302"/>
            <ac:picMk id="11" creationId="{950648F4-ABCD-4DF0-8641-76CFB2354721}"/>
          </ac:picMkLst>
        </pc:picChg>
        <pc:picChg chg="add">
          <ac:chgData name="Bruce Barbet Coburn" userId="881db896-51cf-412f-ada8-a6011ace1bc0" providerId="ADAL" clId="{347554CD-6C0E-4FDE-9F43-F9E6D75E389C}" dt="2023-06-27T21:19:11.580" v="6342" actId="26606"/>
          <ac:picMkLst>
            <pc:docMk/>
            <pc:sldMk cId="450326515" sldId="302"/>
            <ac:picMk id="15" creationId="{CF1EB4BD-9C7E-4AA3-9681-C7EB0DA6250B}"/>
          </ac:picMkLst>
        </pc:picChg>
        <pc:picChg chg="add">
          <ac:chgData name="Bruce Barbet Coburn" userId="881db896-51cf-412f-ada8-a6011ace1bc0" providerId="ADAL" clId="{347554CD-6C0E-4FDE-9F43-F9E6D75E389C}" dt="2023-06-27T21:19:11.580" v="6342" actId="26606"/>
          <ac:picMkLst>
            <pc:docMk/>
            <pc:sldMk cId="450326515" sldId="302"/>
            <ac:picMk id="17" creationId="{94AAE3AA-3759-4D28-B0EF-575F25A5146C}"/>
          </ac:picMkLst>
        </pc:picChg>
      </pc:sldChg>
      <pc:sldChg chg="addSp delSp modSp new mod setBg setClrOvrMap">
        <pc:chgData name="Bruce Barbet Coburn" userId="881db896-51cf-412f-ada8-a6011ace1bc0" providerId="ADAL" clId="{347554CD-6C0E-4FDE-9F43-F9E6D75E389C}" dt="2023-06-27T21:23:22.772" v="6873" actId="26606"/>
        <pc:sldMkLst>
          <pc:docMk/>
          <pc:sldMk cId="683537008" sldId="303"/>
        </pc:sldMkLst>
        <pc:spChg chg="mod">
          <ac:chgData name="Bruce Barbet Coburn" userId="881db896-51cf-412f-ada8-a6011ace1bc0" providerId="ADAL" clId="{347554CD-6C0E-4FDE-9F43-F9E6D75E389C}" dt="2023-06-27T21:23:22.772" v="6873" actId="26606"/>
          <ac:spMkLst>
            <pc:docMk/>
            <pc:sldMk cId="683537008" sldId="303"/>
            <ac:spMk id="2" creationId="{42EE0BD1-34D5-F12A-17B4-E426060ADFA2}"/>
          </ac:spMkLst>
        </pc:spChg>
        <pc:spChg chg="del">
          <ac:chgData name="Bruce Barbet Coburn" userId="881db896-51cf-412f-ada8-a6011ace1bc0" providerId="ADAL" clId="{347554CD-6C0E-4FDE-9F43-F9E6D75E389C}" dt="2023-06-27T21:19:52.375" v="6358"/>
          <ac:spMkLst>
            <pc:docMk/>
            <pc:sldMk cId="683537008" sldId="303"/>
            <ac:spMk id="3" creationId="{F15B5F67-5DBF-09F7-B2C0-973063AA80C2}"/>
          </ac:spMkLst>
        </pc:spChg>
        <pc:spChg chg="add del mod">
          <ac:chgData name="Bruce Barbet Coburn" userId="881db896-51cf-412f-ada8-a6011ace1bc0" providerId="ADAL" clId="{347554CD-6C0E-4FDE-9F43-F9E6D75E389C}" dt="2023-06-27T21:20:05.683" v="6362"/>
          <ac:spMkLst>
            <pc:docMk/>
            <pc:sldMk cId="683537008" sldId="303"/>
            <ac:spMk id="7" creationId="{BA5B7541-F5FA-739C-E63F-040FFA4AA705}"/>
          </ac:spMkLst>
        </pc:spChg>
        <pc:spChg chg="add mod">
          <ac:chgData name="Bruce Barbet Coburn" userId="881db896-51cf-412f-ada8-a6011ace1bc0" providerId="ADAL" clId="{347554CD-6C0E-4FDE-9F43-F9E6D75E389C}" dt="2023-06-27T21:23:22.772" v="6873" actId="26606"/>
          <ac:spMkLst>
            <pc:docMk/>
            <pc:sldMk cId="683537008" sldId="303"/>
            <ac:spMk id="10" creationId="{3FDD3565-9BE7-4B2E-9E1D-FC94197DC2A9}"/>
          </ac:spMkLst>
        </pc:spChg>
        <pc:spChg chg="add del">
          <ac:chgData name="Bruce Barbet Coburn" userId="881db896-51cf-412f-ada8-a6011ace1bc0" providerId="ADAL" clId="{347554CD-6C0E-4FDE-9F43-F9E6D75E389C}" dt="2023-06-27T21:23:20.636" v="6868" actId="26606"/>
          <ac:spMkLst>
            <pc:docMk/>
            <pc:sldMk cId="683537008" sldId="303"/>
            <ac:spMk id="15" creationId="{EE4E366E-272A-409E-840F-9A6A64A9E3FF}"/>
          </ac:spMkLst>
        </pc:spChg>
        <pc:spChg chg="add del">
          <ac:chgData name="Bruce Barbet Coburn" userId="881db896-51cf-412f-ada8-a6011ace1bc0" providerId="ADAL" clId="{347554CD-6C0E-4FDE-9F43-F9E6D75E389C}" dt="2023-06-27T21:23:20.636" v="6868" actId="26606"/>
          <ac:spMkLst>
            <pc:docMk/>
            <pc:sldMk cId="683537008" sldId="303"/>
            <ac:spMk id="17" creationId="{A721560C-E4AB-4287-A29C-3F6916794CB9}"/>
          </ac:spMkLst>
        </pc:spChg>
        <pc:spChg chg="add del">
          <ac:chgData name="Bruce Barbet Coburn" userId="881db896-51cf-412f-ada8-a6011ace1bc0" providerId="ADAL" clId="{347554CD-6C0E-4FDE-9F43-F9E6D75E389C}" dt="2023-06-27T21:23:20.636" v="6868" actId="26606"/>
          <ac:spMkLst>
            <pc:docMk/>
            <pc:sldMk cId="683537008" sldId="303"/>
            <ac:spMk id="19" creationId="{DF6CFF07-D953-4F9C-9A0E-E0A6AACB6158}"/>
          </ac:spMkLst>
        </pc:spChg>
        <pc:spChg chg="add del">
          <ac:chgData name="Bruce Barbet Coburn" userId="881db896-51cf-412f-ada8-a6011ace1bc0" providerId="ADAL" clId="{347554CD-6C0E-4FDE-9F43-F9E6D75E389C}" dt="2023-06-27T21:23:20.636" v="6868" actId="26606"/>
          <ac:spMkLst>
            <pc:docMk/>
            <pc:sldMk cId="683537008" sldId="303"/>
            <ac:spMk id="21" creationId="{DAA4FEEE-0B5F-41BF-825D-60F9FB089568}"/>
          </ac:spMkLst>
        </pc:spChg>
        <pc:spChg chg="add del">
          <ac:chgData name="Bruce Barbet Coburn" userId="881db896-51cf-412f-ada8-a6011ace1bc0" providerId="ADAL" clId="{347554CD-6C0E-4FDE-9F43-F9E6D75E389C}" dt="2023-06-27T21:23:21.298" v="6870" actId="26606"/>
          <ac:spMkLst>
            <pc:docMk/>
            <pc:sldMk cId="683537008" sldId="303"/>
            <ac:spMk id="23" creationId="{49076D5E-68ED-4CD1-A04F-E7934EBFAAD9}"/>
          </ac:spMkLst>
        </pc:spChg>
        <pc:spChg chg="add del">
          <ac:chgData name="Bruce Barbet Coburn" userId="881db896-51cf-412f-ada8-a6011ace1bc0" providerId="ADAL" clId="{347554CD-6C0E-4FDE-9F43-F9E6D75E389C}" dt="2023-06-27T21:23:21.298" v="6870" actId="26606"/>
          <ac:spMkLst>
            <pc:docMk/>
            <pc:sldMk cId="683537008" sldId="303"/>
            <ac:spMk id="24" creationId="{21BE0A6B-EBF8-4301-B1AE-F6A1C4003E2A}"/>
          </ac:spMkLst>
        </pc:spChg>
        <pc:spChg chg="add del">
          <ac:chgData name="Bruce Barbet Coburn" userId="881db896-51cf-412f-ada8-a6011ace1bc0" providerId="ADAL" clId="{347554CD-6C0E-4FDE-9F43-F9E6D75E389C}" dt="2023-06-27T21:23:21.298" v="6870" actId="26606"/>
          <ac:spMkLst>
            <pc:docMk/>
            <pc:sldMk cId="683537008" sldId="303"/>
            <ac:spMk id="25" creationId="{03C06118-B3FE-4B51-80A1-B82C2E9FF970}"/>
          </ac:spMkLst>
        </pc:spChg>
        <pc:spChg chg="add del">
          <ac:chgData name="Bruce Barbet Coburn" userId="881db896-51cf-412f-ada8-a6011ace1bc0" providerId="ADAL" clId="{347554CD-6C0E-4FDE-9F43-F9E6D75E389C}" dt="2023-06-27T21:23:21.298" v="6870" actId="26606"/>
          <ac:spMkLst>
            <pc:docMk/>
            <pc:sldMk cId="683537008" sldId="303"/>
            <ac:spMk id="26" creationId="{172BE3F8-96D6-4535-9AE4-694DC4F5B13F}"/>
          </ac:spMkLst>
        </pc:spChg>
        <pc:spChg chg="add del">
          <ac:chgData name="Bruce Barbet Coburn" userId="881db896-51cf-412f-ada8-a6011ace1bc0" providerId="ADAL" clId="{347554CD-6C0E-4FDE-9F43-F9E6D75E389C}" dt="2023-06-27T21:23:22.761" v="6872" actId="26606"/>
          <ac:spMkLst>
            <pc:docMk/>
            <pc:sldMk cId="683537008" sldId="303"/>
            <ac:spMk id="28" creationId="{5F3FC718-FDE3-4EF7-921E-A5F374EAF824}"/>
          </ac:spMkLst>
        </pc:spChg>
        <pc:spChg chg="add del">
          <ac:chgData name="Bruce Barbet Coburn" userId="881db896-51cf-412f-ada8-a6011ace1bc0" providerId="ADAL" clId="{347554CD-6C0E-4FDE-9F43-F9E6D75E389C}" dt="2023-06-27T21:23:22.761" v="6872" actId="26606"/>
          <ac:spMkLst>
            <pc:docMk/>
            <pc:sldMk cId="683537008" sldId="303"/>
            <ac:spMk id="29" creationId="{FAA0F719-3DC8-4F08-AD8F-5A845658CB9D}"/>
          </ac:spMkLst>
        </pc:spChg>
        <pc:spChg chg="add del">
          <ac:chgData name="Bruce Barbet Coburn" userId="881db896-51cf-412f-ada8-a6011ace1bc0" providerId="ADAL" clId="{347554CD-6C0E-4FDE-9F43-F9E6D75E389C}" dt="2023-06-27T21:23:22.761" v="6872" actId="26606"/>
          <ac:spMkLst>
            <pc:docMk/>
            <pc:sldMk cId="683537008" sldId="303"/>
            <ac:spMk id="30" creationId="{7DCB61BE-FA0F-4EFB-BE0E-268BAD8E30D6}"/>
          </ac:spMkLst>
        </pc:spChg>
        <pc:spChg chg="add del">
          <ac:chgData name="Bruce Barbet Coburn" userId="881db896-51cf-412f-ada8-a6011ace1bc0" providerId="ADAL" clId="{347554CD-6C0E-4FDE-9F43-F9E6D75E389C}" dt="2023-06-27T21:23:22.761" v="6872" actId="26606"/>
          <ac:spMkLst>
            <pc:docMk/>
            <pc:sldMk cId="683537008" sldId="303"/>
            <ac:spMk id="31" creationId="{A4B31EAA-7423-46F7-9B90-4AB2B09C35C4}"/>
          </ac:spMkLst>
        </pc:spChg>
        <pc:spChg chg="add">
          <ac:chgData name="Bruce Barbet Coburn" userId="881db896-51cf-412f-ada8-a6011ace1bc0" providerId="ADAL" clId="{347554CD-6C0E-4FDE-9F43-F9E6D75E389C}" dt="2023-06-27T21:23:22.772" v="6873" actId="26606"/>
          <ac:spMkLst>
            <pc:docMk/>
            <pc:sldMk cId="683537008" sldId="303"/>
            <ac:spMk id="33" creationId="{49076D5E-68ED-4CD1-A04F-E7934EBFAAD9}"/>
          </ac:spMkLst>
        </pc:spChg>
        <pc:spChg chg="add">
          <ac:chgData name="Bruce Barbet Coburn" userId="881db896-51cf-412f-ada8-a6011ace1bc0" providerId="ADAL" clId="{347554CD-6C0E-4FDE-9F43-F9E6D75E389C}" dt="2023-06-27T21:23:22.772" v="6873" actId="26606"/>
          <ac:spMkLst>
            <pc:docMk/>
            <pc:sldMk cId="683537008" sldId="303"/>
            <ac:spMk id="34" creationId="{21BE0A6B-EBF8-4301-B1AE-F6A1C4003E2A}"/>
          </ac:spMkLst>
        </pc:spChg>
        <pc:spChg chg="add">
          <ac:chgData name="Bruce Barbet Coburn" userId="881db896-51cf-412f-ada8-a6011ace1bc0" providerId="ADAL" clId="{347554CD-6C0E-4FDE-9F43-F9E6D75E389C}" dt="2023-06-27T21:23:22.772" v="6873" actId="26606"/>
          <ac:spMkLst>
            <pc:docMk/>
            <pc:sldMk cId="683537008" sldId="303"/>
            <ac:spMk id="35" creationId="{03C06118-B3FE-4B51-80A1-B82C2E9FF970}"/>
          </ac:spMkLst>
        </pc:spChg>
        <pc:spChg chg="add">
          <ac:chgData name="Bruce Barbet Coburn" userId="881db896-51cf-412f-ada8-a6011ace1bc0" providerId="ADAL" clId="{347554CD-6C0E-4FDE-9F43-F9E6D75E389C}" dt="2023-06-27T21:23:22.772" v="6873" actId="26606"/>
          <ac:spMkLst>
            <pc:docMk/>
            <pc:sldMk cId="683537008" sldId="303"/>
            <ac:spMk id="36" creationId="{172BE3F8-96D6-4535-9AE4-694DC4F5B13F}"/>
          </ac:spMkLst>
        </pc:spChg>
        <pc:picChg chg="add del mod">
          <ac:chgData name="Bruce Barbet Coburn" userId="881db896-51cf-412f-ada8-a6011ace1bc0" providerId="ADAL" clId="{347554CD-6C0E-4FDE-9F43-F9E6D75E389C}" dt="2023-06-27T21:19:53.903" v="6361" actId="478"/>
          <ac:picMkLst>
            <pc:docMk/>
            <pc:sldMk cId="683537008" sldId="303"/>
            <ac:picMk id="5" creationId="{B1D9DE81-FFF0-4AFF-108D-E6BCB2719322}"/>
          </ac:picMkLst>
        </pc:picChg>
        <pc:picChg chg="add mod ord">
          <ac:chgData name="Bruce Barbet Coburn" userId="881db896-51cf-412f-ada8-a6011ace1bc0" providerId="ADAL" clId="{347554CD-6C0E-4FDE-9F43-F9E6D75E389C}" dt="2023-06-27T21:23:22.772" v="6873" actId="26606"/>
          <ac:picMkLst>
            <pc:docMk/>
            <pc:sldMk cId="683537008" sldId="303"/>
            <ac:picMk id="9" creationId="{A0A22DDD-D3BC-D816-4576-325C0D910D40}"/>
          </ac:picMkLst>
        </pc:picChg>
      </pc:sldChg>
      <pc:sldChg chg="addSp delSp modSp new mod setBg">
        <pc:chgData name="Bruce Barbet Coburn" userId="881db896-51cf-412f-ada8-a6011ace1bc0" providerId="ADAL" clId="{347554CD-6C0E-4FDE-9F43-F9E6D75E389C}" dt="2023-06-27T21:24:08.365" v="6901" actId="26606"/>
        <pc:sldMkLst>
          <pc:docMk/>
          <pc:sldMk cId="2343641038" sldId="304"/>
        </pc:sldMkLst>
        <pc:spChg chg="mod">
          <ac:chgData name="Bruce Barbet Coburn" userId="881db896-51cf-412f-ada8-a6011ace1bc0" providerId="ADAL" clId="{347554CD-6C0E-4FDE-9F43-F9E6D75E389C}" dt="2023-06-27T21:24:08.365" v="6901" actId="26606"/>
          <ac:spMkLst>
            <pc:docMk/>
            <pc:sldMk cId="2343641038" sldId="304"/>
            <ac:spMk id="2" creationId="{731F0490-1329-A894-7D72-4B0E1B6854F6}"/>
          </ac:spMkLst>
        </pc:spChg>
        <pc:spChg chg="del mod">
          <ac:chgData name="Bruce Barbet Coburn" userId="881db896-51cf-412f-ada8-a6011ace1bc0" providerId="ADAL" clId="{347554CD-6C0E-4FDE-9F43-F9E6D75E389C}" dt="2023-06-27T21:23:44.614" v="6876" actId="478"/>
          <ac:spMkLst>
            <pc:docMk/>
            <pc:sldMk cId="2343641038" sldId="304"/>
            <ac:spMk id="3" creationId="{FFECB508-F4E8-6F23-BB45-D10D975EEEAB}"/>
          </ac:spMkLst>
        </pc:spChg>
        <pc:spChg chg="add">
          <ac:chgData name="Bruce Barbet Coburn" userId="881db896-51cf-412f-ada8-a6011ace1bc0" providerId="ADAL" clId="{347554CD-6C0E-4FDE-9F43-F9E6D75E389C}" dt="2023-06-27T21:24:08.365" v="6901" actId="26606"/>
          <ac:spMkLst>
            <pc:docMk/>
            <pc:sldMk cId="2343641038" sldId="304"/>
            <ac:spMk id="11" creationId="{4FA533C5-33E3-4611-AF9F-72811D8B26A6}"/>
          </ac:spMkLst>
        </pc:spChg>
        <pc:spChg chg="add">
          <ac:chgData name="Bruce Barbet Coburn" userId="881db896-51cf-412f-ada8-a6011ace1bc0" providerId="ADAL" clId="{347554CD-6C0E-4FDE-9F43-F9E6D75E389C}" dt="2023-06-27T21:24:08.365" v="6901" actId="26606"/>
          <ac:spMkLst>
            <pc:docMk/>
            <pc:sldMk cId="2343641038" sldId="304"/>
            <ac:spMk id="17" creationId="{87F0FDC4-AD8C-47D9-9131-623C98ADB0AE}"/>
          </ac:spMkLst>
        </pc:spChg>
        <pc:spChg chg="add">
          <ac:chgData name="Bruce Barbet Coburn" userId="881db896-51cf-412f-ada8-a6011ace1bc0" providerId="ADAL" clId="{347554CD-6C0E-4FDE-9F43-F9E6D75E389C}" dt="2023-06-27T21:24:08.365" v="6901" actId="26606"/>
          <ac:spMkLst>
            <pc:docMk/>
            <pc:sldMk cId="2343641038" sldId="304"/>
            <ac:spMk id="19" creationId="{E6A222EB-A81E-4238-B08D-AAB1828C8E0B}"/>
          </ac:spMkLst>
        </pc:spChg>
        <pc:spChg chg="add">
          <ac:chgData name="Bruce Barbet Coburn" userId="881db896-51cf-412f-ada8-a6011ace1bc0" providerId="ADAL" clId="{347554CD-6C0E-4FDE-9F43-F9E6D75E389C}" dt="2023-06-27T21:24:08.365" v="6901" actId="26606"/>
          <ac:spMkLst>
            <pc:docMk/>
            <pc:sldMk cId="2343641038" sldId="304"/>
            <ac:spMk id="21" creationId="{E014676C-074B-475A-8346-9C901C86CB97}"/>
          </ac:spMkLst>
        </pc:spChg>
        <pc:picChg chg="add">
          <ac:chgData name="Bruce Barbet Coburn" userId="881db896-51cf-412f-ada8-a6011ace1bc0" providerId="ADAL" clId="{347554CD-6C0E-4FDE-9F43-F9E6D75E389C}" dt="2023-06-27T21:24:08.365" v="6901" actId="26606"/>
          <ac:picMkLst>
            <pc:docMk/>
            <pc:sldMk cId="2343641038" sldId="304"/>
            <ac:picMk id="7" creationId="{91B28F63-CF00-448F-B141-FE33C33B1891}"/>
          </ac:picMkLst>
        </pc:picChg>
        <pc:picChg chg="add">
          <ac:chgData name="Bruce Barbet Coburn" userId="881db896-51cf-412f-ada8-a6011ace1bc0" providerId="ADAL" clId="{347554CD-6C0E-4FDE-9F43-F9E6D75E389C}" dt="2023-06-27T21:24:08.365" v="6901" actId="26606"/>
          <ac:picMkLst>
            <pc:docMk/>
            <pc:sldMk cId="2343641038" sldId="304"/>
            <ac:picMk id="9" creationId="{2AE609E2-8522-44E4-9077-980E5BCF3E14}"/>
          </ac:picMkLst>
        </pc:picChg>
        <pc:picChg chg="add">
          <ac:chgData name="Bruce Barbet Coburn" userId="881db896-51cf-412f-ada8-a6011ace1bc0" providerId="ADAL" clId="{347554CD-6C0E-4FDE-9F43-F9E6D75E389C}" dt="2023-06-27T21:24:08.365" v="6901" actId="26606"/>
          <ac:picMkLst>
            <pc:docMk/>
            <pc:sldMk cId="2343641038" sldId="304"/>
            <ac:picMk id="13" creationId="{8949AD42-25FD-4C3D-9EEE-B7FEC5809988}"/>
          </ac:picMkLst>
        </pc:picChg>
        <pc:picChg chg="add">
          <ac:chgData name="Bruce Barbet Coburn" userId="881db896-51cf-412f-ada8-a6011ace1bc0" providerId="ADAL" clId="{347554CD-6C0E-4FDE-9F43-F9E6D75E389C}" dt="2023-06-27T21:24:08.365" v="6901" actId="26606"/>
          <ac:picMkLst>
            <pc:docMk/>
            <pc:sldMk cId="2343641038" sldId="304"/>
            <ac:picMk id="15" creationId="{6AC7D913-60B7-4603-881B-831DA5D3A940}"/>
          </ac:picMkLst>
        </pc:picChg>
        <pc:cxnChg chg="add">
          <ac:chgData name="Bruce Barbet Coburn" userId="881db896-51cf-412f-ada8-a6011ace1bc0" providerId="ADAL" clId="{347554CD-6C0E-4FDE-9F43-F9E6D75E389C}" dt="2023-06-27T21:24:08.365" v="6901" actId="26606"/>
          <ac:cxnSpMkLst>
            <pc:docMk/>
            <pc:sldMk cId="2343641038" sldId="304"/>
            <ac:cxnSpMk id="23" creationId="{179C4C8E-197B-4679-AE96-B5147F971C90}"/>
          </ac:cxnSpMkLst>
        </pc:cxnChg>
      </pc:sldChg>
      <pc:sldChg chg="addSp delSp modSp new mod">
        <pc:chgData name="Bruce Barbet Coburn" userId="881db896-51cf-412f-ada8-a6011ace1bc0" providerId="ADAL" clId="{347554CD-6C0E-4FDE-9F43-F9E6D75E389C}" dt="2023-06-27T21:32:17.089" v="6927" actId="12"/>
        <pc:sldMkLst>
          <pc:docMk/>
          <pc:sldMk cId="3502376005" sldId="305"/>
        </pc:sldMkLst>
        <pc:spChg chg="mod">
          <ac:chgData name="Bruce Barbet Coburn" userId="881db896-51cf-412f-ada8-a6011ace1bc0" providerId="ADAL" clId="{347554CD-6C0E-4FDE-9F43-F9E6D75E389C}" dt="2023-06-27T21:24:34.078" v="6912" actId="20577"/>
          <ac:spMkLst>
            <pc:docMk/>
            <pc:sldMk cId="3502376005" sldId="305"/>
            <ac:spMk id="2" creationId="{C22283D1-F151-4509-68F0-9F5830D1E4CD}"/>
          </ac:spMkLst>
        </pc:spChg>
        <pc:spChg chg="del">
          <ac:chgData name="Bruce Barbet Coburn" userId="881db896-51cf-412f-ada8-a6011ace1bc0" providerId="ADAL" clId="{347554CD-6C0E-4FDE-9F43-F9E6D75E389C}" dt="2023-06-27T21:24:37.223" v="6913" actId="478"/>
          <ac:spMkLst>
            <pc:docMk/>
            <pc:sldMk cId="3502376005" sldId="305"/>
            <ac:spMk id="3" creationId="{C290F260-1311-B19F-A612-6BF94A782FF4}"/>
          </ac:spMkLst>
        </pc:spChg>
        <pc:spChg chg="add mod">
          <ac:chgData name="Bruce Barbet Coburn" userId="881db896-51cf-412f-ada8-a6011ace1bc0" providerId="ADAL" clId="{347554CD-6C0E-4FDE-9F43-F9E6D75E389C}" dt="2023-06-27T21:32:17.089" v="6927" actId="12"/>
          <ac:spMkLst>
            <pc:docMk/>
            <pc:sldMk cId="3502376005" sldId="305"/>
            <ac:spMk id="4" creationId="{A6212CAF-4927-9CB2-3990-816B69BD9405}"/>
          </ac:spMkLst>
        </pc:spChg>
      </pc:sldChg>
    </pc:docChg>
  </pc:docChgLst>
  <pc:docChgLst>
    <pc:chgData name="Bruce Barbet Coburn" userId="S::bcoburn1@uwyo.edu::881db896-51cf-412f-ada8-a6011ace1bc0" providerId="AD" clId="Web-{8991E550-1812-48DE-A4EC-138AE285DFC6}"/>
    <pc:docChg chg="modSld">
      <pc:chgData name="Bruce Barbet Coburn" userId="S::bcoburn1@uwyo.edu::881db896-51cf-412f-ada8-a6011ace1bc0" providerId="AD" clId="Web-{8991E550-1812-48DE-A4EC-138AE285DFC6}" dt="2023-07-10T17:26:44.329" v="2" actId="20577"/>
      <pc:docMkLst>
        <pc:docMk/>
      </pc:docMkLst>
      <pc:sldChg chg="modSp">
        <pc:chgData name="Bruce Barbet Coburn" userId="S::bcoburn1@uwyo.edu::881db896-51cf-412f-ada8-a6011ace1bc0" providerId="AD" clId="Web-{8991E550-1812-48DE-A4EC-138AE285DFC6}" dt="2023-07-10T17:26:44.329" v="2" actId="20577"/>
        <pc:sldMkLst>
          <pc:docMk/>
          <pc:sldMk cId="3090707114" sldId="264"/>
        </pc:sldMkLst>
        <pc:spChg chg="mod">
          <ac:chgData name="Bruce Barbet Coburn" userId="S::bcoburn1@uwyo.edu::881db896-51cf-412f-ada8-a6011ace1bc0" providerId="AD" clId="Web-{8991E550-1812-48DE-A4EC-138AE285DFC6}" dt="2023-07-10T17:26:44.329" v="2" actId="20577"/>
          <ac:spMkLst>
            <pc:docMk/>
            <pc:sldMk cId="3090707114" sldId="264"/>
            <ac:spMk id="3" creationId="{09E8B2F2-765D-3EC0-D2AA-A4D3E180BC6A}"/>
          </ac:spMkLst>
        </pc:spChg>
      </pc:sldChg>
    </pc:docChg>
  </pc:docChgLst>
  <pc:docChgLst>
    <pc:chgData name="Bruce Barbet Coburn" userId="881db896-51cf-412f-ada8-a6011ace1bc0" providerId="ADAL" clId="{162591BA-0EFA-48C2-BCDD-1BE97A9B9090}"/>
    <pc:docChg chg="undo custSel addSld delSld modSld">
      <pc:chgData name="Bruce Barbet Coburn" userId="881db896-51cf-412f-ada8-a6011ace1bc0" providerId="ADAL" clId="{162591BA-0EFA-48C2-BCDD-1BE97A9B9090}" dt="2023-07-10T16:54:04" v="8723" actId="20577"/>
      <pc:docMkLst>
        <pc:docMk/>
      </pc:docMkLst>
      <pc:sldChg chg="addSp delSp modSp mod setBg addAnim modAnim">
        <pc:chgData name="Bruce Barbet Coburn" userId="881db896-51cf-412f-ada8-a6011ace1bc0" providerId="ADAL" clId="{162591BA-0EFA-48C2-BCDD-1BE97A9B9090}" dt="2023-06-27T21:45:18.951" v="85"/>
        <pc:sldMkLst>
          <pc:docMk/>
          <pc:sldMk cId="4206231625" sldId="256"/>
        </pc:sldMkLst>
        <pc:spChg chg="mod">
          <ac:chgData name="Bruce Barbet Coburn" userId="881db896-51cf-412f-ada8-a6011ace1bc0" providerId="ADAL" clId="{162591BA-0EFA-48C2-BCDD-1BE97A9B9090}" dt="2023-06-27T21:45:04.511" v="83" actId="26606"/>
          <ac:spMkLst>
            <pc:docMk/>
            <pc:sldMk cId="4206231625" sldId="256"/>
            <ac:spMk id="2" creationId="{2F9A54F1-6616-4E12-AF67-6E729330DFCE}"/>
          </ac:spMkLst>
        </pc:spChg>
        <pc:spChg chg="add del">
          <ac:chgData name="Bruce Barbet Coburn" userId="881db896-51cf-412f-ada8-a6011ace1bc0" providerId="ADAL" clId="{162591BA-0EFA-48C2-BCDD-1BE97A9B9090}" dt="2023-06-27T21:45:04.511" v="83" actId="26606"/>
          <ac:spMkLst>
            <pc:docMk/>
            <pc:sldMk cId="4206231625" sldId="256"/>
            <ac:spMk id="7" creationId="{59EC6FFF-3949-4638-A265-B1515909B9FA}"/>
          </ac:spMkLst>
        </pc:spChg>
        <pc:spChg chg="add del">
          <ac:chgData name="Bruce Barbet Coburn" userId="881db896-51cf-412f-ada8-a6011ace1bc0" providerId="ADAL" clId="{162591BA-0EFA-48C2-BCDD-1BE97A9B9090}" dt="2023-06-27T21:45:04.511" v="83" actId="26606"/>
          <ac:spMkLst>
            <pc:docMk/>
            <pc:sldMk cId="4206231625" sldId="256"/>
            <ac:spMk id="9" creationId="{8C05BC5F-3118-49D0-B18C-5D9CC922C23D}"/>
          </ac:spMkLst>
        </pc:spChg>
        <pc:spChg chg="add del">
          <ac:chgData name="Bruce Barbet Coburn" userId="881db896-51cf-412f-ada8-a6011ace1bc0" providerId="ADAL" clId="{162591BA-0EFA-48C2-BCDD-1BE97A9B9090}" dt="2023-06-27T21:45:04.511" v="83" actId="26606"/>
          <ac:spMkLst>
            <pc:docMk/>
            <pc:sldMk cId="4206231625" sldId="256"/>
            <ac:spMk id="11" creationId="{9A4B1E59-3C8A-453C-B841-6AB3B0CF7069}"/>
          </ac:spMkLst>
        </pc:spChg>
        <pc:spChg chg="add del">
          <ac:chgData name="Bruce Barbet Coburn" userId="881db896-51cf-412f-ada8-a6011ace1bc0" providerId="ADAL" clId="{162591BA-0EFA-48C2-BCDD-1BE97A9B9090}" dt="2023-06-27T21:44:58.501" v="80" actId="26606"/>
          <ac:spMkLst>
            <pc:docMk/>
            <pc:sldMk cId="4206231625" sldId="256"/>
            <ac:spMk id="16" creationId="{59EC6FFF-3949-4638-A265-B1515909B9FA}"/>
          </ac:spMkLst>
        </pc:spChg>
        <pc:spChg chg="add del">
          <ac:chgData name="Bruce Barbet Coburn" userId="881db896-51cf-412f-ada8-a6011ace1bc0" providerId="ADAL" clId="{162591BA-0EFA-48C2-BCDD-1BE97A9B9090}" dt="2023-06-27T21:45:04.468" v="82" actId="26606"/>
          <ac:spMkLst>
            <pc:docMk/>
            <pc:sldMk cId="4206231625" sldId="256"/>
            <ac:spMk id="17" creationId="{4A5788BB-481F-4FC7-AD49-73D20DDD6AE4}"/>
          </ac:spMkLst>
        </pc:spChg>
        <pc:spChg chg="add del">
          <ac:chgData name="Bruce Barbet Coburn" userId="881db896-51cf-412f-ada8-a6011ace1bc0" providerId="ADAL" clId="{162591BA-0EFA-48C2-BCDD-1BE97A9B9090}" dt="2023-06-27T21:44:58.501" v="80" actId="26606"/>
          <ac:spMkLst>
            <pc:docMk/>
            <pc:sldMk cId="4206231625" sldId="256"/>
            <ac:spMk id="18" creationId="{8C05BC5F-3118-49D0-B18C-5D9CC922C23D}"/>
          </ac:spMkLst>
        </pc:spChg>
        <pc:spChg chg="add">
          <ac:chgData name="Bruce Barbet Coburn" userId="881db896-51cf-412f-ada8-a6011ace1bc0" providerId="ADAL" clId="{162591BA-0EFA-48C2-BCDD-1BE97A9B9090}" dt="2023-06-27T21:45:04.511" v="83" actId="26606"/>
          <ac:spMkLst>
            <pc:docMk/>
            <pc:sldMk cId="4206231625" sldId="256"/>
            <ac:spMk id="19" creationId="{E6A222EB-A81E-4238-B08D-AAB1828C8E0B}"/>
          </ac:spMkLst>
        </pc:spChg>
        <pc:spChg chg="add del">
          <ac:chgData name="Bruce Barbet Coburn" userId="881db896-51cf-412f-ada8-a6011ace1bc0" providerId="ADAL" clId="{162591BA-0EFA-48C2-BCDD-1BE97A9B9090}" dt="2023-06-27T21:44:58.501" v="80" actId="26606"/>
          <ac:spMkLst>
            <pc:docMk/>
            <pc:sldMk cId="4206231625" sldId="256"/>
            <ac:spMk id="20" creationId="{9A4B1E59-3C8A-453C-B841-6AB3B0CF7069}"/>
          </ac:spMkLst>
        </pc:spChg>
        <pc:spChg chg="add">
          <ac:chgData name="Bruce Barbet Coburn" userId="881db896-51cf-412f-ada8-a6011ace1bc0" providerId="ADAL" clId="{162591BA-0EFA-48C2-BCDD-1BE97A9B9090}" dt="2023-06-27T21:45:04.511" v="83" actId="26606"/>
          <ac:spMkLst>
            <pc:docMk/>
            <pc:sldMk cId="4206231625" sldId="256"/>
            <ac:spMk id="21" creationId="{E014676C-074B-475A-8346-9C901C86CB97}"/>
          </ac:spMkLst>
        </pc:spChg>
        <pc:picChg chg="add del">
          <ac:chgData name="Bruce Barbet Coburn" userId="881db896-51cf-412f-ada8-a6011ace1bc0" providerId="ADAL" clId="{162591BA-0EFA-48C2-BCDD-1BE97A9B9090}" dt="2023-06-27T21:45:04.468" v="82" actId="26606"/>
          <ac:picMkLst>
            <pc:docMk/>
            <pc:sldMk cId="4206231625" sldId="256"/>
            <ac:picMk id="13" creationId="{62C51BD6-F66C-3179-CD1F-DDEDFB6EF099}"/>
          </ac:picMkLst>
        </pc:picChg>
        <pc:cxnChg chg="add">
          <ac:chgData name="Bruce Barbet Coburn" userId="881db896-51cf-412f-ada8-a6011ace1bc0" providerId="ADAL" clId="{162591BA-0EFA-48C2-BCDD-1BE97A9B9090}" dt="2023-06-27T21:45:04.511" v="83" actId="26606"/>
          <ac:cxnSpMkLst>
            <pc:docMk/>
            <pc:sldMk cId="4206231625" sldId="256"/>
            <ac:cxnSpMk id="22" creationId="{179C4C8E-197B-4679-AE96-B5147F971C90}"/>
          </ac:cxnSpMkLst>
        </pc:cxnChg>
      </pc:sldChg>
      <pc:sldChg chg="addSp delSp modSp new mod setBg setClrOvrMap">
        <pc:chgData name="Bruce Barbet Coburn" userId="881db896-51cf-412f-ada8-a6011ace1bc0" providerId="ADAL" clId="{162591BA-0EFA-48C2-BCDD-1BE97A9B9090}" dt="2023-07-07T20:50:31.089" v="295" actId="20577"/>
        <pc:sldMkLst>
          <pc:docMk/>
          <pc:sldMk cId="1016420519" sldId="257"/>
        </pc:sldMkLst>
        <pc:spChg chg="mod">
          <ac:chgData name="Bruce Barbet Coburn" userId="881db896-51cf-412f-ada8-a6011ace1bc0" providerId="ADAL" clId="{162591BA-0EFA-48C2-BCDD-1BE97A9B9090}" dt="2023-07-07T20:45:37.071" v="290" actId="26606"/>
          <ac:spMkLst>
            <pc:docMk/>
            <pc:sldMk cId="1016420519" sldId="257"/>
            <ac:spMk id="2" creationId="{525BFB65-10FB-1F21-1255-21E463DEA7C0}"/>
          </ac:spMkLst>
        </pc:spChg>
        <pc:spChg chg="add del mod">
          <ac:chgData name="Bruce Barbet Coburn" userId="881db896-51cf-412f-ada8-a6011ace1bc0" providerId="ADAL" clId="{162591BA-0EFA-48C2-BCDD-1BE97A9B9090}" dt="2023-07-07T20:45:37.071" v="290" actId="26606"/>
          <ac:spMkLst>
            <pc:docMk/>
            <pc:sldMk cId="1016420519" sldId="257"/>
            <ac:spMk id="3" creationId="{53D42E7A-F752-4CD7-1EA4-C87B84F8D97C}"/>
          </ac:spMkLst>
        </pc:spChg>
        <pc:spChg chg="add del">
          <ac:chgData name="Bruce Barbet Coburn" userId="881db896-51cf-412f-ada8-a6011ace1bc0" providerId="ADAL" clId="{162591BA-0EFA-48C2-BCDD-1BE97A9B9090}" dt="2023-07-07T20:45:37.034" v="289" actId="26606"/>
          <ac:spMkLst>
            <pc:docMk/>
            <pc:sldMk cId="1016420519" sldId="257"/>
            <ac:spMk id="9" creationId="{F747F1B4-B831-4277-8AB0-32767F7EB7BF}"/>
          </ac:spMkLst>
        </pc:spChg>
        <pc:spChg chg="add del">
          <ac:chgData name="Bruce Barbet Coburn" userId="881db896-51cf-412f-ada8-a6011ace1bc0" providerId="ADAL" clId="{162591BA-0EFA-48C2-BCDD-1BE97A9B9090}" dt="2023-07-07T20:45:37.034" v="289" actId="26606"/>
          <ac:spMkLst>
            <pc:docMk/>
            <pc:sldMk cId="1016420519" sldId="257"/>
            <ac:spMk id="11" creationId="{D80CFA21-AB7C-4BEB-9BFF-05764FBBF3C6}"/>
          </ac:spMkLst>
        </pc:spChg>
        <pc:spChg chg="add del">
          <ac:chgData name="Bruce Barbet Coburn" userId="881db896-51cf-412f-ada8-a6011ace1bc0" providerId="ADAL" clId="{162591BA-0EFA-48C2-BCDD-1BE97A9B9090}" dt="2023-07-07T20:45:37.034" v="289" actId="26606"/>
          <ac:spMkLst>
            <pc:docMk/>
            <pc:sldMk cId="1016420519" sldId="257"/>
            <ac:spMk id="13" creationId="{12F7E335-851A-4CAE-B09F-E657819D4600}"/>
          </ac:spMkLst>
        </pc:spChg>
        <pc:spChg chg="add del">
          <ac:chgData name="Bruce Barbet Coburn" userId="881db896-51cf-412f-ada8-a6011ace1bc0" providerId="ADAL" clId="{162591BA-0EFA-48C2-BCDD-1BE97A9B9090}" dt="2023-07-07T20:45:37.034" v="289" actId="26606"/>
          <ac:spMkLst>
            <pc:docMk/>
            <pc:sldMk cId="1016420519" sldId="257"/>
            <ac:spMk id="15" creationId="{10B541F0-7F6E-402E-84D8-CF96EACA5FBC}"/>
          </ac:spMkLst>
        </pc:spChg>
        <pc:spChg chg="add">
          <ac:chgData name="Bruce Barbet Coburn" userId="881db896-51cf-412f-ada8-a6011ace1bc0" providerId="ADAL" clId="{162591BA-0EFA-48C2-BCDD-1BE97A9B9090}" dt="2023-07-07T20:45:37.071" v="290" actId="26606"/>
          <ac:spMkLst>
            <pc:docMk/>
            <pc:sldMk cId="1016420519" sldId="257"/>
            <ac:spMk id="17" creationId="{F747F1B4-B831-4277-8AB0-32767F7EB7BF}"/>
          </ac:spMkLst>
        </pc:spChg>
        <pc:spChg chg="add">
          <ac:chgData name="Bruce Barbet Coburn" userId="881db896-51cf-412f-ada8-a6011ace1bc0" providerId="ADAL" clId="{162591BA-0EFA-48C2-BCDD-1BE97A9B9090}" dt="2023-07-07T20:45:37.071" v="290" actId="26606"/>
          <ac:spMkLst>
            <pc:docMk/>
            <pc:sldMk cId="1016420519" sldId="257"/>
            <ac:spMk id="18" creationId="{D80CFA21-AB7C-4BEB-9BFF-05764FBBF3C6}"/>
          </ac:spMkLst>
        </pc:spChg>
        <pc:spChg chg="add">
          <ac:chgData name="Bruce Barbet Coburn" userId="881db896-51cf-412f-ada8-a6011ace1bc0" providerId="ADAL" clId="{162591BA-0EFA-48C2-BCDD-1BE97A9B9090}" dt="2023-07-07T20:45:37.071" v="290" actId="26606"/>
          <ac:spMkLst>
            <pc:docMk/>
            <pc:sldMk cId="1016420519" sldId="257"/>
            <ac:spMk id="19" creationId="{12F7E335-851A-4CAE-B09F-E657819D4600}"/>
          </ac:spMkLst>
        </pc:spChg>
        <pc:spChg chg="add">
          <ac:chgData name="Bruce Barbet Coburn" userId="881db896-51cf-412f-ada8-a6011ace1bc0" providerId="ADAL" clId="{162591BA-0EFA-48C2-BCDD-1BE97A9B9090}" dt="2023-07-07T20:45:37.071" v="290" actId="26606"/>
          <ac:spMkLst>
            <pc:docMk/>
            <pc:sldMk cId="1016420519" sldId="257"/>
            <ac:spMk id="20" creationId="{10B541F0-7F6E-402E-84D8-CF96EACA5FBC}"/>
          </ac:spMkLst>
        </pc:spChg>
        <pc:graphicFrameChg chg="add del">
          <ac:chgData name="Bruce Barbet Coburn" userId="881db896-51cf-412f-ada8-a6011ace1bc0" providerId="ADAL" clId="{162591BA-0EFA-48C2-BCDD-1BE97A9B9090}" dt="2023-07-07T20:45:37.034" v="289" actId="26606"/>
          <ac:graphicFrameMkLst>
            <pc:docMk/>
            <pc:sldMk cId="1016420519" sldId="257"/>
            <ac:graphicFrameMk id="5" creationId="{D1F12425-C1A0-86D4-1FE6-A37676F99835}"/>
          </ac:graphicFrameMkLst>
        </pc:graphicFrameChg>
        <pc:graphicFrameChg chg="add mod">
          <ac:chgData name="Bruce Barbet Coburn" userId="881db896-51cf-412f-ada8-a6011ace1bc0" providerId="ADAL" clId="{162591BA-0EFA-48C2-BCDD-1BE97A9B9090}" dt="2023-07-07T20:50:31.089" v="295" actId="20577"/>
          <ac:graphicFrameMkLst>
            <pc:docMk/>
            <pc:sldMk cId="1016420519" sldId="257"/>
            <ac:graphicFrameMk id="21" creationId="{B3F85423-85FF-16D5-639A-6C8356BB394D}"/>
          </ac:graphicFrameMkLst>
        </pc:graphicFrameChg>
      </pc:sldChg>
      <pc:sldChg chg="addSp delSp modSp new mod setBg">
        <pc:chgData name="Bruce Barbet Coburn" userId="881db896-51cf-412f-ada8-a6011ace1bc0" providerId="ADAL" clId="{162591BA-0EFA-48C2-BCDD-1BE97A9B9090}" dt="2023-07-10T16:43:17.462" v="7729" actId="1582"/>
        <pc:sldMkLst>
          <pc:docMk/>
          <pc:sldMk cId="1121614000" sldId="258"/>
        </pc:sldMkLst>
        <pc:spChg chg="mod">
          <ac:chgData name="Bruce Barbet Coburn" userId="881db896-51cf-412f-ada8-a6011ace1bc0" providerId="ADAL" clId="{162591BA-0EFA-48C2-BCDD-1BE97A9B9090}" dt="2023-07-07T21:25:22.011" v="1033" actId="26606"/>
          <ac:spMkLst>
            <pc:docMk/>
            <pc:sldMk cId="1121614000" sldId="258"/>
            <ac:spMk id="2" creationId="{2A85D453-F352-8B28-325B-286A3034DB5A}"/>
          </ac:spMkLst>
        </pc:spChg>
        <pc:spChg chg="del">
          <ac:chgData name="Bruce Barbet Coburn" userId="881db896-51cf-412f-ada8-a6011ace1bc0" providerId="ADAL" clId="{162591BA-0EFA-48C2-BCDD-1BE97A9B9090}" dt="2023-07-07T21:08:40.352" v="296"/>
          <ac:spMkLst>
            <pc:docMk/>
            <pc:sldMk cId="1121614000" sldId="258"/>
            <ac:spMk id="3" creationId="{46D87947-AE3B-8DCE-BE4A-F51C37EE4245}"/>
          </ac:spMkLst>
        </pc:spChg>
        <pc:spChg chg="add mod">
          <ac:chgData name="Bruce Barbet Coburn" userId="881db896-51cf-412f-ada8-a6011ace1bc0" providerId="ADAL" clId="{162591BA-0EFA-48C2-BCDD-1BE97A9B9090}" dt="2023-07-07T23:05:21.371" v="5697" actId="113"/>
          <ac:spMkLst>
            <pc:docMk/>
            <pc:sldMk cId="1121614000" sldId="258"/>
            <ac:spMk id="6" creationId="{59F9E357-1BAE-8D17-FC6A-6169EA3DFE1F}"/>
          </ac:spMkLst>
        </pc:spChg>
        <pc:spChg chg="add mod">
          <ac:chgData name="Bruce Barbet Coburn" userId="881db896-51cf-412f-ada8-a6011ace1bc0" providerId="ADAL" clId="{162591BA-0EFA-48C2-BCDD-1BE97A9B9090}" dt="2023-07-10T16:43:17.462" v="7729" actId="1582"/>
          <ac:spMkLst>
            <pc:docMk/>
            <pc:sldMk cId="1121614000" sldId="258"/>
            <ac:spMk id="7" creationId="{E01C45C7-1F44-28C3-2157-060BD6E5F621}"/>
          </ac:spMkLst>
        </pc:spChg>
        <pc:picChg chg="add mod modCrop">
          <ac:chgData name="Bruce Barbet Coburn" userId="881db896-51cf-412f-ada8-a6011ace1bc0" providerId="ADAL" clId="{162591BA-0EFA-48C2-BCDD-1BE97A9B9090}" dt="2023-07-07T21:25:22.011" v="1033" actId="26606"/>
          <ac:picMkLst>
            <pc:docMk/>
            <pc:sldMk cId="1121614000" sldId="258"/>
            <ac:picMk id="5" creationId="{C076531F-7E01-E4C5-9EE6-8F862175BA5A}"/>
          </ac:picMkLst>
        </pc:picChg>
      </pc:sldChg>
      <pc:sldChg chg="addSp delSp modSp new mod setBg setClrOvrMap">
        <pc:chgData name="Bruce Barbet Coburn" userId="881db896-51cf-412f-ada8-a6011ace1bc0" providerId="ADAL" clId="{162591BA-0EFA-48C2-BCDD-1BE97A9B9090}" dt="2023-07-07T21:43:53.331" v="2130" actId="120"/>
        <pc:sldMkLst>
          <pc:docMk/>
          <pc:sldMk cId="2724275177" sldId="259"/>
        </pc:sldMkLst>
        <pc:spChg chg="mod">
          <ac:chgData name="Bruce Barbet Coburn" userId="881db896-51cf-412f-ada8-a6011ace1bc0" providerId="ADAL" clId="{162591BA-0EFA-48C2-BCDD-1BE97A9B9090}" dt="2023-07-07T21:43:31.783" v="2128" actId="26606"/>
          <ac:spMkLst>
            <pc:docMk/>
            <pc:sldMk cId="2724275177" sldId="259"/>
            <ac:spMk id="2" creationId="{F4D7A83D-BCC7-A703-997C-ED0551046377}"/>
          </ac:spMkLst>
        </pc:spChg>
        <pc:spChg chg="mod ord">
          <ac:chgData name="Bruce Barbet Coburn" userId="881db896-51cf-412f-ada8-a6011ace1bc0" providerId="ADAL" clId="{162591BA-0EFA-48C2-BCDD-1BE97A9B9090}" dt="2023-07-07T21:43:53.331" v="2130" actId="120"/>
          <ac:spMkLst>
            <pc:docMk/>
            <pc:sldMk cId="2724275177" sldId="259"/>
            <ac:spMk id="3" creationId="{1679AA6D-3FA9-C7EE-0AF6-D2A42E4C944D}"/>
          </ac:spMkLst>
        </pc:spChg>
        <pc:spChg chg="add del">
          <ac:chgData name="Bruce Barbet Coburn" userId="881db896-51cf-412f-ada8-a6011ace1bc0" providerId="ADAL" clId="{162591BA-0EFA-48C2-BCDD-1BE97A9B9090}" dt="2023-07-07T21:43:29.953" v="2125" actId="26606"/>
          <ac:spMkLst>
            <pc:docMk/>
            <pc:sldMk cId="2724275177" sldId="259"/>
            <ac:spMk id="10" creationId="{C8A3C342-1D03-412F-8DD3-BF519E8E0AE9}"/>
          </ac:spMkLst>
        </pc:spChg>
        <pc:spChg chg="add del">
          <ac:chgData name="Bruce Barbet Coburn" userId="881db896-51cf-412f-ada8-a6011ace1bc0" providerId="ADAL" clId="{162591BA-0EFA-48C2-BCDD-1BE97A9B9090}" dt="2023-07-07T21:43:29.953" v="2125" actId="26606"/>
          <ac:spMkLst>
            <pc:docMk/>
            <pc:sldMk cId="2724275177" sldId="259"/>
            <ac:spMk id="11" creationId="{81CC9B02-E087-4350-AEBD-2C3CF001AF01}"/>
          </ac:spMkLst>
        </pc:spChg>
        <pc:spChg chg="add del">
          <ac:chgData name="Bruce Barbet Coburn" userId="881db896-51cf-412f-ada8-a6011ace1bc0" providerId="ADAL" clId="{162591BA-0EFA-48C2-BCDD-1BE97A9B9090}" dt="2023-07-07T21:43:19.021" v="2120" actId="26606"/>
          <ac:spMkLst>
            <pc:docMk/>
            <pc:sldMk cId="2724275177" sldId="259"/>
            <ac:spMk id="13" creationId="{C8A3C342-1D03-412F-8DD3-BF519E8E0AE9}"/>
          </ac:spMkLst>
        </pc:spChg>
        <pc:spChg chg="add del">
          <ac:chgData name="Bruce Barbet Coburn" userId="881db896-51cf-412f-ada8-a6011ace1bc0" providerId="ADAL" clId="{162591BA-0EFA-48C2-BCDD-1BE97A9B9090}" dt="2023-07-07T21:43:19.021" v="2120" actId="26606"/>
          <ac:spMkLst>
            <pc:docMk/>
            <pc:sldMk cId="2724275177" sldId="259"/>
            <ac:spMk id="15" creationId="{81CC9B02-E087-4350-AEBD-2C3CF001AF01}"/>
          </ac:spMkLst>
        </pc:spChg>
        <pc:spChg chg="add del">
          <ac:chgData name="Bruce Barbet Coburn" userId="881db896-51cf-412f-ada8-a6011ace1bc0" providerId="ADAL" clId="{162591BA-0EFA-48C2-BCDD-1BE97A9B9090}" dt="2023-07-07T21:43:29.953" v="2125" actId="26606"/>
          <ac:spMkLst>
            <pc:docMk/>
            <pc:sldMk cId="2724275177" sldId="259"/>
            <ac:spMk id="17" creationId="{D6F18ACE-6E82-4ADC-8A2F-A1771B309B16}"/>
          </ac:spMkLst>
        </pc:spChg>
        <pc:spChg chg="add del">
          <ac:chgData name="Bruce Barbet Coburn" userId="881db896-51cf-412f-ada8-a6011ace1bc0" providerId="ADAL" clId="{162591BA-0EFA-48C2-BCDD-1BE97A9B9090}" dt="2023-07-07T21:43:31.773" v="2127" actId="26606"/>
          <ac:spMkLst>
            <pc:docMk/>
            <pc:sldMk cId="2724275177" sldId="259"/>
            <ac:spMk id="19" creationId="{AA047838-7F9E-43CF-A116-26E7AAA8F842}"/>
          </ac:spMkLst>
        </pc:spChg>
        <pc:spChg chg="add">
          <ac:chgData name="Bruce Barbet Coburn" userId="881db896-51cf-412f-ada8-a6011ace1bc0" providerId="ADAL" clId="{162591BA-0EFA-48C2-BCDD-1BE97A9B9090}" dt="2023-07-07T21:43:31.783" v="2128" actId="26606"/>
          <ac:spMkLst>
            <pc:docMk/>
            <pc:sldMk cId="2724275177" sldId="259"/>
            <ac:spMk id="21" creationId="{9362849A-570D-49DB-954C-63F144E88A4A}"/>
          </ac:spMkLst>
        </pc:spChg>
        <pc:spChg chg="add">
          <ac:chgData name="Bruce Barbet Coburn" userId="881db896-51cf-412f-ada8-a6011ace1bc0" providerId="ADAL" clId="{162591BA-0EFA-48C2-BCDD-1BE97A9B9090}" dt="2023-07-07T21:43:31.783" v="2128" actId="26606"/>
          <ac:spMkLst>
            <pc:docMk/>
            <pc:sldMk cId="2724275177" sldId="259"/>
            <ac:spMk id="22" creationId="{1CA42011-E478-428B-9D15-A98E338BF8C1}"/>
          </ac:spMkLst>
        </pc:spChg>
        <pc:spChg chg="add">
          <ac:chgData name="Bruce Barbet Coburn" userId="881db896-51cf-412f-ada8-a6011ace1bc0" providerId="ADAL" clId="{162591BA-0EFA-48C2-BCDD-1BE97A9B9090}" dt="2023-07-07T21:43:31.783" v="2128" actId="26606"/>
          <ac:spMkLst>
            <pc:docMk/>
            <pc:sldMk cId="2724275177" sldId="259"/>
            <ac:spMk id="23" creationId="{9ED2773C-FE51-4632-BA46-036BDCDA6E5C}"/>
          </ac:spMkLst>
        </pc:spChg>
        <pc:spChg chg="add">
          <ac:chgData name="Bruce Barbet Coburn" userId="881db896-51cf-412f-ada8-a6011ace1bc0" providerId="ADAL" clId="{162591BA-0EFA-48C2-BCDD-1BE97A9B9090}" dt="2023-07-07T21:43:31.783" v="2128" actId="26606"/>
          <ac:spMkLst>
            <pc:docMk/>
            <pc:sldMk cId="2724275177" sldId="259"/>
            <ac:spMk id="24" creationId="{E02F9158-C4C2-46A8-BE73-A4F77E139FB6}"/>
          </ac:spMkLst>
        </pc:spChg>
        <pc:picChg chg="add del mod">
          <ac:chgData name="Bruce Barbet Coburn" userId="881db896-51cf-412f-ada8-a6011ace1bc0" providerId="ADAL" clId="{162591BA-0EFA-48C2-BCDD-1BE97A9B9090}" dt="2023-07-07T21:43:13.130" v="2114" actId="478"/>
          <ac:picMkLst>
            <pc:docMk/>
            <pc:sldMk cId="2724275177" sldId="259"/>
            <ac:picMk id="6" creationId="{70DAAB2F-FB8F-A88D-50F6-40C04735E0E2}"/>
          </ac:picMkLst>
        </pc:picChg>
        <pc:picChg chg="add mod">
          <ac:chgData name="Bruce Barbet Coburn" userId="881db896-51cf-412f-ada8-a6011ace1bc0" providerId="ADAL" clId="{162591BA-0EFA-48C2-BCDD-1BE97A9B9090}" dt="2023-07-07T21:43:31.783" v="2128" actId="26606"/>
          <ac:picMkLst>
            <pc:docMk/>
            <pc:sldMk cId="2724275177" sldId="259"/>
            <ac:picMk id="8" creationId="{8AC86BA6-4E04-9560-DABE-C8F2D6778380}"/>
          </ac:picMkLst>
        </pc:picChg>
      </pc:sldChg>
      <pc:sldChg chg="addSp delSp modSp new mod setBg setClrOvrMap">
        <pc:chgData name="Bruce Barbet Coburn" userId="881db896-51cf-412f-ada8-a6011ace1bc0" providerId="ADAL" clId="{162591BA-0EFA-48C2-BCDD-1BE97A9B9090}" dt="2023-07-07T22:57:37.504" v="5516" actId="113"/>
        <pc:sldMkLst>
          <pc:docMk/>
          <pc:sldMk cId="3819368687" sldId="260"/>
        </pc:sldMkLst>
        <pc:spChg chg="mod">
          <ac:chgData name="Bruce Barbet Coburn" userId="881db896-51cf-412f-ada8-a6011ace1bc0" providerId="ADAL" clId="{162591BA-0EFA-48C2-BCDD-1BE97A9B9090}" dt="2023-07-07T22:32:30.215" v="4052" actId="26606"/>
          <ac:spMkLst>
            <pc:docMk/>
            <pc:sldMk cId="3819368687" sldId="260"/>
            <ac:spMk id="2" creationId="{AD1853CB-F21A-2614-FC71-A6F13F09DCCA}"/>
          </ac:spMkLst>
        </pc:spChg>
        <pc:spChg chg="mod ord">
          <ac:chgData name="Bruce Barbet Coburn" userId="881db896-51cf-412f-ada8-a6011ace1bc0" providerId="ADAL" clId="{162591BA-0EFA-48C2-BCDD-1BE97A9B9090}" dt="2023-07-07T22:57:37.504" v="5516" actId="113"/>
          <ac:spMkLst>
            <pc:docMk/>
            <pc:sldMk cId="3819368687" sldId="260"/>
            <ac:spMk id="3" creationId="{71FB7CE6-EF26-1AD1-9EA8-6B27FB355DFA}"/>
          </ac:spMkLst>
        </pc:spChg>
        <pc:spChg chg="add del">
          <ac:chgData name="Bruce Barbet Coburn" userId="881db896-51cf-412f-ada8-a6011ace1bc0" providerId="ADAL" clId="{162591BA-0EFA-48C2-BCDD-1BE97A9B9090}" dt="2023-07-07T22:32:30.215" v="4052" actId="26606"/>
          <ac:spMkLst>
            <pc:docMk/>
            <pc:sldMk cId="3819368687" sldId="260"/>
            <ac:spMk id="10" creationId="{61515115-95FB-41E0-86F3-8744438C09D0}"/>
          </ac:spMkLst>
        </pc:spChg>
        <pc:spChg chg="add del">
          <ac:chgData name="Bruce Barbet Coburn" userId="881db896-51cf-412f-ada8-a6011ace1bc0" providerId="ADAL" clId="{162591BA-0EFA-48C2-BCDD-1BE97A9B9090}" dt="2023-07-07T22:32:30.215" v="4052" actId="26606"/>
          <ac:spMkLst>
            <pc:docMk/>
            <pc:sldMk cId="3819368687" sldId="260"/>
            <ac:spMk id="12" creationId="{8222A33F-BE2D-4D69-92A0-5DF8B17BAACA}"/>
          </ac:spMkLst>
        </pc:spChg>
        <pc:spChg chg="add del">
          <ac:chgData name="Bruce Barbet Coburn" userId="881db896-51cf-412f-ada8-a6011ace1bc0" providerId="ADAL" clId="{162591BA-0EFA-48C2-BCDD-1BE97A9B9090}" dt="2023-07-07T22:32:30.215" v="4052" actId="26606"/>
          <ac:spMkLst>
            <pc:docMk/>
            <pc:sldMk cId="3819368687" sldId="260"/>
            <ac:spMk id="14" creationId="{CE1C74D0-9609-468A-9597-5D87C8A42B58}"/>
          </ac:spMkLst>
        </pc:spChg>
        <pc:spChg chg="add del">
          <ac:chgData name="Bruce Barbet Coburn" userId="881db896-51cf-412f-ada8-a6011ace1bc0" providerId="ADAL" clId="{162591BA-0EFA-48C2-BCDD-1BE97A9B9090}" dt="2023-07-07T22:32:30.215" v="4052" actId="26606"/>
          <ac:spMkLst>
            <pc:docMk/>
            <pc:sldMk cId="3819368687" sldId="260"/>
            <ac:spMk id="16" creationId="{C137128D-E594-4905-9F76-E385F0831D60}"/>
          </ac:spMkLst>
        </pc:spChg>
        <pc:spChg chg="add">
          <ac:chgData name="Bruce Barbet Coburn" userId="881db896-51cf-412f-ada8-a6011ace1bc0" providerId="ADAL" clId="{162591BA-0EFA-48C2-BCDD-1BE97A9B9090}" dt="2023-07-07T22:32:30.215" v="4052" actId="26606"/>
          <ac:spMkLst>
            <pc:docMk/>
            <pc:sldMk cId="3819368687" sldId="260"/>
            <ac:spMk id="21" creationId="{BDF1A5A8-1F9D-41FB-9968-E8E141CC34F5}"/>
          </ac:spMkLst>
        </pc:spChg>
        <pc:spChg chg="add">
          <ac:chgData name="Bruce Barbet Coburn" userId="881db896-51cf-412f-ada8-a6011ace1bc0" providerId="ADAL" clId="{162591BA-0EFA-48C2-BCDD-1BE97A9B9090}" dt="2023-07-07T22:32:30.215" v="4052" actId="26606"/>
          <ac:spMkLst>
            <pc:docMk/>
            <pc:sldMk cId="3819368687" sldId="260"/>
            <ac:spMk id="23" creationId="{2FF8A507-56A2-4FE4-8B7E-C1BC9DD86558}"/>
          </ac:spMkLst>
        </pc:spChg>
        <pc:spChg chg="add">
          <ac:chgData name="Bruce Barbet Coburn" userId="881db896-51cf-412f-ada8-a6011ace1bc0" providerId="ADAL" clId="{162591BA-0EFA-48C2-BCDD-1BE97A9B9090}" dt="2023-07-07T22:32:30.215" v="4052" actId="26606"/>
          <ac:spMkLst>
            <pc:docMk/>
            <pc:sldMk cId="3819368687" sldId="260"/>
            <ac:spMk id="25" creationId="{FCC54B50-93BD-4243-9020-11486472E259}"/>
          </ac:spMkLst>
        </pc:spChg>
        <pc:picChg chg="add mod">
          <ac:chgData name="Bruce Barbet Coburn" userId="881db896-51cf-412f-ada8-a6011ace1bc0" providerId="ADAL" clId="{162591BA-0EFA-48C2-BCDD-1BE97A9B9090}" dt="2023-07-07T22:32:58.757" v="4063" actId="1076"/>
          <ac:picMkLst>
            <pc:docMk/>
            <pc:sldMk cId="3819368687" sldId="260"/>
            <ac:picMk id="5" creationId="{E8E9A110-06A1-D825-D33A-EADDCB3BE30F}"/>
          </ac:picMkLst>
        </pc:picChg>
        <pc:picChg chg="add del">
          <ac:chgData name="Bruce Barbet Coburn" userId="881db896-51cf-412f-ada8-a6011ace1bc0" providerId="ADAL" clId="{162591BA-0EFA-48C2-BCDD-1BE97A9B9090}" dt="2023-07-07T22:01:26.269" v="2925" actId="478"/>
          <ac:picMkLst>
            <pc:docMk/>
            <pc:sldMk cId="3819368687" sldId="260"/>
            <ac:picMk id="7" creationId="{2D12D961-F8F1-3242-E14A-7C4AAEEFEF58}"/>
          </ac:picMkLst>
        </pc:picChg>
        <pc:picChg chg="add mod">
          <ac:chgData name="Bruce Barbet Coburn" userId="881db896-51cf-412f-ada8-a6011ace1bc0" providerId="ADAL" clId="{162591BA-0EFA-48C2-BCDD-1BE97A9B9090}" dt="2023-07-07T22:32:54.722" v="4061" actId="1076"/>
          <ac:picMkLst>
            <pc:docMk/>
            <pc:sldMk cId="3819368687" sldId="260"/>
            <ac:picMk id="9" creationId="{E20EA203-6F2E-BB68-B4DE-55C0B07B4C8A}"/>
          </ac:picMkLst>
        </pc:picChg>
      </pc:sldChg>
      <pc:sldChg chg="modSp new mod">
        <pc:chgData name="Bruce Barbet Coburn" userId="881db896-51cf-412f-ada8-a6011ace1bc0" providerId="ADAL" clId="{162591BA-0EFA-48C2-BCDD-1BE97A9B9090}" dt="2023-07-07T22:30:59.918" v="3973" actId="5793"/>
        <pc:sldMkLst>
          <pc:docMk/>
          <pc:sldMk cId="2794476723" sldId="261"/>
        </pc:sldMkLst>
        <pc:spChg chg="mod">
          <ac:chgData name="Bruce Barbet Coburn" userId="881db896-51cf-412f-ada8-a6011ace1bc0" providerId="ADAL" clId="{162591BA-0EFA-48C2-BCDD-1BE97A9B9090}" dt="2023-07-07T22:01:55.093" v="2995" actId="20577"/>
          <ac:spMkLst>
            <pc:docMk/>
            <pc:sldMk cId="2794476723" sldId="261"/>
            <ac:spMk id="2" creationId="{05CE427B-8D85-F21A-A248-40A9C6F25D9A}"/>
          </ac:spMkLst>
        </pc:spChg>
        <pc:spChg chg="mod">
          <ac:chgData name="Bruce Barbet Coburn" userId="881db896-51cf-412f-ada8-a6011ace1bc0" providerId="ADAL" clId="{162591BA-0EFA-48C2-BCDD-1BE97A9B9090}" dt="2023-07-07T22:30:59.918" v="3973" actId="5793"/>
          <ac:spMkLst>
            <pc:docMk/>
            <pc:sldMk cId="2794476723" sldId="261"/>
            <ac:spMk id="3" creationId="{6FAA04B9-069E-673F-3BD4-71019EE9DB55}"/>
          </ac:spMkLst>
        </pc:spChg>
      </pc:sldChg>
      <pc:sldChg chg="addSp delSp modSp new mod setBg">
        <pc:chgData name="Bruce Barbet Coburn" userId="881db896-51cf-412f-ada8-a6011ace1bc0" providerId="ADAL" clId="{162591BA-0EFA-48C2-BCDD-1BE97A9B9090}" dt="2023-07-07T22:47:03.685" v="5352" actId="27636"/>
        <pc:sldMkLst>
          <pc:docMk/>
          <pc:sldMk cId="2888754953" sldId="262"/>
        </pc:sldMkLst>
        <pc:spChg chg="mod">
          <ac:chgData name="Bruce Barbet Coburn" userId="881db896-51cf-412f-ada8-a6011ace1bc0" providerId="ADAL" clId="{162591BA-0EFA-48C2-BCDD-1BE97A9B9090}" dt="2023-07-07T22:37:00.295" v="4459" actId="26606"/>
          <ac:spMkLst>
            <pc:docMk/>
            <pc:sldMk cId="2888754953" sldId="262"/>
            <ac:spMk id="2" creationId="{2F0ABCFB-45BA-47DA-961B-87D36CBC9C65}"/>
          </ac:spMkLst>
        </pc:spChg>
        <pc:spChg chg="mod ord">
          <ac:chgData name="Bruce Barbet Coburn" userId="881db896-51cf-412f-ada8-a6011ace1bc0" providerId="ADAL" clId="{162591BA-0EFA-48C2-BCDD-1BE97A9B9090}" dt="2023-07-07T22:47:03.685" v="5352" actId="27636"/>
          <ac:spMkLst>
            <pc:docMk/>
            <pc:sldMk cId="2888754953" sldId="262"/>
            <ac:spMk id="3" creationId="{4A82FB15-8664-FB3F-4BD6-B0F8EBD1D5BF}"/>
          </ac:spMkLst>
        </pc:spChg>
        <pc:spChg chg="add del">
          <ac:chgData name="Bruce Barbet Coburn" userId="881db896-51cf-412f-ada8-a6011ace1bc0" providerId="ADAL" clId="{162591BA-0EFA-48C2-BCDD-1BE97A9B9090}" dt="2023-07-07T22:40:01.049" v="4859" actId="26606"/>
          <ac:spMkLst>
            <pc:docMk/>
            <pc:sldMk cId="2888754953" sldId="262"/>
            <ac:spMk id="12" creationId="{B52D69C2-6C47-427C-AE60-582FE30B22A7}"/>
          </ac:spMkLst>
        </pc:spChg>
        <pc:spChg chg="add del">
          <ac:chgData name="Bruce Barbet Coburn" userId="881db896-51cf-412f-ada8-a6011ace1bc0" providerId="ADAL" clId="{162591BA-0EFA-48C2-BCDD-1BE97A9B9090}" dt="2023-07-07T22:40:01.049" v="4859" actId="26606"/>
          <ac:spMkLst>
            <pc:docMk/>
            <pc:sldMk cId="2888754953" sldId="262"/>
            <ac:spMk id="14" creationId="{E849FE61-12C4-4A06-A722-B545DE0C8A24}"/>
          </ac:spMkLst>
        </pc:spChg>
        <pc:spChg chg="add del">
          <ac:chgData name="Bruce Barbet Coburn" userId="881db896-51cf-412f-ada8-a6011ace1bc0" providerId="ADAL" clId="{162591BA-0EFA-48C2-BCDD-1BE97A9B9090}" dt="2023-07-07T22:40:01.049" v="4859" actId="26606"/>
          <ac:spMkLst>
            <pc:docMk/>
            <pc:sldMk cId="2888754953" sldId="262"/>
            <ac:spMk id="16" creationId="{7FB12D8C-572F-4417-9FE1-D691A132F69F}"/>
          </ac:spMkLst>
        </pc:spChg>
        <pc:spChg chg="add">
          <ac:chgData name="Bruce Barbet Coburn" userId="881db896-51cf-412f-ada8-a6011ace1bc0" providerId="ADAL" clId="{162591BA-0EFA-48C2-BCDD-1BE97A9B9090}" dt="2023-07-07T22:40:01.049" v="4859" actId="26606"/>
          <ac:spMkLst>
            <pc:docMk/>
            <pc:sldMk cId="2888754953" sldId="262"/>
            <ac:spMk id="21" creationId="{AB6AAF19-F9D3-45A5-AE5D-78BC811061C5}"/>
          </ac:spMkLst>
        </pc:spChg>
        <pc:spChg chg="add">
          <ac:chgData name="Bruce Barbet Coburn" userId="881db896-51cf-412f-ada8-a6011ace1bc0" providerId="ADAL" clId="{162591BA-0EFA-48C2-BCDD-1BE97A9B9090}" dt="2023-07-07T22:40:01.049" v="4859" actId="26606"/>
          <ac:spMkLst>
            <pc:docMk/>
            <pc:sldMk cId="2888754953" sldId="262"/>
            <ac:spMk id="23" creationId="{7BBF43D6-A5CF-4884-BE66-F395A6C04654}"/>
          </ac:spMkLst>
        </pc:spChg>
        <pc:spChg chg="add">
          <ac:chgData name="Bruce Barbet Coburn" userId="881db896-51cf-412f-ada8-a6011ace1bc0" providerId="ADAL" clId="{162591BA-0EFA-48C2-BCDD-1BE97A9B9090}" dt="2023-07-07T22:40:01.049" v="4859" actId="26606"/>
          <ac:spMkLst>
            <pc:docMk/>
            <pc:sldMk cId="2888754953" sldId="262"/>
            <ac:spMk id="25" creationId="{1D4731B7-53A1-43E4-B5FD-B33358A7FD3A}"/>
          </ac:spMkLst>
        </pc:spChg>
        <pc:picChg chg="add mod">
          <ac:chgData name="Bruce Barbet Coburn" userId="881db896-51cf-412f-ada8-a6011ace1bc0" providerId="ADAL" clId="{162591BA-0EFA-48C2-BCDD-1BE97A9B9090}" dt="2023-07-07T22:40:01.049" v="4859" actId="26606"/>
          <ac:picMkLst>
            <pc:docMk/>
            <pc:sldMk cId="2888754953" sldId="262"/>
            <ac:picMk id="5" creationId="{AF484BBC-0887-36B4-232F-99F9959C5DFE}"/>
          </ac:picMkLst>
        </pc:picChg>
        <pc:picChg chg="add del mod">
          <ac:chgData name="Bruce Barbet Coburn" userId="881db896-51cf-412f-ada8-a6011ace1bc0" providerId="ADAL" clId="{162591BA-0EFA-48C2-BCDD-1BE97A9B9090}" dt="2023-07-07T22:39:57.104" v="4857" actId="478"/>
          <ac:picMkLst>
            <pc:docMk/>
            <pc:sldMk cId="2888754953" sldId="262"/>
            <ac:picMk id="7" creationId="{50215AA1-FBF4-804F-A8F7-34AE0F66B0B8}"/>
          </ac:picMkLst>
        </pc:picChg>
        <pc:picChg chg="add mod">
          <ac:chgData name="Bruce Barbet Coburn" userId="881db896-51cf-412f-ada8-a6011ace1bc0" providerId="ADAL" clId="{162591BA-0EFA-48C2-BCDD-1BE97A9B9090}" dt="2023-07-07T22:40:01.049" v="4859" actId="26606"/>
          <ac:picMkLst>
            <pc:docMk/>
            <pc:sldMk cId="2888754953" sldId="262"/>
            <ac:picMk id="9" creationId="{956D8F8A-B922-029A-3FC2-529242DD1E25}"/>
          </ac:picMkLst>
        </pc:picChg>
      </pc:sldChg>
      <pc:sldChg chg="addSp modSp new mod setBg">
        <pc:chgData name="Bruce Barbet Coburn" userId="881db896-51cf-412f-ada8-a6011ace1bc0" providerId="ADAL" clId="{162591BA-0EFA-48C2-BCDD-1BE97A9B9090}" dt="2023-07-10T16:19:02.119" v="6185" actId="26606"/>
        <pc:sldMkLst>
          <pc:docMk/>
          <pc:sldMk cId="4098723222" sldId="263"/>
        </pc:sldMkLst>
        <pc:spChg chg="mod">
          <ac:chgData name="Bruce Barbet Coburn" userId="881db896-51cf-412f-ada8-a6011ace1bc0" providerId="ADAL" clId="{162591BA-0EFA-48C2-BCDD-1BE97A9B9090}" dt="2023-07-10T16:19:02.119" v="6185" actId="26606"/>
          <ac:spMkLst>
            <pc:docMk/>
            <pc:sldMk cId="4098723222" sldId="263"/>
            <ac:spMk id="2" creationId="{1AE6CDEB-CB81-4E24-4DA5-BE586FC48DA8}"/>
          </ac:spMkLst>
        </pc:spChg>
        <pc:spChg chg="mod ord">
          <ac:chgData name="Bruce Barbet Coburn" userId="881db896-51cf-412f-ada8-a6011ace1bc0" providerId="ADAL" clId="{162591BA-0EFA-48C2-BCDD-1BE97A9B9090}" dt="2023-07-10T16:19:02.119" v="6185" actId="26606"/>
          <ac:spMkLst>
            <pc:docMk/>
            <pc:sldMk cId="4098723222" sldId="263"/>
            <ac:spMk id="3" creationId="{D9B53877-43C6-944D-2263-8E68F6505F08}"/>
          </ac:spMkLst>
        </pc:spChg>
        <pc:spChg chg="add">
          <ac:chgData name="Bruce Barbet Coburn" userId="881db896-51cf-412f-ada8-a6011ace1bc0" providerId="ADAL" clId="{162591BA-0EFA-48C2-BCDD-1BE97A9B9090}" dt="2023-07-10T16:19:02.119" v="6185" actId="26606"/>
          <ac:spMkLst>
            <pc:docMk/>
            <pc:sldMk cId="4098723222" sldId="263"/>
            <ac:spMk id="12" creationId="{BDF1A5A8-1F9D-41FB-9968-E8E141CC34F5}"/>
          </ac:spMkLst>
        </pc:spChg>
        <pc:spChg chg="add">
          <ac:chgData name="Bruce Barbet Coburn" userId="881db896-51cf-412f-ada8-a6011ace1bc0" providerId="ADAL" clId="{162591BA-0EFA-48C2-BCDD-1BE97A9B9090}" dt="2023-07-10T16:19:02.119" v="6185" actId="26606"/>
          <ac:spMkLst>
            <pc:docMk/>
            <pc:sldMk cId="4098723222" sldId="263"/>
            <ac:spMk id="14" creationId="{2FF8A507-56A2-4FE4-8B7E-C1BC9DD86558}"/>
          </ac:spMkLst>
        </pc:spChg>
        <pc:spChg chg="add">
          <ac:chgData name="Bruce Barbet Coburn" userId="881db896-51cf-412f-ada8-a6011ace1bc0" providerId="ADAL" clId="{162591BA-0EFA-48C2-BCDD-1BE97A9B9090}" dt="2023-07-10T16:19:02.119" v="6185" actId="26606"/>
          <ac:spMkLst>
            <pc:docMk/>
            <pc:sldMk cId="4098723222" sldId="263"/>
            <ac:spMk id="16" creationId="{FCC54B50-93BD-4243-9020-11486472E259}"/>
          </ac:spMkLst>
        </pc:spChg>
        <pc:picChg chg="add mod">
          <ac:chgData name="Bruce Barbet Coburn" userId="881db896-51cf-412f-ada8-a6011ace1bc0" providerId="ADAL" clId="{162591BA-0EFA-48C2-BCDD-1BE97A9B9090}" dt="2023-07-10T16:19:02.119" v="6185" actId="26606"/>
          <ac:picMkLst>
            <pc:docMk/>
            <pc:sldMk cId="4098723222" sldId="263"/>
            <ac:picMk id="5" creationId="{7CE45EEA-4160-2389-E555-86E2284B34C4}"/>
          </ac:picMkLst>
        </pc:picChg>
        <pc:picChg chg="add mod">
          <ac:chgData name="Bruce Barbet Coburn" userId="881db896-51cf-412f-ada8-a6011ace1bc0" providerId="ADAL" clId="{162591BA-0EFA-48C2-BCDD-1BE97A9B9090}" dt="2023-07-10T16:19:02.119" v="6185" actId="26606"/>
          <ac:picMkLst>
            <pc:docMk/>
            <pc:sldMk cId="4098723222" sldId="263"/>
            <ac:picMk id="7" creationId="{2EE58409-2309-9739-8B44-AFFDC43C375B}"/>
          </ac:picMkLst>
        </pc:picChg>
      </pc:sldChg>
      <pc:sldChg chg="addSp modSp new mod">
        <pc:chgData name="Bruce Barbet Coburn" userId="881db896-51cf-412f-ada8-a6011ace1bc0" providerId="ADAL" clId="{162591BA-0EFA-48C2-BCDD-1BE97A9B9090}" dt="2023-07-10T16:39:23.898" v="7607" actId="20577"/>
        <pc:sldMkLst>
          <pc:docMk/>
          <pc:sldMk cId="3090707114" sldId="264"/>
        </pc:sldMkLst>
        <pc:spChg chg="mod">
          <ac:chgData name="Bruce Barbet Coburn" userId="881db896-51cf-412f-ada8-a6011ace1bc0" providerId="ADAL" clId="{162591BA-0EFA-48C2-BCDD-1BE97A9B9090}" dt="2023-07-10T16:21:38.790" v="6224" actId="20577"/>
          <ac:spMkLst>
            <pc:docMk/>
            <pc:sldMk cId="3090707114" sldId="264"/>
            <ac:spMk id="2" creationId="{ACD6C3F5-FBBF-EB7D-53EA-B95D133A0BDB}"/>
          </ac:spMkLst>
        </pc:spChg>
        <pc:spChg chg="mod">
          <ac:chgData name="Bruce Barbet Coburn" userId="881db896-51cf-412f-ada8-a6011ace1bc0" providerId="ADAL" clId="{162591BA-0EFA-48C2-BCDD-1BE97A9B9090}" dt="2023-07-10T16:39:23.898" v="7607" actId="20577"/>
          <ac:spMkLst>
            <pc:docMk/>
            <pc:sldMk cId="3090707114" sldId="264"/>
            <ac:spMk id="3" creationId="{09E8B2F2-765D-3EC0-D2AA-A4D3E180BC6A}"/>
          </ac:spMkLst>
        </pc:spChg>
        <pc:picChg chg="add mod">
          <ac:chgData name="Bruce Barbet Coburn" userId="881db896-51cf-412f-ada8-a6011ace1bc0" providerId="ADAL" clId="{162591BA-0EFA-48C2-BCDD-1BE97A9B9090}" dt="2023-07-10T16:32:03.212" v="6817" actId="14100"/>
          <ac:picMkLst>
            <pc:docMk/>
            <pc:sldMk cId="3090707114" sldId="264"/>
            <ac:picMk id="5" creationId="{A6B7306A-48AC-5ED8-9886-9DABD683CEC9}"/>
          </ac:picMkLst>
        </pc:picChg>
      </pc:sldChg>
      <pc:sldChg chg="addSp delSp modSp new mod setBg setClrOvrMap">
        <pc:chgData name="Bruce Barbet Coburn" userId="881db896-51cf-412f-ada8-a6011ace1bc0" providerId="ADAL" clId="{162591BA-0EFA-48C2-BCDD-1BE97A9B9090}" dt="2023-07-10T16:38:11.851" v="7532" actId="26606"/>
        <pc:sldMkLst>
          <pc:docMk/>
          <pc:sldMk cId="2248452535" sldId="265"/>
        </pc:sldMkLst>
        <pc:spChg chg="mod">
          <ac:chgData name="Bruce Barbet Coburn" userId="881db896-51cf-412f-ada8-a6011ace1bc0" providerId="ADAL" clId="{162591BA-0EFA-48C2-BCDD-1BE97A9B9090}" dt="2023-07-10T16:38:11.851" v="7532" actId="26606"/>
          <ac:spMkLst>
            <pc:docMk/>
            <pc:sldMk cId="2248452535" sldId="265"/>
            <ac:spMk id="2" creationId="{4C4B6B8B-D820-FD72-DBF7-2538098F230C}"/>
          </ac:spMkLst>
        </pc:spChg>
        <pc:spChg chg="add del mod ord">
          <ac:chgData name="Bruce Barbet Coburn" userId="881db896-51cf-412f-ada8-a6011ace1bc0" providerId="ADAL" clId="{162591BA-0EFA-48C2-BCDD-1BE97A9B9090}" dt="2023-07-10T16:38:11.851" v="7532" actId="26606"/>
          <ac:spMkLst>
            <pc:docMk/>
            <pc:sldMk cId="2248452535" sldId="265"/>
            <ac:spMk id="3" creationId="{F0D88A21-4FEF-D8B0-CFFC-BAB98E6256F6}"/>
          </ac:spMkLst>
        </pc:spChg>
        <pc:spChg chg="add">
          <ac:chgData name="Bruce Barbet Coburn" userId="881db896-51cf-412f-ada8-a6011ace1bc0" providerId="ADAL" clId="{162591BA-0EFA-48C2-BCDD-1BE97A9B9090}" dt="2023-07-10T16:38:11.851" v="7532" actId="26606"/>
          <ac:spMkLst>
            <pc:docMk/>
            <pc:sldMk cId="2248452535" sldId="265"/>
            <ac:spMk id="12" creationId="{C8A3C342-1D03-412F-8DD3-BF519E8E0AE9}"/>
          </ac:spMkLst>
        </pc:spChg>
        <pc:spChg chg="add">
          <ac:chgData name="Bruce Barbet Coburn" userId="881db896-51cf-412f-ada8-a6011ace1bc0" providerId="ADAL" clId="{162591BA-0EFA-48C2-BCDD-1BE97A9B9090}" dt="2023-07-10T16:38:11.851" v="7532" actId="26606"/>
          <ac:spMkLst>
            <pc:docMk/>
            <pc:sldMk cId="2248452535" sldId="265"/>
            <ac:spMk id="14" creationId="{81CC9B02-E087-4350-AEBD-2C3CF001AF01}"/>
          </ac:spMkLst>
        </pc:spChg>
        <pc:spChg chg="add">
          <ac:chgData name="Bruce Barbet Coburn" userId="881db896-51cf-412f-ada8-a6011ace1bc0" providerId="ADAL" clId="{162591BA-0EFA-48C2-BCDD-1BE97A9B9090}" dt="2023-07-10T16:38:11.851" v="7532" actId="26606"/>
          <ac:spMkLst>
            <pc:docMk/>
            <pc:sldMk cId="2248452535" sldId="265"/>
            <ac:spMk id="16" creationId="{AC3BF0FA-36FA-4CE9-840E-F7C3A8F168B5}"/>
          </ac:spMkLst>
        </pc:spChg>
        <pc:spChg chg="add">
          <ac:chgData name="Bruce Barbet Coburn" userId="881db896-51cf-412f-ada8-a6011ace1bc0" providerId="ADAL" clId="{162591BA-0EFA-48C2-BCDD-1BE97A9B9090}" dt="2023-07-10T16:38:11.851" v="7532" actId="26606"/>
          <ac:spMkLst>
            <pc:docMk/>
            <pc:sldMk cId="2248452535" sldId="265"/>
            <ac:spMk id="18" creationId="{D6F18ACE-6E82-4ADC-8A2F-A1771B309B16}"/>
          </ac:spMkLst>
        </pc:spChg>
        <pc:picChg chg="add del mod">
          <ac:chgData name="Bruce Barbet Coburn" userId="881db896-51cf-412f-ada8-a6011ace1bc0" providerId="ADAL" clId="{162591BA-0EFA-48C2-BCDD-1BE97A9B9090}" dt="2023-07-10T16:34:11.019" v="6864"/>
          <ac:picMkLst>
            <pc:docMk/>
            <pc:sldMk cId="2248452535" sldId="265"/>
            <ac:picMk id="5" creationId="{92EBBDB0-9D69-B9DB-BCB1-7009F972BC6D}"/>
          </ac:picMkLst>
        </pc:picChg>
        <pc:picChg chg="add mod">
          <ac:chgData name="Bruce Barbet Coburn" userId="881db896-51cf-412f-ada8-a6011ace1bc0" providerId="ADAL" clId="{162591BA-0EFA-48C2-BCDD-1BE97A9B9090}" dt="2023-07-10T16:38:11.851" v="7532" actId="26606"/>
          <ac:picMkLst>
            <pc:docMk/>
            <pc:sldMk cId="2248452535" sldId="265"/>
            <ac:picMk id="7" creationId="{5A250078-998F-A5C8-408A-E8227D65DBE8}"/>
          </ac:picMkLst>
        </pc:picChg>
      </pc:sldChg>
      <pc:sldChg chg="addSp delSp modSp new mod setBg">
        <pc:chgData name="Bruce Barbet Coburn" userId="881db896-51cf-412f-ada8-a6011ace1bc0" providerId="ADAL" clId="{162591BA-0EFA-48C2-BCDD-1BE97A9B9090}" dt="2023-07-10T16:54:04" v="8723" actId="20577"/>
        <pc:sldMkLst>
          <pc:docMk/>
          <pc:sldMk cId="3605642575" sldId="266"/>
        </pc:sldMkLst>
        <pc:spChg chg="mod">
          <ac:chgData name="Bruce Barbet Coburn" userId="881db896-51cf-412f-ada8-a6011ace1bc0" providerId="ADAL" clId="{162591BA-0EFA-48C2-BCDD-1BE97A9B9090}" dt="2023-07-10T16:50:14.822" v="8521" actId="26606"/>
          <ac:spMkLst>
            <pc:docMk/>
            <pc:sldMk cId="3605642575" sldId="266"/>
            <ac:spMk id="2" creationId="{435BD047-D1F3-E65A-5EFB-FB288438DD35}"/>
          </ac:spMkLst>
        </pc:spChg>
        <pc:spChg chg="mod">
          <ac:chgData name="Bruce Barbet Coburn" userId="881db896-51cf-412f-ada8-a6011ace1bc0" providerId="ADAL" clId="{162591BA-0EFA-48C2-BCDD-1BE97A9B9090}" dt="2023-07-10T16:54:04" v="8723" actId="20577"/>
          <ac:spMkLst>
            <pc:docMk/>
            <pc:sldMk cId="3605642575" sldId="266"/>
            <ac:spMk id="3" creationId="{0C51A944-C81F-477F-318D-2D17A3948F7A}"/>
          </ac:spMkLst>
        </pc:spChg>
        <pc:spChg chg="add del">
          <ac:chgData name="Bruce Barbet Coburn" userId="881db896-51cf-412f-ada8-a6011ace1bc0" providerId="ADAL" clId="{162591BA-0EFA-48C2-BCDD-1BE97A9B9090}" dt="2023-07-10T16:49:48.926" v="8518" actId="26606"/>
          <ac:spMkLst>
            <pc:docMk/>
            <pc:sldMk cId="3605642575" sldId="266"/>
            <ac:spMk id="12" creationId="{BC004C91-9324-4E94-BC28-856AE162D3A8}"/>
          </ac:spMkLst>
        </pc:spChg>
        <pc:spChg chg="add del">
          <ac:chgData name="Bruce Barbet Coburn" userId="881db896-51cf-412f-ada8-a6011ace1bc0" providerId="ADAL" clId="{162591BA-0EFA-48C2-BCDD-1BE97A9B9090}" dt="2023-07-10T16:49:48.926" v="8518" actId="26606"/>
          <ac:spMkLst>
            <pc:docMk/>
            <pc:sldMk cId="3605642575" sldId="266"/>
            <ac:spMk id="14" creationId="{5B562CD4-39C5-44ED-BD68-B789B305E0D5}"/>
          </ac:spMkLst>
        </pc:spChg>
        <pc:spChg chg="add del">
          <ac:chgData name="Bruce Barbet Coburn" userId="881db896-51cf-412f-ada8-a6011ace1bc0" providerId="ADAL" clId="{162591BA-0EFA-48C2-BCDD-1BE97A9B9090}" dt="2023-07-10T16:50:14.822" v="8521" actId="26606"/>
          <ac:spMkLst>
            <pc:docMk/>
            <pc:sldMk cId="3605642575" sldId="266"/>
            <ac:spMk id="19" creationId="{AC546BE4-C7A3-4A47-9FA5-0866D5E656B4}"/>
          </ac:spMkLst>
        </pc:spChg>
        <pc:spChg chg="add del">
          <ac:chgData name="Bruce Barbet Coburn" userId="881db896-51cf-412f-ada8-a6011ace1bc0" providerId="ADAL" clId="{162591BA-0EFA-48C2-BCDD-1BE97A9B9090}" dt="2023-07-10T16:50:14.818" v="8520" actId="26606"/>
          <ac:spMkLst>
            <pc:docMk/>
            <pc:sldMk cId="3605642575" sldId="266"/>
            <ac:spMk id="24" creationId="{7DAA46B9-B7E8-4487-B28E-C63A6EB7AA27}"/>
          </ac:spMkLst>
        </pc:spChg>
        <pc:spChg chg="add del">
          <ac:chgData name="Bruce Barbet Coburn" userId="881db896-51cf-412f-ada8-a6011ace1bc0" providerId="ADAL" clId="{162591BA-0EFA-48C2-BCDD-1BE97A9B9090}" dt="2023-07-10T16:50:14.818" v="8520" actId="26606"/>
          <ac:spMkLst>
            <pc:docMk/>
            <pc:sldMk cId="3605642575" sldId="266"/>
            <ac:spMk id="26" creationId="{C866818C-1E5F-475A-B310-3C06B555FB69}"/>
          </ac:spMkLst>
        </pc:spChg>
        <pc:spChg chg="add del">
          <ac:chgData name="Bruce Barbet Coburn" userId="881db896-51cf-412f-ada8-a6011ace1bc0" providerId="ADAL" clId="{162591BA-0EFA-48C2-BCDD-1BE97A9B9090}" dt="2023-07-10T16:50:14.818" v="8520" actId="26606"/>
          <ac:spMkLst>
            <pc:docMk/>
            <pc:sldMk cId="3605642575" sldId="266"/>
            <ac:spMk id="28" creationId="{D12AFDE8-E1ED-4A49-B8B3-4953F4B8ACB9}"/>
          </ac:spMkLst>
        </pc:spChg>
        <pc:picChg chg="add mod">
          <ac:chgData name="Bruce Barbet Coburn" userId="881db896-51cf-412f-ada8-a6011ace1bc0" providerId="ADAL" clId="{162591BA-0EFA-48C2-BCDD-1BE97A9B9090}" dt="2023-07-10T16:50:14.822" v="8521" actId="26606"/>
          <ac:picMkLst>
            <pc:docMk/>
            <pc:sldMk cId="3605642575" sldId="266"/>
            <ac:picMk id="5" creationId="{4BAC9F69-D080-AFCC-FDED-2E478535C9F8}"/>
          </ac:picMkLst>
        </pc:picChg>
        <pc:picChg chg="add del mod ord">
          <ac:chgData name="Bruce Barbet Coburn" userId="881db896-51cf-412f-ada8-a6011ace1bc0" providerId="ADAL" clId="{162591BA-0EFA-48C2-BCDD-1BE97A9B9090}" dt="2023-07-10T16:50:51.271" v="8522" actId="478"/>
          <ac:picMkLst>
            <pc:docMk/>
            <pc:sldMk cId="3605642575" sldId="266"/>
            <ac:picMk id="7" creationId="{E0FF5F7E-282C-4F75-B690-2D0D01F5CF7C}"/>
          </ac:picMkLst>
        </pc:picChg>
        <pc:picChg chg="add mod">
          <ac:chgData name="Bruce Barbet Coburn" userId="881db896-51cf-412f-ada8-a6011ace1bc0" providerId="ADAL" clId="{162591BA-0EFA-48C2-BCDD-1BE97A9B9090}" dt="2023-07-10T16:50:59.595" v="8527" actId="1076"/>
          <ac:picMkLst>
            <pc:docMk/>
            <pc:sldMk cId="3605642575" sldId="266"/>
            <ac:picMk id="9" creationId="{E618C2CC-CDA9-3CC5-4EB6-CD5F4EAE3D51}"/>
          </ac:picMkLst>
        </pc:picChg>
      </pc:sldChg>
      <pc:sldChg chg="del">
        <pc:chgData name="Bruce Barbet Coburn" userId="881db896-51cf-412f-ada8-a6011ace1bc0" providerId="ADAL" clId="{162591BA-0EFA-48C2-BCDD-1BE97A9B9090}" dt="2023-07-07T16:20:29.092" v="86" actId="47"/>
        <pc:sldMkLst>
          <pc:docMk/>
          <pc:sldMk cId="1064687651" sldId="292"/>
        </pc:sldMkLst>
      </pc:sldChg>
      <pc:sldChg chg="del">
        <pc:chgData name="Bruce Barbet Coburn" userId="881db896-51cf-412f-ada8-a6011ace1bc0" providerId="ADAL" clId="{162591BA-0EFA-48C2-BCDD-1BE97A9B9090}" dt="2023-06-27T21:42:43.663" v="12" actId="47"/>
        <pc:sldMkLst>
          <pc:docMk/>
          <pc:sldMk cId="4239991038" sldId="293"/>
        </pc:sldMkLst>
      </pc:sldChg>
      <pc:sldChg chg="del">
        <pc:chgData name="Bruce Barbet Coburn" userId="881db896-51cf-412f-ada8-a6011ace1bc0" providerId="ADAL" clId="{162591BA-0EFA-48C2-BCDD-1BE97A9B9090}" dt="2023-06-27T21:42:42.967" v="11" actId="47"/>
        <pc:sldMkLst>
          <pc:docMk/>
          <pc:sldMk cId="373905964" sldId="294"/>
        </pc:sldMkLst>
      </pc:sldChg>
      <pc:sldChg chg="del">
        <pc:chgData name="Bruce Barbet Coburn" userId="881db896-51cf-412f-ada8-a6011ace1bc0" providerId="ADAL" clId="{162591BA-0EFA-48C2-BCDD-1BE97A9B9090}" dt="2023-06-27T21:42:42.602" v="10" actId="47"/>
        <pc:sldMkLst>
          <pc:docMk/>
          <pc:sldMk cId="3290013605" sldId="295"/>
        </pc:sldMkLst>
      </pc:sldChg>
      <pc:sldChg chg="del">
        <pc:chgData name="Bruce Barbet Coburn" userId="881db896-51cf-412f-ada8-a6011ace1bc0" providerId="ADAL" clId="{162591BA-0EFA-48C2-BCDD-1BE97A9B9090}" dt="2023-06-27T21:42:42.322" v="9" actId="47"/>
        <pc:sldMkLst>
          <pc:docMk/>
          <pc:sldMk cId="2071166694" sldId="296"/>
        </pc:sldMkLst>
      </pc:sldChg>
      <pc:sldChg chg="del">
        <pc:chgData name="Bruce Barbet Coburn" userId="881db896-51cf-412f-ada8-a6011ace1bc0" providerId="ADAL" clId="{162591BA-0EFA-48C2-BCDD-1BE97A9B9090}" dt="2023-06-27T21:42:42.110" v="8" actId="47"/>
        <pc:sldMkLst>
          <pc:docMk/>
          <pc:sldMk cId="3158350301" sldId="297"/>
        </pc:sldMkLst>
      </pc:sldChg>
      <pc:sldChg chg="del">
        <pc:chgData name="Bruce Barbet Coburn" userId="881db896-51cf-412f-ada8-a6011ace1bc0" providerId="ADAL" clId="{162591BA-0EFA-48C2-BCDD-1BE97A9B9090}" dt="2023-06-27T21:42:41.880" v="7" actId="47"/>
        <pc:sldMkLst>
          <pc:docMk/>
          <pc:sldMk cId="1939028669" sldId="298"/>
        </pc:sldMkLst>
      </pc:sldChg>
      <pc:sldChg chg="del">
        <pc:chgData name="Bruce Barbet Coburn" userId="881db896-51cf-412f-ada8-a6011ace1bc0" providerId="ADAL" clId="{162591BA-0EFA-48C2-BCDD-1BE97A9B9090}" dt="2023-06-27T21:42:41.672" v="6" actId="47"/>
        <pc:sldMkLst>
          <pc:docMk/>
          <pc:sldMk cId="1741958067" sldId="299"/>
        </pc:sldMkLst>
      </pc:sldChg>
      <pc:sldChg chg="del">
        <pc:chgData name="Bruce Barbet Coburn" userId="881db896-51cf-412f-ada8-a6011ace1bc0" providerId="ADAL" clId="{162591BA-0EFA-48C2-BCDD-1BE97A9B9090}" dt="2023-06-27T21:42:41.465" v="5" actId="47"/>
        <pc:sldMkLst>
          <pc:docMk/>
          <pc:sldMk cId="1130404186" sldId="300"/>
        </pc:sldMkLst>
      </pc:sldChg>
      <pc:sldChg chg="del">
        <pc:chgData name="Bruce Barbet Coburn" userId="881db896-51cf-412f-ada8-a6011ace1bc0" providerId="ADAL" clId="{162591BA-0EFA-48C2-BCDD-1BE97A9B9090}" dt="2023-06-27T21:42:41.250" v="4" actId="47"/>
        <pc:sldMkLst>
          <pc:docMk/>
          <pc:sldMk cId="1780139574" sldId="301"/>
        </pc:sldMkLst>
      </pc:sldChg>
      <pc:sldChg chg="del">
        <pc:chgData name="Bruce Barbet Coburn" userId="881db896-51cf-412f-ada8-a6011ace1bc0" providerId="ADAL" clId="{162591BA-0EFA-48C2-BCDD-1BE97A9B9090}" dt="2023-06-27T21:42:40.856" v="3" actId="47"/>
        <pc:sldMkLst>
          <pc:docMk/>
          <pc:sldMk cId="450326515" sldId="302"/>
        </pc:sldMkLst>
      </pc:sldChg>
      <pc:sldChg chg="del">
        <pc:chgData name="Bruce Barbet Coburn" userId="881db896-51cf-412f-ada8-a6011ace1bc0" providerId="ADAL" clId="{162591BA-0EFA-48C2-BCDD-1BE97A9B9090}" dt="2023-06-27T21:42:40.370" v="2" actId="47"/>
        <pc:sldMkLst>
          <pc:docMk/>
          <pc:sldMk cId="683537008" sldId="303"/>
        </pc:sldMkLst>
      </pc:sldChg>
      <pc:sldChg chg="del">
        <pc:chgData name="Bruce Barbet Coburn" userId="881db896-51cf-412f-ada8-a6011ace1bc0" providerId="ADAL" clId="{162591BA-0EFA-48C2-BCDD-1BE97A9B9090}" dt="2023-06-27T21:42:39.914" v="1" actId="47"/>
        <pc:sldMkLst>
          <pc:docMk/>
          <pc:sldMk cId="2343641038" sldId="304"/>
        </pc:sldMkLst>
      </pc:sldChg>
      <pc:sldChg chg="del">
        <pc:chgData name="Bruce Barbet Coburn" userId="881db896-51cf-412f-ada8-a6011ace1bc0" providerId="ADAL" clId="{162591BA-0EFA-48C2-BCDD-1BE97A9B9090}" dt="2023-06-27T21:42:39.620" v="0" actId="47"/>
        <pc:sldMkLst>
          <pc:docMk/>
          <pc:sldMk cId="3502376005" sldId="30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DB1BA-3A9A-4485-8EBC-FAF3C3052655}"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451BBD07-2F4D-4F77-8698-FFBCAE46CE7F}">
      <dgm:prSet/>
      <dgm:spPr/>
      <dgm:t>
        <a:bodyPr/>
        <a:lstStyle/>
        <a:p>
          <a:pPr>
            <a:defRPr cap="all"/>
          </a:pPr>
          <a:r>
            <a:rPr lang="en-US" b="0" i="0" dirty="0"/>
            <a:t>Overview of the Training CNN Model Architecture </a:t>
          </a:r>
          <a:endParaRPr lang="en-US" dirty="0"/>
        </a:p>
      </dgm:t>
    </dgm:pt>
    <dgm:pt modelId="{1652DFC2-3D70-46F2-9111-C01CD225E876}" type="parTrans" cxnId="{0B22832C-731A-421F-9BC0-B040DC271391}">
      <dgm:prSet/>
      <dgm:spPr/>
      <dgm:t>
        <a:bodyPr/>
        <a:lstStyle/>
        <a:p>
          <a:endParaRPr lang="en-US"/>
        </a:p>
      </dgm:t>
    </dgm:pt>
    <dgm:pt modelId="{D1499AC2-7968-43B0-9ABF-0233813C2353}" type="sibTrans" cxnId="{0B22832C-731A-421F-9BC0-B040DC271391}">
      <dgm:prSet/>
      <dgm:spPr/>
      <dgm:t>
        <a:bodyPr/>
        <a:lstStyle/>
        <a:p>
          <a:endParaRPr lang="en-US"/>
        </a:p>
      </dgm:t>
    </dgm:pt>
    <dgm:pt modelId="{DE6EDE96-4848-4E14-A43B-9C69BBE00D5C}">
      <dgm:prSet/>
      <dgm:spPr/>
      <dgm:t>
        <a:bodyPr/>
        <a:lstStyle/>
        <a:p>
          <a:pPr>
            <a:defRPr cap="all"/>
          </a:pPr>
          <a:r>
            <a:rPr lang="en-US" b="0" i="0"/>
            <a:t>Train our CNN Model for Obstacle Avoidance</a:t>
          </a:r>
          <a:endParaRPr lang="en-US"/>
        </a:p>
      </dgm:t>
    </dgm:pt>
    <dgm:pt modelId="{19306B35-E035-4AB2-8750-91BD0DD37AA1}" type="parTrans" cxnId="{168E6F18-0998-4491-BC8E-2B145F63992A}">
      <dgm:prSet/>
      <dgm:spPr/>
      <dgm:t>
        <a:bodyPr/>
        <a:lstStyle/>
        <a:p>
          <a:endParaRPr lang="en-US"/>
        </a:p>
      </dgm:t>
    </dgm:pt>
    <dgm:pt modelId="{07C7F0DA-06E2-4513-8049-AF690C95D0F6}" type="sibTrans" cxnId="{168E6F18-0998-4491-BC8E-2B145F63992A}">
      <dgm:prSet/>
      <dgm:spPr/>
      <dgm:t>
        <a:bodyPr/>
        <a:lstStyle/>
        <a:p>
          <a:endParaRPr lang="en-US"/>
        </a:p>
      </dgm:t>
    </dgm:pt>
    <dgm:pt modelId="{9DFF1A1F-56BF-46EB-99C2-733CCA4F081D}">
      <dgm:prSet/>
      <dgm:spPr/>
      <dgm:t>
        <a:bodyPr/>
        <a:lstStyle/>
        <a:p>
          <a:pPr>
            <a:defRPr cap="all"/>
          </a:pPr>
          <a:r>
            <a:rPr lang="en-US" b="0" i="0"/>
            <a:t>Autonomously fly a Tello Drone using our newly trained model</a:t>
          </a:r>
          <a:endParaRPr lang="en-US"/>
        </a:p>
      </dgm:t>
    </dgm:pt>
    <dgm:pt modelId="{5808D077-F355-4709-9555-F92DFF7581B4}" type="parTrans" cxnId="{18005CF1-B46A-4567-A38E-9B77A6FA7DDC}">
      <dgm:prSet/>
      <dgm:spPr/>
      <dgm:t>
        <a:bodyPr/>
        <a:lstStyle/>
        <a:p>
          <a:endParaRPr lang="en-US"/>
        </a:p>
      </dgm:t>
    </dgm:pt>
    <dgm:pt modelId="{562E7A5B-1B73-4A40-B225-FA96BE136A8B}" type="sibTrans" cxnId="{18005CF1-B46A-4567-A38E-9B77A6FA7DDC}">
      <dgm:prSet/>
      <dgm:spPr/>
      <dgm:t>
        <a:bodyPr/>
        <a:lstStyle/>
        <a:p>
          <a:endParaRPr lang="en-US"/>
        </a:p>
      </dgm:t>
    </dgm:pt>
    <dgm:pt modelId="{9D1D931A-E463-4FEB-A226-85603EC734A2}" type="pres">
      <dgm:prSet presAssocID="{DF7DB1BA-3A9A-4485-8EBC-FAF3C3052655}" presName="root" presStyleCnt="0">
        <dgm:presLayoutVars>
          <dgm:dir/>
          <dgm:resizeHandles val="exact"/>
        </dgm:presLayoutVars>
      </dgm:prSet>
      <dgm:spPr/>
    </dgm:pt>
    <dgm:pt modelId="{E3966A16-94CB-426A-8D6E-B6090FE6DAC7}" type="pres">
      <dgm:prSet presAssocID="{451BBD07-2F4D-4F77-8698-FFBCAE46CE7F}" presName="compNode" presStyleCnt="0"/>
      <dgm:spPr/>
    </dgm:pt>
    <dgm:pt modelId="{931F8AC5-6164-444B-B1EA-D6DD873DA1EE}" type="pres">
      <dgm:prSet presAssocID="{451BBD07-2F4D-4F77-8698-FFBCAE46CE7F}" presName="iconBgRect" presStyleLbl="bgShp" presStyleIdx="0" presStyleCnt="3"/>
      <dgm:spPr/>
    </dgm:pt>
    <dgm:pt modelId="{5A55F739-5465-4029-9732-FEF5C50C0720}" type="pres">
      <dgm:prSet presAssocID="{451BBD07-2F4D-4F77-8698-FFBCAE46CE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A4EB7CDE-4209-4E4C-89CD-110EC344907E}" type="pres">
      <dgm:prSet presAssocID="{451BBD07-2F4D-4F77-8698-FFBCAE46CE7F}" presName="spaceRect" presStyleCnt="0"/>
      <dgm:spPr/>
    </dgm:pt>
    <dgm:pt modelId="{A2552152-B429-4B7F-AC28-143CF299B812}" type="pres">
      <dgm:prSet presAssocID="{451BBD07-2F4D-4F77-8698-FFBCAE46CE7F}" presName="textRect" presStyleLbl="revTx" presStyleIdx="0" presStyleCnt="3">
        <dgm:presLayoutVars>
          <dgm:chMax val="1"/>
          <dgm:chPref val="1"/>
        </dgm:presLayoutVars>
      </dgm:prSet>
      <dgm:spPr/>
    </dgm:pt>
    <dgm:pt modelId="{13BE96A0-733E-42F6-B662-3A65F213D354}" type="pres">
      <dgm:prSet presAssocID="{D1499AC2-7968-43B0-9ABF-0233813C2353}" presName="sibTrans" presStyleCnt="0"/>
      <dgm:spPr/>
    </dgm:pt>
    <dgm:pt modelId="{3BA464AB-A069-44FA-B90E-A934753CE6A0}" type="pres">
      <dgm:prSet presAssocID="{DE6EDE96-4848-4E14-A43B-9C69BBE00D5C}" presName="compNode" presStyleCnt="0"/>
      <dgm:spPr/>
    </dgm:pt>
    <dgm:pt modelId="{0BE5B63A-4FF8-47FF-A7F4-A207946275E4}" type="pres">
      <dgm:prSet presAssocID="{DE6EDE96-4848-4E14-A43B-9C69BBE00D5C}" presName="iconBgRect" presStyleLbl="bgShp" presStyleIdx="1" presStyleCnt="3"/>
      <dgm:spPr/>
    </dgm:pt>
    <dgm:pt modelId="{E34002EC-7F24-4DA4-9D59-83F590368982}" type="pres">
      <dgm:prSet presAssocID="{DE6EDE96-4848-4E14-A43B-9C69BBE00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F81A5A2A-F9C8-4542-9D25-36ADA10EB30A}" type="pres">
      <dgm:prSet presAssocID="{DE6EDE96-4848-4E14-A43B-9C69BBE00D5C}" presName="spaceRect" presStyleCnt="0"/>
      <dgm:spPr/>
    </dgm:pt>
    <dgm:pt modelId="{DFB9BA43-570B-4074-9A65-2390289328E3}" type="pres">
      <dgm:prSet presAssocID="{DE6EDE96-4848-4E14-A43B-9C69BBE00D5C}" presName="textRect" presStyleLbl="revTx" presStyleIdx="1" presStyleCnt="3">
        <dgm:presLayoutVars>
          <dgm:chMax val="1"/>
          <dgm:chPref val="1"/>
        </dgm:presLayoutVars>
      </dgm:prSet>
      <dgm:spPr/>
    </dgm:pt>
    <dgm:pt modelId="{FBAC4B6A-03C5-415D-A8D9-D331FC107B26}" type="pres">
      <dgm:prSet presAssocID="{07C7F0DA-06E2-4513-8049-AF690C95D0F6}" presName="sibTrans" presStyleCnt="0"/>
      <dgm:spPr/>
    </dgm:pt>
    <dgm:pt modelId="{BDFE4789-F835-44A1-8033-3BC0F2EB0448}" type="pres">
      <dgm:prSet presAssocID="{9DFF1A1F-56BF-46EB-99C2-733CCA4F081D}" presName="compNode" presStyleCnt="0"/>
      <dgm:spPr/>
    </dgm:pt>
    <dgm:pt modelId="{E7185558-7133-4A08-9545-BF90C4F6BB69}" type="pres">
      <dgm:prSet presAssocID="{9DFF1A1F-56BF-46EB-99C2-733CCA4F081D}" presName="iconBgRect" presStyleLbl="bgShp" presStyleIdx="2" presStyleCnt="3"/>
      <dgm:spPr/>
    </dgm:pt>
    <dgm:pt modelId="{93CC32DA-2454-4BCF-A465-C27079495266}" type="pres">
      <dgm:prSet presAssocID="{9DFF1A1F-56BF-46EB-99C2-733CCA4F08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BE4E9B43-7183-4E02-96C0-11BE88821C34}" type="pres">
      <dgm:prSet presAssocID="{9DFF1A1F-56BF-46EB-99C2-733CCA4F081D}" presName="spaceRect" presStyleCnt="0"/>
      <dgm:spPr/>
    </dgm:pt>
    <dgm:pt modelId="{E490D737-34E1-43D4-87B8-72A94DB7C922}" type="pres">
      <dgm:prSet presAssocID="{9DFF1A1F-56BF-46EB-99C2-733CCA4F081D}" presName="textRect" presStyleLbl="revTx" presStyleIdx="2" presStyleCnt="3">
        <dgm:presLayoutVars>
          <dgm:chMax val="1"/>
          <dgm:chPref val="1"/>
        </dgm:presLayoutVars>
      </dgm:prSet>
      <dgm:spPr/>
    </dgm:pt>
  </dgm:ptLst>
  <dgm:cxnLst>
    <dgm:cxn modelId="{168E6F18-0998-4491-BC8E-2B145F63992A}" srcId="{DF7DB1BA-3A9A-4485-8EBC-FAF3C3052655}" destId="{DE6EDE96-4848-4E14-A43B-9C69BBE00D5C}" srcOrd="1" destOrd="0" parTransId="{19306B35-E035-4AB2-8750-91BD0DD37AA1}" sibTransId="{07C7F0DA-06E2-4513-8049-AF690C95D0F6}"/>
    <dgm:cxn modelId="{E69E7920-4F81-4A16-B5DE-657EBAC408F4}" type="presOf" srcId="{DF7DB1BA-3A9A-4485-8EBC-FAF3C3052655}" destId="{9D1D931A-E463-4FEB-A226-85603EC734A2}" srcOrd="0" destOrd="0" presId="urn:microsoft.com/office/officeart/2018/5/layout/IconCircleLabelList"/>
    <dgm:cxn modelId="{0B22832C-731A-421F-9BC0-B040DC271391}" srcId="{DF7DB1BA-3A9A-4485-8EBC-FAF3C3052655}" destId="{451BBD07-2F4D-4F77-8698-FFBCAE46CE7F}" srcOrd="0" destOrd="0" parTransId="{1652DFC2-3D70-46F2-9111-C01CD225E876}" sibTransId="{D1499AC2-7968-43B0-9ABF-0233813C2353}"/>
    <dgm:cxn modelId="{0A5CF235-223E-45D4-AD3D-61680D88B622}" type="presOf" srcId="{9DFF1A1F-56BF-46EB-99C2-733CCA4F081D}" destId="{E490D737-34E1-43D4-87B8-72A94DB7C922}" srcOrd="0" destOrd="0" presId="urn:microsoft.com/office/officeart/2018/5/layout/IconCircleLabelList"/>
    <dgm:cxn modelId="{5047169E-48B5-4ADB-8908-F52EF62268F5}" type="presOf" srcId="{451BBD07-2F4D-4F77-8698-FFBCAE46CE7F}" destId="{A2552152-B429-4B7F-AC28-143CF299B812}" srcOrd="0" destOrd="0" presId="urn:microsoft.com/office/officeart/2018/5/layout/IconCircleLabelList"/>
    <dgm:cxn modelId="{2A8DCBBF-C657-471D-9403-99F79EAE3CEC}" type="presOf" srcId="{DE6EDE96-4848-4E14-A43B-9C69BBE00D5C}" destId="{DFB9BA43-570B-4074-9A65-2390289328E3}" srcOrd="0" destOrd="0" presId="urn:microsoft.com/office/officeart/2018/5/layout/IconCircleLabelList"/>
    <dgm:cxn modelId="{18005CF1-B46A-4567-A38E-9B77A6FA7DDC}" srcId="{DF7DB1BA-3A9A-4485-8EBC-FAF3C3052655}" destId="{9DFF1A1F-56BF-46EB-99C2-733CCA4F081D}" srcOrd="2" destOrd="0" parTransId="{5808D077-F355-4709-9555-F92DFF7581B4}" sibTransId="{562E7A5B-1B73-4A40-B225-FA96BE136A8B}"/>
    <dgm:cxn modelId="{EE763627-A267-4F3E-9D36-7A84C710E152}" type="presParOf" srcId="{9D1D931A-E463-4FEB-A226-85603EC734A2}" destId="{E3966A16-94CB-426A-8D6E-B6090FE6DAC7}" srcOrd="0" destOrd="0" presId="urn:microsoft.com/office/officeart/2018/5/layout/IconCircleLabelList"/>
    <dgm:cxn modelId="{8FAA5E8A-84AD-4A38-96FE-4DB1602B9B43}" type="presParOf" srcId="{E3966A16-94CB-426A-8D6E-B6090FE6DAC7}" destId="{931F8AC5-6164-444B-B1EA-D6DD873DA1EE}" srcOrd="0" destOrd="0" presId="urn:microsoft.com/office/officeart/2018/5/layout/IconCircleLabelList"/>
    <dgm:cxn modelId="{139F2EC0-216C-4466-AE33-F971B514D1B9}" type="presParOf" srcId="{E3966A16-94CB-426A-8D6E-B6090FE6DAC7}" destId="{5A55F739-5465-4029-9732-FEF5C50C0720}" srcOrd="1" destOrd="0" presId="urn:microsoft.com/office/officeart/2018/5/layout/IconCircleLabelList"/>
    <dgm:cxn modelId="{BD641012-D2F0-452C-A3C6-2F5D68141E03}" type="presParOf" srcId="{E3966A16-94CB-426A-8D6E-B6090FE6DAC7}" destId="{A4EB7CDE-4209-4E4C-89CD-110EC344907E}" srcOrd="2" destOrd="0" presId="urn:microsoft.com/office/officeart/2018/5/layout/IconCircleLabelList"/>
    <dgm:cxn modelId="{12B40564-D056-4DE0-9202-5A7FC6E850F3}" type="presParOf" srcId="{E3966A16-94CB-426A-8D6E-B6090FE6DAC7}" destId="{A2552152-B429-4B7F-AC28-143CF299B812}" srcOrd="3" destOrd="0" presId="urn:microsoft.com/office/officeart/2018/5/layout/IconCircleLabelList"/>
    <dgm:cxn modelId="{61BC75DB-A5B7-47AF-9813-B49EDA075A6D}" type="presParOf" srcId="{9D1D931A-E463-4FEB-A226-85603EC734A2}" destId="{13BE96A0-733E-42F6-B662-3A65F213D354}" srcOrd="1" destOrd="0" presId="urn:microsoft.com/office/officeart/2018/5/layout/IconCircleLabelList"/>
    <dgm:cxn modelId="{195517A7-174C-4069-911E-A91590135696}" type="presParOf" srcId="{9D1D931A-E463-4FEB-A226-85603EC734A2}" destId="{3BA464AB-A069-44FA-B90E-A934753CE6A0}" srcOrd="2" destOrd="0" presId="urn:microsoft.com/office/officeart/2018/5/layout/IconCircleLabelList"/>
    <dgm:cxn modelId="{A5626967-DC13-4A3D-9A04-DD346C5BA1A7}" type="presParOf" srcId="{3BA464AB-A069-44FA-B90E-A934753CE6A0}" destId="{0BE5B63A-4FF8-47FF-A7F4-A207946275E4}" srcOrd="0" destOrd="0" presId="urn:microsoft.com/office/officeart/2018/5/layout/IconCircleLabelList"/>
    <dgm:cxn modelId="{CD9C27D6-3C7D-46B7-BA75-DB234EAAA4B7}" type="presParOf" srcId="{3BA464AB-A069-44FA-B90E-A934753CE6A0}" destId="{E34002EC-7F24-4DA4-9D59-83F590368982}" srcOrd="1" destOrd="0" presId="urn:microsoft.com/office/officeart/2018/5/layout/IconCircleLabelList"/>
    <dgm:cxn modelId="{8306C723-2F19-4C17-B641-D1717A88DADC}" type="presParOf" srcId="{3BA464AB-A069-44FA-B90E-A934753CE6A0}" destId="{F81A5A2A-F9C8-4542-9D25-36ADA10EB30A}" srcOrd="2" destOrd="0" presId="urn:microsoft.com/office/officeart/2018/5/layout/IconCircleLabelList"/>
    <dgm:cxn modelId="{CAF3EEB5-AAD4-4476-BC46-76EE67B5D563}" type="presParOf" srcId="{3BA464AB-A069-44FA-B90E-A934753CE6A0}" destId="{DFB9BA43-570B-4074-9A65-2390289328E3}" srcOrd="3" destOrd="0" presId="urn:microsoft.com/office/officeart/2018/5/layout/IconCircleLabelList"/>
    <dgm:cxn modelId="{B900D485-3214-43A6-83F0-5A6364470C64}" type="presParOf" srcId="{9D1D931A-E463-4FEB-A226-85603EC734A2}" destId="{FBAC4B6A-03C5-415D-A8D9-D331FC107B26}" srcOrd="3" destOrd="0" presId="urn:microsoft.com/office/officeart/2018/5/layout/IconCircleLabelList"/>
    <dgm:cxn modelId="{CAD4870A-554A-43A7-8E42-2135B9CA9354}" type="presParOf" srcId="{9D1D931A-E463-4FEB-A226-85603EC734A2}" destId="{BDFE4789-F835-44A1-8033-3BC0F2EB0448}" srcOrd="4" destOrd="0" presId="urn:microsoft.com/office/officeart/2018/5/layout/IconCircleLabelList"/>
    <dgm:cxn modelId="{0EA6B35D-65B9-4C8E-9C3D-2A2428E565BE}" type="presParOf" srcId="{BDFE4789-F835-44A1-8033-3BC0F2EB0448}" destId="{E7185558-7133-4A08-9545-BF90C4F6BB69}" srcOrd="0" destOrd="0" presId="urn:microsoft.com/office/officeart/2018/5/layout/IconCircleLabelList"/>
    <dgm:cxn modelId="{D9250DA0-DD64-4635-92A9-9416F9F469CF}" type="presParOf" srcId="{BDFE4789-F835-44A1-8033-3BC0F2EB0448}" destId="{93CC32DA-2454-4BCF-A465-C27079495266}" srcOrd="1" destOrd="0" presId="urn:microsoft.com/office/officeart/2018/5/layout/IconCircleLabelList"/>
    <dgm:cxn modelId="{076B6052-1CFF-4781-A249-019360221F7F}" type="presParOf" srcId="{BDFE4789-F835-44A1-8033-3BC0F2EB0448}" destId="{BE4E9B43-7183-4E02-96C0-11BE88821C34}" srcOrd="2" destOrd="0" presId="urn:microsoft.com/office/officeart/2018/5/layout/IconCircleLabelList"/>
    <dgm:cxn modelId="{E4A4FD51-9F25-4DC9-A4A8-F06699EEC2D5}" type="presParOf" srcId="{BDFE4789-F835-44A1-8033-3BC0F2EB0448}" destId="{E490D737-34E1-43D4-87B8-72A94DB7C92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F8AC5-6164-444B-B1EA-D6DD873DA1EE}">
      <dsp:nvSpPr>
        <dsp:cNvPr id="0" name=""/>
        <dsp:cNvSpPr/>
      </dsp:nvSpPr>
      <dsp:spPr>
        <a:xfrm>
          <a:off x="702434" y="59638"/>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5F739-5465-4029-9732-FEF5C50C0720}">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552152-B429-4B7F-AC28-143CF299B812}">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dirty="0"/>
            <a:t>Overview of the Training CNN Model Architecture </a:t>
          </a:r>
          <a:endParaRPr lang="en-US" sz="1700" kern="1200" dirty="0"/>
        </a:p>
      </dsp:txBody>
      <dsp:txXfrm>
        <a:off x="77216" y="2624638"/>
        <a:ext cx="3206250" cy="720000"/>
      </dsp:txXfrm>
    </dsp:sp>
    <dsp:sp modelId="{0BE5B63A-4FF8-47FF-A7F4-A207946275E4}">
      <dsp:nvSpPr>
        <dsp:cNvPr id="0" name=""/>
        <dsp:cNvSpPr/>
      </dsp:nvSpPr>
      <dsp:spPr>
        <a:xfrm>
          <a:off x="4469778" y="59638"/>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002EC-7F24-4DA4-9D59-83F590368982}">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B9BA43-570B-4074-9A65-2390289328E3}">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Train our CNN Model for Obstacle Avoidance</a:t>
          </a:r>
          <a:endParaRPr lang="en-US" sz="1700" kern="1200"/>
        </a:p>
      </dsp:txBody>
      <dsp:txXfrm>
        <a:off x="3844559" y="2624638"/>
        <a:ext cx="3206250" cy="720000"/>
      </dsp:txXfrm>
    </dsp:sp>
    <dsp:sp modelId="{E7185558-7133-4A08-9545-BF90C4F6BB69}">
      <dsp:nvSpPr>
        <dsp:cNvPr id="0" name=""/>
        <dsp:cNvSpPr/>
      </dsp:nvSpPr>
      <dsp:spPr>
        <a:xfrm>
          <a:off x="8237122" y="59638"/>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C32DA-2454-4BCF-A465-C27079495266}">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90D737-34E1-43D4-87B8-72A94DB7C922}">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Autonomously fly a Tello Drone using our newly trained model</a:t>
          </a:r>
          <a:endParaRPr lang="en-US" sz="1700" kern="1200"/>
        </a:p>
      </dsp:txBody>
      <dsp:txXfrm>
        <a:off x="7611903" y="2624638"/>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391736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627F91-A457-4DE7-BB2B-FC6657F8535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7528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3614669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9324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4121935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73606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283390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397108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133414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230929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10582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627F91-A457-4DE7-BB2B-FC6657F8535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306838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627F91-A457-4DE7-BB2B-FC6657F85359}"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193843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71896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313326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6627F91-A457-4DE7-BB2B-FC6657F85359}" type="datetimeFigureOut">
              <a:rPr lang="en-US" smtClean="0"/>
              <a:t>7/10/2023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325144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627F91-A457-4DE7-BB2B-FC6657F8535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9164-301F-4E9F-8986-2C0591F29478}" type="slidenum">
              <a:rPr lang="en-US" smtClean="0"/>
              <a:t>‹#›</a:t>
            </a:fld>
            <a:endParaRPr lang="en-US"/>
          </a:p>
        </p:txBody>
      </p:sp>
    </p:spTree>
    <p:extLst>
      <p:ext uri="{BB962C8B-B14F-4D97-AF65-F5344CB8AC3E}">
        <p14:creationId xmlns:p14="http://schemas.microsoft.com/office/powerpoint/2010/main" val="263784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627F91-A457-4DE7-BB2B-FC6657F85359}" type="datetimeFigureOut">
              <a:rPr lang="en-US" smtClean="0"/>
              <a:t>7/10/2023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159164-301F-4E9F-8986-2C0591F29478}" type="slidenum">
              <a:rPr lang="en-US" smtClean="0"/>
              <a:t>‹#›</a:t>
            </a:fld>
            <a:endParaRPr lang="en-US"/>
          </a:p>
        </p:txBody>
      </p:sp>
    </p:spTree>
    <p:extLst>
      <p:ext uri="{BB962C8B-B14F-4D97-AF65-F5344CB8AC3E}">
        <p14:creationId xmlns:p14="http://schemas.microsoft.com/office/powerpoint/2010/main" val="26440984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2" name="Straight Connector 19">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9A54F1-6616-4E12-AF67-6E729330DFCE}"/>
              </a:ext>
            </a:extLst>
          </p:cNvPr>
          <p:cNvSpPr>
            <a:spLocks noGrp="1"/>
          </p:cNvSpPr>
          <p:nvPr>
            <p:ph type="ctrTitle"/>
          </p:nvPr>
        </p:nvSpPr>
        <p:spPr>
          <a:xfrm>
            <a:off x="4654295" y="1266958"/>
            <a:ext cx="6808362" cy="4528457"/>
          </a:xfrm>
        </p:spPr>
        <p:txBody>
          <a:bodyPr anchor="ctr">
            <a:normAutofit/>
          </a:bodyPr>
          <a:lstStyle/>
          <a:p>
            <a:pPr>
              <a:lnSpc>
                <a:spcPct val="90000"/>
              </a:lnSpc>
            </a:pPr>
            <a:r>
              <a:rPr lang="en-US" sz="6100"/>
              <a:t>Drone Obstacle Avoidance Using </a:t>
            </a:r>
            <a:r>
              <a:rPr lang="en-US" sz="6100" err="1"/>
              <a:t>PyTorch</a:t>
            </a:r>
            <a:r>
              <a:rPr lang="en-US" sz="6100"/>
              <a:t> Lightning and the Tello EDU</a:t>
            </a:r>
          </a:p>
        </p:txBody>
      </p:sp>
    </p:spTree>
    <p:extLst>
      <p:ext uri="{BB962C8B-B14F-4D97-AF65-F5344CB8AC3E}">
        <p14:creationId xmlns:p14="http://schemas.microsoft.com/office/powerpoint/2010/main" val="420623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B6B8B-D820-FD72-DBF7-2538098F230C}"/>
              </a:ext>
            </a:extLst>
          </p:cNvPr>
          <p:cNvSpPr>
            <a:spLocks noGrp="1"/>
          </p:cNvSpPr>
          <p:nvPr>
            <p:ph type="title"/>
          </p:nvPr>
        </p:nvSpPr>
        <p:spPr>
          <a:xfrm>
            <a:off x="648930" y="629266"/>
            <a:ext cx="6188190" cy="1622321"/>
          </a:xfrm>
        </p:spPr>
        <p:txBody>
          <a:bodyPr>
            <a:normAutofit/>
          </a:bodyPr>
          <a:lstStyle/>
          <a:p>
            <a:r>
              <a:rPr lang="en-US">
                <a:solidFill>
                  <a:srgbClr val="EBEBEB"/>
                </a:solidFill>
              </a:rPr>
              <a:t>Command Button Window Rundown</a:t>
            </a: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descr="A screenshot of a computer&#10;&#10;Description automatically generated">
            <a:extLst>
              <a:ext uri="{FF2B5EF4-FFF2-40B4-BE49-F238E27FC236}">
                <a16:creationId xmlns:a16="http://schemas.microsoft.com/office/drawing/2014/main" id="{5A250078-998F-A5C8-408A-E8227D65D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374" y="647698"/>
            <a:ext cx="1933004" cy="5562601"/>
          </a:xfrm>
          <a:prstGeom prst="rect">
            <a:avLst/>
          </a:prstGeom>
          <a:effectLst/>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0D88A21-4FEF-D8B0-CFFC-BAB98E6256F6}"/>
              </a:ext>
            </a:extLst>
          </p:cNvPr>
          <p:cNvSpPr>
            <a:spLocks noGrp="1"/>
          </p:cNvSpPr>
          <p:nvPr>
            <p:ph idx="1"/>
          </p:nvPr>
        </p:nvSpPr>
        <p:spPr>
          <a:xfrm>
            <a:off x="648930" y="2438400"/>
            <a:ext cx="6188189" cy="3785419"/>
          </a:xfrm>
        </p:spPr>
        <p:txBody>
          <a:bodyPr>
            <a:normAutofit/>
          </a:bodyPr>
          <a:lstStyle/>
          <a:p>
            <a:pPr>
              <a:lnSpc>
                <a:spcPct val="90000"/>
              </a:lnSpc>
            </a:pPr>
            <a:r>
              <a:rPr lang="en-US" sz="1700" b="1" i="1">
                <a:solidFill>
                  <a:srgbClr val="FFFFFF"/>
                </a:solidFill>
              </a:rPr>
              <a:t>Takeoff:</a:t>
            </a:r>
            <a:r>
              <a:rPr lang="en-US" sz="1700" b="1">
                <a:solidFill>
                  <a:srgbClr val="FFFFFF"/>
                </a:solidFill>
              </a:rPr>
              <a:t> </a:t>
            </a:r>
            <a:r>
              <a:rPr lang="en-US" sz="1700">
                <a:solidFill>
                  <a:srgbClr val="FFFFFF"/>
                </a:solidFill>
              </a:rPr>
              <a:t>If the drone is currently on the ground, it will takeoff to a steady height (roughly waist-level)</a:t>
            </a:r>
          </a:p>
          <a:p>
            <a:pPr>
              <a:lnSpc>
                <a:spcPct val="90000"/>
              </a:lnSpc>
            </a:pPr>
            <a:r>
              <a:rPr lang="en-US" sz="1700" b="1" i="1">
                <a:solidFill>
                  <a:srgbClr val="FFFFFF"/>
                </a:solidFill>
              </a:rPr>
              <a:t>Land: </a:t>
            </a:r>
            <a:r>
              <a:rPr lang="en-US" sz="1700">
                <a:solidFill>
                  <a:srgbClr val="FFFFFF"/>
                </a:solidFill>
              </a:rPr>
              <a:t>If the drone is currently on the ground, immediately land</a:t>
            </a:r>
          </a:p>
          <a:p>
            <a:pPr>
              <a:lnSpc>
                <a:spcPct val="90000"/>
              </a:lnSpc>
            </a:pPr>
            <a:r>
              <a:rPr lang="en-US" sz="1700" b="1" i="1">
                <a:solidFill>
                  <a:srgbClr val="FFFFFF"/>
                </a:solidFill>
              </a:rPr>
              <a:t>Kill: </a:t>
            </a:r>
            <a:r>
              <a:rPr lang="en-US" sz="1700">
                <a:solidFill>
                  <a:srgbClr val="FFFFFF"/>
                </a:solidFill>
              </a:rPr>
              <a:t>Immediately kill all operations and tell the drone to land</a:t>
            </a:r>
          </a:p>
          <a:p>
            <a:pPr>
              <a:lnSpc>
                <a:spcPct val="90000"/>
              </a:lnSpc>
            </a:pPr>
            <a:r>
              <a:rPr lang="en-US" sz="1700" b="1" i="1">
                <a:solidFill>
                  <a:srgbClr val="FFFFFF"/>
                </a:solidFill>
              </a:rPr>
              <a:t>Auto_Nav: </a:t>
            </a:r>
            <a:r>
              <a:rPr lang="en-US" sz="1700">
                <a:solidFill>
                  <a:srgbClr val="FFFFFF"/>
                </a:solidFill>
              </a:rPr>
              <a:t>Begin </a:t>
            </a:r>
            <a:r>
              <a:rPr lang="en-US" sz="1700" b="1">
                <a:solidFill>
                  <a:srgbClr val="FFFFFF"/>
                </a:solidFill>
              </a:rPr>
              <a:t>autonomous flight </a:t>
            </a:r>
            <a:r>
              <a:rPr lang="en-US" sz="1700">
                <a:solidFill>
                  <a:srgbClr val="FFFFFF"/>
                </a:solidFill>
              </a:rPr>
              <a:t>(by using the inference model that you want loaded in)</a:t>
            </a:r>
          </a:p>
          <a:p>
            <a:pPr>
              <a:lnSpc>
                <a:spcPct val="90000"/>
              </a:lnSpc>
            </a:pPr>
            <a:r>
              <a:rPr lang="en-US" sz="1700" b="1" i="1">
                <a:solidFill>
                  <a:srgbClr val="FFFFFF"/>
                </a:solidFill>
              </a:rPr>
              <a:t>Stop Auto_Nav:</a:t>
            </a:r>
            <a:r>
              <a:rPr lang="en-US" sz="1700" i="1">
                <a:solidFill>
                  <a:srgbClr val="FFFFFF"/>
                </a:solidFill>
              </a:rPr>
              <a:t> Stop </a:t>
            </a:r>
            <a:r>
              <a:rPr lang="en-US" sz="1700" b="1" i="1">
                <a:solidFill>
                  <a:srgbClr val="FFFFFF"/>
                </a:solidFill>
              </a:rPr>
              <a:t>autonomous flight </a:t>
            </a:r>
            <a:r>
              <a:rPr lang="en-US" sz="1700">
                <a:solidFill>
                  <a:srgbClr val="FFFFFF"/>
                </a:solidFill>
              </a:rPr>
              <a:t>and have the drone hover in place</a:t>
            </a:r>
          </a:p>
          <a:p>
            <a:pPr>
              <a:lnSpc>
                <a:spcPct val="90000"/>
              </a:lnSpc>
            </a:pPr>
            <a:r>
              <a:rPr lang="en-US" sz="1700" b="1" i="1">
                <a:solidFill>
                  <a:srgbClr val="FFFFFF"/>
                </a:solidFill>
              </a:rPr>
              <a:t>Inference / Stop Inference: </a:t>
            </a:r>
            <a:r>
              <a:rPr lang="en-US" sz="1700">
                <a:solidFill>
                  <a:srgbClr val="FFFFFF"/>
                </a:solidFill>
              </a:rPr>
              <a:t>These commands were included for debug purposes, so you don’t need to worry about them!</a:t>
            </a:r>
            <a:endParaRPr lang="en-US" sz="1700" b="1" i="1">
              <a:solidFill>
                <a:srgbClr val="FFFFFF"/>
              </a:solidFill>
            </a:endParaRPr>
          </a:p>
        </p:txBody>
      </p:sp>
    </p:spTree>
    <p:extLst>
      <p:ext uri="{BB962C8B-B14F-4D97-AF65-F5344CB8AC3E}">
        <p14:creationId xmlns:p14="http://schemas.microsoft.com/office/powerpoint/2010/main" val="224845253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D047-D1F3-E65A-5EFB-FB288438DD35}"/>
              </a:ext>
            </a:extLst>
          </p:cNvPr>
          <p:cNvSpPr>
            <a:spLocks noGrp="1"/>
          </p:cNvSpPr>
          <p:nvPr>
            <p:ph type="title"/>
          </p:nvPr>
        </p:nvSpPr>
        <p:spPr>
          <a:xfrm>
            <a:off x="646111" y="452718"/>
            <a:ext cx="9404723" cy="1400530"/>
          </a:xfrm>
        </p:spPr>
        <p:txBody>
          <a:bodyPr>
            <a:normAutofit/>
          </a:bodyPr>
          <a:lstStyle/>
          <a:p>
            <a:r>
              <a:rPr lang="en-US"/>
              <a:t>Taking Autonomous Flight (cont. again)</a:t>
            </a:r>
          </a:p>
        </p:txBody>
      </p:sp>
      <p:sp>
        <p:nvSpPr>
          <p:cNvPr id="3" name="Content Placeholder 2">
            <a:extLst>
              <a:ext uri="{FF2B5EF4-FFF2-40B4-BE49-F238E27FC236}">
                <a16:creationId xmlns:a16="http://schemas.microsoft.com/office/drawing/2014/main" id="{0C51A944-C81F-477F-318D-2D17A3948F7A}"/>
              </a:ext>
            </a:extLst>
          </p:cNvPr>
          <p:cNvSpPr>
            <a:spLocks noGrp="1"/>
          </p:cNvSpPr>
          <p:nvPr>
            <p:ph idx="1"/>
          </p:nvPr>
        </p:nvSpPr>
        <p:spPr>
          <a:xfrm>
            <a:off x="1103312" y="2052918"/>
            <a:ext cx="6367721" cy="4195481"/>
          </a:xfrm>
        </p:spPr>
        <p:txBody>
          <a:bodyPr>
            <a:normAutofit/>
          </a:bodyPr>
          <a:lstStyle/>
          <a:p>
            <a:pPr>
              <a:lnSpc>
                <a:spcPct val="90000"/>
              </a:lnSpc>
            </a:pPr>
            <a:r>
              <a:rPr lang="en-US" sz="1500" dirty="0"/>
              <a:t>Once you’re ready, press the </a:t>
            </a:r>
            <a:r>
              <a:rPr lang="en-US" sz="1500" b="1" dirty="0"/>
              <a:t>“Takeoff” </a:t>
            </a:r>
            <a:r>
              <a:rPr lang="en-US" sz="1500" dirty="0"/>
              <a:t>button from the Command Button Window and then the </a:t>
            </a:r>
            <a:r>
              <a:rPr lang="en-US" sz="1500" b="1" dirty="0"/>
              <a:t>“</a:t>
            </a:r>
            <a:r>
              <a:rPr lang="en-US" sz="1500" b="1" dirty="0" err="1"/>
              <a:t>Auto_Nav</a:t>
            </a:r>
            <a:r>
              <a:rPr lang="en-US" sz="1500" b="1" dirty="0"/>
              <a:t>”</a:t>
            </a:r>
            <a:r>
              <a:rPr lang="en-US" sz="1500" dirty="0"/>
              <a:t> button to commence autonomous flight</a:t>
            </a:r>
          </a:p>
          <a:p>
            <a:pPr>
              <a:lnSpc>
                <a:spcPct val="90000"/>
              </a:lnSpc>
            </a:pPr>
            <a:r>
              <a:rPr lang="en-US" sz="1500" dirty="0"/>
              <a:t>Simultaneously, there will be printout information in the “Run Terminal” depicting (1) which button commands have been called, (2) commands being sent to the Tello (marked in </a:t>
            </a:r>
            <a:r>
              <a:rPr lang="en-US" sz="1500" dirty="0">
                <a:solidFill>
                  <a:srgbClr val="FF0000"/>
                </a:solidFill>
              </a:rPr>
              <a:t>red</a:t>
            </a:r>
            <a:r>
              <a:rPr lang="en-US" sz="1500" dirty="0"/>
              <a:t>) and (3) when the drone has detected it has been BLOCKED</a:t>
            </a:r>
          </a:p>
          <a:p>
            <a:pPr lvl="1">
              <a:lnSpc>
                <a:spcPct val="90000"/>
              </a:lnSpc>
            </a:pPr>
            <a:r>
              <a:rPr lang="en-US" sz="1500" dirty="0"/>
              <a:t>The p(</a:t>
            </a:r>
            <a:r>
              <a:rPr lang="en-US" sz="1500" dirty="0" err="1"/>
              <a:t>blocked_or_unblocked</a:t>
            </a:r>
            <a:r>
              <a:rPr lang="en-US" sz="1500" dirty="0"/>
              <a:t>) will be printed as well as which direction the drone will be turning</a:t>
            </a:r>
          </a:p>
          <a:p>
            <a:pPr>
              <a:lnSpc>
                <a:spcPct val="90000"/>
              </a:lnSpc>
            </a:pPr>
            <a:r>
              <a:rPr lang="en-US" sz="1500" dirty="0"/>
              <a:t>Once you’re done, press the </a:t>
            </a:r>
            <a:r>
              <a:rPr lang="en-US" sz="1500" b="1" dirty="0"/>
              <a:t>“Land” </a:t>
            </a:r>
            <a:r>
              <a:rPr lang="en-US" sz="1500" dirty="0"/>
              <a:t>button followed by </a:t>
            </a:r>
            <a:r>
              <a:rPr lang="en-US" sz="1500" b="1" dirty="0"/>
              <a:t>“Kill” </a:t>
            </a:r>
            <a:r>
              <a:rPr lang="en-US" sz="1500" dirty="0"/>
              <a:t>to stop the program</a:t>
            </a:r>
          </a:p>
          <a:p>
            <a:pPr>
              <a:lnSpc>
                <a:spcPct val="90000"/>
              </a:lnSpc>
            </a:pPr>
            <a:r>
              <a:rPr lang="en-US" sz="1500" dirty="0">
                <a:solidFill>
                  <a:srgbClr val="FFC000"/>
                </a:solidFill>
              </a:rPr>
              <a:t>If at any point you want to stop the drone flight (i.e. drone is getting too close to the boxes), press the </a:t>
            </a:r>
            <a:r>
              <a:rPr lang="en-US" sz="1500" b="1" dirty="0">
                <a:solidFill>
                  <a:srgbClr val="FFC000"/>
                </a:solidFill>
              </a:rPr>
              <a:t>“Kill” </a:t>
            </a:r>
            <a:r>
              <a:rPr lang="en-US" sz="1500" dirty="0">
                <a:solidFill>
                  <a:srgbClr val="FFC000"/>
                </a:solidFill>
              </a:rPr>
              <a:t>button</a:t>
            </a:r>
          </a:p>
          <a:p>
            <a:pPr>
              <a:lnSpc>
                <a:spcPct val="90000"/>
              </a:lnSpc>
            </a:pPr>
            <a:r>
              <a:rPr lang="en-US" sz="1500" dirty="0"/>
              <a:t>Be aware that we only have a few minutes of flight time per drone battery, so you may have to continuously switch out batteries throughout this demonstration!</a:t>
            </a:r>
          </a:p>
        </p:txBody>
      </p:sp>
      <p:pic>
        <p:nvPicPr>
          <p:cNvPr id="5" name="Picture 4" descr="A screenshot of a computer&#10;&#10;Description automatically generated">
            <a:extLst>
              <a:ext uri="{FF2B5EF4-FFF2-40B4-BE49-F238E27FC236}">
                <a16:creationId xmlns:a16="http://schemas.microsoft.com/office/drawing/2014/main" id="{4BAC9F69-D080-AFCC-FDED-2E478535C9F8}"/>
              </a:ext>
            </a:extLst>
          </p:cNvPr>
          <p:cNvPicPr>
            <a:picLocks noChangeAspect="1"/>
          </p:cNvPicPr>
          <p:nvPr/>
        </p:nvPicPr>
        <p:blipFill rotWithShape="1">
          <a:blip r:embed="rId3">
            <a:extLst>
              <a:ext uri="{28A0092B-C50C-407E-A947-70E740481C1C}">
                <a14:useLocalDpi xmlns:a14="http://schemas.microsoft.com/office/drawing/2010/main" val="0"/>
              </a:ext>
            </a:extLst>
          </a:blip>
          <a:srcRect r="18891" b="-3"/>
          <a:stretch/>
        </p:blipFill>
        <p:spPr>
          <a:xfrm>
            <a:off x="8129872" y="2052214"/>
            <a:ext cx="3409507" cy="2028293"/>
          </a:xfrm>
          <a:prstGeom prst="rect">
            <a:avLst/>
          </a:prstGeom>
          <a:effectLst>
            <a:outerShdw blurRad="50800" dist="38100" dir="5400000" algn="t" rotWithShape="0">
              <a:prstClr val="black">
                <a:alpha val="43000"/>
              </a:prstClr>
            </a:outerShdw>
          </a:effectLst>
        </p:spPr>
      </p:pic>
      <p:pic>
        <p:nvPicPr>
          <p:cNvPr id="9" name="Picture 8" descr="A screenshot of a computer program&#10;&#10;Description automatically generated">
            <a:extLst>
              <a:ext uri="{FF2B5EF4-FFF2-40B4-BE49-F238E27FC236}">
                <a16:creationId xmlns:a16="http://schemas.microsoft.com/office/drawing/2014/main" id="{E618C2CC-CDA9-3CC5-4EB6-CD5F4EAE3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534" y="4279473"/>
            <a:ext cx="3803845" cy="1682836"/>
          </a:xfrm>
          <a:prstGeom prst="rect">
            <a:avLst/>
          </a:prstGeom>
        </p:spPr>
      </p:pic>
    </p:spTree>
    <p:extLst>
      <p:ext uri="{BB962C8B-B14F-4D97-AF65-F5344CB8AC3E}">
        <p14:creationId xmlns:p14="http://schemas.microsoft.com/office/powerpoint/2010/main" val="360564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5BFB65-10FB-1F21-1255-21E463DEA7C0}"/>
              </a:ext>
            </a:extLst>
          </p:cNvPr>
          <p:cNvSpPr>
            <a:spLocks noGrp="1"/>
          </p:cNvSpPr>
          <p:nvPr>
            <p:ph type="title"/>
          </p:nvPr>
        </p:nvSpPr>
        <p:spPr>
          <a:xfrm>
            <a:off x="648930" y="629267"/>
            <a:ext cx="9252154" cy="1016654"/>
          </a:xfrm>
        </p:spPr>
        <p:txBody>
          <a:bodyPr>
            <a:normAutofit/>
          </a:bodyPr>
          <a:lstStyle/>
          <a:p>
            <a:r>
              <a:rPr lang="en-US">
                <a:solidFill>
                  <a:srgbClr val="EBEBEB"/>
                </a:solidFill>
              </a:rPr>
              <a:t>Roadmap</a:t>
            </a: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B3F85423-85FF-16D5-639A-6C8356BB394D}"/>
              </a:ext>
            </a:extLst>
          </p:cNvPr>
          <p:cNvGraphicFramePr>
            <a:graphicFrameLocks noGrp="1"/>
          </p:cNvGraphicFramePr>
          <p:nvPr>
            <p:ph idx="1"/>
            <p:extLst>
              <p:ext uri="{D42A27DB-BD31-4B8C-83A1-F6EECF244321}">
                <p14:modId xmlns:p14="http://schemas.microsoft.com/office/powerpoint/2010/main" val="199065965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4205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D453-F352-8B28-325B-286A3034DB5A}"/>
              </a:ext>
            </a:extLst>
          </p:cNvPr>
          <p:cNvSpPr>
            <a:spLocks noGrp="1"/>
          </p:cNvSpPr>
          <p:nvPr>
            <p:ph type="title"/>
          </p:nvPr>
        </p:nvSpPr>
        <p:spPr>
          <a:xfrm>
            <a:off x="5282381" y="629266"/>
            <a:ext cx="4767471" cy="1641986"/>
          </a:xfrm>
        </p:spPr>
        <p:txBody>
          <a:bodyPr vert="horz" lIns="91440" tIns="45720" rIns="91440" bIns="45720" rtlCol="0" anchor="t">
            <a:normAutofit/>
          </a:bodyPr>
          <a:lstStyle/>
          <a:p>
            <a:pPr>
              <a:lnSpc>
                <a:spcPct val="90000"/>
              </a:lnSpc>
            </a:pPr>
            <a:r>
              <a:rPr lang="en-US" sz="3600"/>
              <a:t>Training CNN Model Architecture</a:t>
            </a:r>
          </a:p>
        </p:txBody>
      </p:sp>
      <p:pic>
        <p:nvPicPr>
          <p:cNvPr id="5" name="Content Placeholder 4" descr="A diagram of a flowchart&#10;&#10;Description automatically generated">
            <a:extLst>
              <a:ext uri="{FF2B5EF4-FFF2-40B4-BE49-F238E27FC236}">
                <a16:creationId xmlns:a16="http://schemas.microsoft.com/office/drawing/2014/main" id="{C076531F-7E01-E4C5-9EE6-8F862175BA5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362" b="7531"/>
          <a:stretch/>
        </p:blipFill>
        <p:spPr>
          <a:xfrm rot="5400000">
            <a:off x="-1111661" y="1111660"/>
            <a:ext cx="6858000" cy="4634680"/>
          </a:xfrm>
          <a:prstGeom prst="rect">
            <a:avLst/>
          </a:prstGeom>
        </p:spPr>
      </p:pic>
      <p:sp>
        <p:nvSpPr>
          <p:cNvPr id="6" name="TextBox 5">
            <a:extLst>
              <a:ext uri="{FF2B5EF4-FFF2-40B4-BE49-F238E27FC236}">
                <a16:creationId xmlns:a16="http://schemas.microsoft.com/office/drawing/2014/main" id="{59F9E357-1BAE-8D17-FC6A-6169EA3DFE1F}"/>
              </a:ext>
            </a:extLst>
          </p:cNvPr>
          <p:cNvSpPr txBox="1"/>
          <p:nvPr/>
        </p:nvSpPr>
        <p:spPr>
          <a:xfrm>
            <a:off x="5282381" y="2438400"/>
            <a:ext cx="4767471" cy="3809999"/>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Highlights of the architecture include:</a:t>
            </a:r>
          </a:p>
          <a:p>
            <a:pPr marL="742950" lvl="1" indent="-285750">
              <a:lnSpc>
                <a:spcPct val="90000"/>
              </a:lnSpc>
              <a:spcBef>
                <a:spcPts val="1000"/>
              </a:spcBef>
              <a:buClr>
                <a:schemeClr val="bg2">
                  <a:lumMod val="40000"/>
                  <a:lumOff val="60000"/>
                </a:schemeClr>
              </a:buClr>
              <a:buSzPct val="80000"/>
              <a:buFont typeface="Wingdings 3" charset="2"/>
              <a:buChar char=""/>
            </a:pPr>
            <a:r>
              <a:rPr lang="en-US" sz="1400" b="1" dirty="0">
                <a:latin typeface="+mj-lt"/>
                <a:ea typeface="+mj-ea"/>
                <a:cs typeface="+mj-cs"/>
              </a:rPr>
              <a:t>Convolutional Layers: </a:t>
            </a:r>
            <a:r>
              <a:rPr lang="en-US" sz="1400" dirty="0">
                <a:latin typeface="+mj-lt"/>
                <a:ea typeface="+mj-ea"/>
                <a:cs typeface="+mj-cs"/>
              </a:rPr>
              <a:t>Extract features and reduce spatial dimensions of the input data</a:t>
            </a:r>
          </a:p>
          <a:p>
            <a:pPr marL="742950" lvl="1" indent="-285750">
              <a:lnSpc>
                <a:spcPct val="90000"/>
              </a:lnSpc>
              <a:spcBef>
                <a:spcPts val="1000"/>
              </a:spcBef>
              <a:buClr>
                <a:schemeClr val="bg2">
                  <a:lumMod val="40000"/>
                  <a:lumOff val="60000"/>
                </a:schemeClr>
              </a:buClr>
              <a:buSzPct val="80000"/>
              <a:buFont typeface="Wingdings 3" charset="2"/>
              <a:buChar char=""/>
            </a:pPr>
            <a:r>
              <a:rPr lang="en-US" sz="1400" b="1" dirty="0">
                <a:latin typeface="+mj-lt"/>
                <a:ea typeface="+mj-ea"/>
                <a:cs typeface="+mj-cs"/>
              </a:rPr>
              <a:t>Batch Normalization Layers:</a:t>
            </a:r>
            <a:r>
              <a:rPr lang="en-US" sz="1400" dirty="0">
                <a:latin typeface="+mj-lt"/>
                <a:ea typeface="+mj-ea"/>
                <a:cs typeface="+mj-cs"/>
              </a:rPr>
              <a:t> Normalize the input data during training, helping to stabilize learning across layers</a:t>
            </a:r>
          </a:p>
          <a:p>
            <a:pPr marL="742950" lvl="1" indent="-285750">
              <a:lnSpc>
                <a:spcPct val="90000"/>
              </a:lnSpc>
              <a:spcBef>
                <a:spcPts val="1000"/>
              </a:spcBef>
              <a:buClr>
                <a:schemeClr val="bg2">
                  <a:lumMod val="40000"/>
                  <a:lumOff val="60000"/>
                </a:schemeClr>
              </a:buClr>
              <a:buSzPct val="80000"/>
              <a:buFont typeface="Wingdings 3" charset="2"/>
              <a:buChar char=""/>
            </a:pPr>
            <a:r>
              <a:rPr lang="en-US" sz="1400" b="1" dirty="0">
                <a:latin typeface="+mj-lt"/>
                <a:ea typeface="+mj-ea"/>
                <a:cs typeface="+mj-cs"/>
              </a:rPr>
              <a:t>Dropout Layer: </a:t>
            </a:r>
            <a:r>
              <a:rPr lang="en-US" sz="1400" dirty="0">
                <a:latin typeface="+mj-lt"/>
                <a:ea typeface="+mj-ea"/>
                <a:cs typeface="+mj-cs"/>
              </a:rPr>
              <a:t>introduce random and temporary dropout of neurons during training. This helps to (1) prevent overfitting and (2) forces the network to learn more robust features</a:t>
            </a:r>
          </a:p>
          <a:p>
            <a:pPr marL="742950" lvl="1" indent="-285750">
              <a:lnSpc>
                <a:spcPct val="90000"/>
              </a:lnSpc>
              <a:spcBef>
                <a:spcPts val="1000"/>
              </a:spcBef>
              <a:buClr>
                <a:schemeClr val="bg2">
                  <a:lumMod val="40000"/>
                  <a:lumOff val="60000"/>
                </a:schemeClr>
              </a:buClr>
              <a:buSzPct val="80000"/>
              <a:buFont typeface="Wingdings 3" charset="2"/>
              <a:buChar char=""/>
            </a:pPr>
            <a:r>
              <a:rPr lang="en-US" sz="1400" b="1" dirty="0">
                <a:latin typeface="+mj-lt"/>
                <a:ea typeface="+mj-ea"/>
                <a:cs typeface="+mj-cs"/>
              </a:rPr>
              <a:t>Sigmoid Activation Output Layer: </a:t>
            </a:r>
            <a:r>
              <a:rPr lang="en-US" sz="1400" dirty="0">
                <a:latin typeface="+mj-lt"/>
                <a:ea typeface="+mj-ea"/>
                <a:cs typeface="+mj-cs"/>
              </a:rPr>
              <a:t>Output from the model is limited between [0, 1] – depicting the probability of an input image being UNBLOCKED (output closer to 1) or BLOCKED</a:t>
            </a:r>
          </a:p>
        </p:txBody>
      </p:sp>
      <p:sp>
        <p:nvSpPr>
          <p:cNvPr id="7" name="Rectangle 6">
            <a:extLst>
              <a:ext uri="{FF2B5EF4-FFF2-40B4-BE49-F238E27FC236}">
                <a16:creationId xmlns:a16="http://schemas.microsoft.com/office/drawing/2014/main" id="{E01C45C7-1F44-28C3-2157-060BD6E5F621}"/>
              </a:ext>
            </a:extLst>
          </p:cNvPr>
          <p:cNvSpPr/>
          <p:nvPr/>
        </p:nvSpPr>
        <p:spPr>
          <a:xfrm>
            <a:off x="5662863" y="5013158"/>
            <a:ext cx="4315326" cy="12155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427B-8D85-F21A-A248-40A9C6F25D9A}"/>
              </a:ext>
            </a:extLst>
          </p:cNvPr>
          <p:cNvSpPr>
            <a:spLocks noGrp="1"/>
          </p:cNvSpPr>
          <p:nvPr>
            <p:ph type="title"/>
          </p:nvPr>
        </p:nvSpPr>
        <p:spPr/>
        <p:txBody>
          <a:bodyPr/>
          <a:lstStyle/>
          <a:p>
            <a:r>
              <a:rPr lang="en-US" dirty="0"/>
              <a:t>Train Our CNN Model for Obstacle Avoidance: Training Methodology</a:t>
            </a:r>
          </a:p>
        </p:txBody>
      </p:sp>
      <p:sp>
        <p:nvSpPr>
          <p:cNvPr id="3" name="Content Placeholder 2">
            <a:extLst>
              <a:ext uri="{FF2B5EF4-FFF2-40B4-BE49-F238E27FC236}">
                <a16:creationId xmlns:a16="http://schemas.microsoft.com/office/drawing/2014/main" id="{6FAA04B9-069E-673F-3BD4-71019EE9DB55}"/>
              </a:ext>
            </a:extLst>
          </p:cNvPr>
          <p:cNvSpPr>
            <a:spLocks noGrp="1"/>
          </p:cNvSpPr>
          <p:nvPr>
            <p:ph idx="1"/>
          </p:nvPr>
        </p:nvSpPr>
        <p:spPr/>
        <p:txBody>
          <a:bodyPr>
            <a:normAutofit fontScale="85000" lnSpcReduction="20000"/>
          </a:bodyPr>
          <a:lstStyle/>
          <a:p>
            <a:r>
              <a:rPr lang="en-US" dirty="0"/>
              <a:t>Choosing the right loss function: </a:t>
            </a:r>
            <a:r>
              <a:rPr lang="en-US" b="1" dirty="0"/>
              <a:t>Binary Cross Entropy (BCE) Loss</a:t>
            </a:r>
            <a:endParaRPr lang="en-US" dirty="0"/>
          </a:p>
          <a:p>
            <a:pPr lvl="1"/>
            <a:r>
              <a:rPr lang="en-US" dirty="0"/>
              <a:t>BCE is commonly used for binary classification and measures the dissimilarity between predicted probabilities (output from our model) and the true labels</a:t>
            </a:r>
          </a:p>
          <a:p>
            <a:pPr marL="457200" lvl="1" indent="0">
              <a:buNone/>
            </a:pPr>
            <a:endParaRPr lang="en-US" dirty="0"/>
          </a:p>
          <a:p>
            <a:r>
              <a:rPr lang="en-US" dirty="0"/>
              <a:t>Choosing an appropriate optimizer: </a:t>
            </a:r>
            <a:r>
              <a:rPr lang="en-US" b="1" dirty="0"/>
              <a:t>Adam</a:t>
            </a:r>
            <a:endParaRPr lang="en-US" dirty="0"/>
          </a:p>
          <a:p>
            <a:pPr lvl="1"/>
            <a:r>
              <a:rPr lang="en-US" dirty="0"/>
              <a:t>The Adam optimizer is a popular optimizer choice in the ML community due to its (1) adaptive learning rate, (2) efficient memory usage, and (3) reliably effective optimization performance</a:t>
            </a:r>
          </a:p>
          <a:p>
            <a:pPr marL="457200" lvl="1" indent="0">
              <a:buNone/>
            </a:pPr>
            <a:endParaRPr lang="en-US" dirty="0"/>
          </a:p>
          <a:p>
            <a:r>
              <a:rPr lang="en-US" dirty="0"/>
              <a:t>Avoid overfitting by utilizing </a:t>
            </a:r>
            <a:r>
              <a:rPr lang="en-US" b="1" dirty="0"/>
              <a:t>Early Stopping</a:t>
            </a:r>
          </a:p>
          <a:p>
            <a:pPr lvl="1"/>
            <a:r>
              <a:rPr lang="en-US" dirty="0"/>
              <a:t>The goal of early stopping is to find the point at which the model’s performance on a validation set starts deteriorating. Once this is noticed, we stop training</a:t>
            </a:r>
          </a:p>
          <a:p>
            <a:pPr lvl="1"/>
            <a:r>
              <a:rPr lang="en-US" dirty="0"/>
              <a:t>For our purposes, the metric by which we will evaluate validation performance deterioration will be from monitoring </a:t>
            </a:r>
            <a:r>
              <a:rPr lang="en-US" b="1" dirty="0"/>
              <a:t>Validation Loss</a:t>
            </a:r>
            <a:r>
              <a:rPr lang="en-US" dirty="0"/>
              <a:t>. Once validation loss is not improved for 3 epochs, we will stop training.</a:t>
            </a:r>
          </a:p>
        </p:txBody>
      </p:sp>
    </p:spTree>
    <p:extLst>
      <p:ext uri="{BB962C8B-B14F-4D97-AF65-F5344CB8AC3E}">
        <p14:creationId xmlns:p14="http://schemas.microsoft.com/office/powerpoint/2010/main" val="279447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D7A83D-BCC7-A703-997C-ED0551046377}"/>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Train Our CNN Model for Obstacle Avoidance: Data Preconditioning</a:t>
            </a:r>
          </a:p>
        </p:txBody>
      </p:sp>
      <p:sp useBgFill="1">
        <p:nvSpPr>
          <p:cNvPr id="24" name="Freeform: Shape 18">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8" name="Picture 7" descr="A collage of a dog&#10;&#10;Description automatically generated">
            <a:extLst>
              <a:ext uri="{FF2B5EF4-FFF2-40B4-BE49-F238E27FC236}">
                <a16:creationId xmlns:a16="http://schemas.microsoft.com/office/drawing/2014/main" id="{8AC86BA6-4E04-9560-DABE-C8F2D6778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2777875"/>
            <a:ext cx="5451627" cy="3202830"/>
          </a:xfrm>
          <a:prstGeom prst="rect">
            <a:avLst/>
          </a:prstGeom>
          <a:effectLst/>
        </p:spPr>
      </p:pic>
      <p:sp>
        <p:nvSpPr>
          <p:cNvPr id="3" name="Content Placeholder 2">
            <a:extLst>
              <a:ext uri="{FF2B5EF4-FFF2-40B4-BE49-F238E27FC236}">
                <a16:creationId xmlns:a16="http://schemas.microsoft.com/office/drawing/2014/main" id="{1679AA6D-3FA9-C7EE-0AF6-D2A42E4C944D}"/>
              </a:ext>
            </a:extLst>
          </p:cNvPr>
          <p:cNvSpPr>
            <a:spLocks noGrp="1"/>
          </p:cNvSpPr>
          <p:nvPr>
            <p:ph idx="1"/>
          </p:nvPr>
        </p:nvSpPr>
        <p:spPr>
          <a:xfrm>
            <a:off x="6421089" y="2548281"/>
            <a:ext cx="5122606" cy="3658689"/>
          </a:xfrm>
        </p:spPr>
        <p:txBody>
          <a:bodyPr>
            <a:normAutofit lnSpcReduction="10000"/>
          </a:bodyPr>
          <a:lstStyle/>
          <a:p>
            <a:pPr>
              <a:lnSpc>
                <a:spcPct val="90000"/>
              </a:lnSpc>
            </a:pPr>
            <a:r>
              <a:rPr lang="en-US" sz="1100" dirty="0"/>
              <a:t>Prior to beginning training, we transform our training dataset in two different ways:</a:t>
            </a:r>
          </a:p>
          <a:p>
            <a:pPr lvl="1">
              <a:lnSpc>
                <a:spcPct val="90000"/>
              </a:lnSpc>
            </a:pPr>
            <a:r>
              <a:rPr lang="en-US" sz="1100" dirty="0"/>
              <a:t>(1) Resize our images to be smaller: Large images require a significant amount of memory to store and process – resizing images reduces the memory and computational footprint.</a:t>
            </a:r>
          </a:p>
          <a:p>
            <a:pPr lvl="2">
              <a:lnSpc>
                <a:spcPct val="90000"/>
              </a:lnSpc>
            </a:pPr>
            <a:r>
              <a:rPr lang="en-US" sz="1100" dirty="0"/>
              <a:t>Specifically, we are resizing our images from 960x720 to 320x240</a:t>
            </a:r>
          </a:p>
          <a:p>
            <a:pPr lvl="1">
              <a:lnSpc>
                <a:spcPct val="90000"/>
              </a:lnSpc>
            </a:pPr>
            <a:r>
              <a:rPr lang="en-US" sz="1100" dirty="0"/>
              <a:t>(2) Data Augmentations: Augmentation techniques increase the diversity of our training samples, helping the model to generalize and be more robust to variations in the test data</a:t>
            </a:r>
          </a:p>
          <a:p>
            <a:pPr lvl="2">
              <a:lnSpc>
                <a:spcPct val="90000"/>
              </a:lnSpc>
            </a:pPr>
            <a:r>
              <a:rPr lang="en-US" sz="1100" dirty="0"/>
              <a:t>Specifically, we are augmenting our images by performing:</a:t>
            </a:r>
          </a:p>
          <a:p>
            <a:pPr lvl="3">
              <a:lnSpc>
                <a:spcPct val="90000"/>
              </a:lnSpc>
            </a:pPr>
            <a:r>
              <a:rPr lang="en-US" sz="1100" b="1" dirty="0"/>
              <a:t>Random Rotation:</a:t>
            </a:r>
            <a:r>
              <a:rPr lang="en-US" sz="1100" dirty="0"/>
              <a:t> A random amount of images are rotated by +/- 15 degrees</a:t>
            </a:r>
          </a:p>
          <a:p>
            <a:pPr lvl="3">
              <a:lnSpc>
                <a:spcPct val="90000"/>
              </a:lnSpc>
            </a:pPr>
            <a:r>
              <a:rPr lang="en-US" sz="1100" b="1" dirty="0"/>
              <a:t>Random Horizontal Flip:</a:t>
            </a:r>
            <a:r>
              <a:rPr lang="en-US" sz="1100" dirty="0"/>
              <a:t> A random amount of images are flipped horizontally</a:t>
            </a:r>
          </a:p>
          <a:p>
            <a:pPr lvl="3">
              <a:lnSpc>
                <a:spcPct val="90000"/>
              </a:lnSpc>
            </a:pPr>
            <a:r>
              <a:rPr lang="en-US" sz="1100" b="1" dirty="0"/>
              <a:t>Random Affine Shift:</a:t>
            </a:r>
            <a:r>
              <a:rPr lang="en-US" sz="1100" dirty="0"/>
              <a:t> A random amount of images are sheared by +/- 15 degrees</a:t>
            </a:r>
            <a:endParaRPr lang="en-US" sz="1100" b="1" dirty="0"/>
          </a:p>
        </p:txBody>
      </p:sp>
    </p:spTree>
    <p:extLst>
      <p:ext uri="{BB962C8B-B14F-4D97-AF65-F5344CB8AC3E}">
        <p14:creationId xmlns:p14="http://schemas.microsoft.com/office/powerpoint/2010/main" val="27242751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53CB-F21A-2614-FC71-A6F13F09DCCA}"/>
              </a:ext>
            </a:extLst>
          </p:cNvPr>
          <p:cNvSpPr>
            <a:spLocks noGrp="1"/>
          </p:cNvSpPr>
          <p:nvPr>
            <p:ph type="title"/>
          </p:nvPr>
        </p:nvSpPr>
        <p:spPr>
          <a:xfrm>
            <a:off x="646112" y="452718"/>
            <a:ext cx="5629222" cy="1400530"/>
          </a:xfrm>
        </p:spPr>
        <p:txBody>
          <a:bodyPr>
            <a:normAutofit/>
          </a:bodyPr>
          <a:lstStyle/>
          <a:p>
            <a:pPr>
              <a:lnSpc>
                <a:spcPct val="90000"/>
              </a:lnSpc>
            </a:pPr>
            <a:r>
              <a:rPr lang="en-US" sz="2900"/>
              <a:t>Train Our CNN Model for Obstacle Avoidance: Using the Script</a:t>
            </a:r>
          </a:p>
        </p:txBody>
      </p:sp>
      <p:sp>
        <p:nvSpPr>
          <p:cNvPr id="21" name="Freeform: Shape 20">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3"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E8E9A110-06A1-D825-D33A-EADDCB3BE30F}"/>
              </a:ext>
            </a:extLst>
          </p:cNvPr>
          <p:cNvPicPr>
            <a:picLocks noChangeAspect="1"/>
          </p:cNvPicPr>
          <p:nvPr/>
        </p:nvPicPr>
        <p:blipFill>
          <a:blip r:embed="rId3"/>
          <a:stretch>
            <a:fillRect/>
          </a:stretch>
        </p:blipFill>
        <p:spPr>
          <a:xfrm>
            <a:off x="7741023" y="635507"/>
            <a:ext cx="3888939" cy="4315574"/>
          </a:xfrm>
          <a:prstGeom prst="rect">
            <a:avLst/>
          </a:prstGeom>
          <a:effectLst/>
        </p:spPr>
      </p:pic>
      <p:sp>
        <p:nvSpPr>
          <p:cNvPr id="25" name="Rectangle 24">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FB7CE6-EF26-1AD1-9EA8-6B27FB355DFA}"/>
              </a:ext>
            </a:extLst>
          </p:cNvPr>
          <p:cNvSpPr>
            <a:spLocks noGrp="1"/>
          </p:cNvSpPr>
          <p:nvPr>
            <p:ph idx="1"/>
          </p:nvPr>
        </p:nvSpPr>
        <p:spPr>
          <a:xfrm>
            <a:off x="646112" y="2052918"/>
            <a:ext cx="5628635" cy="4195481"/>
          </a:xfrm>
        </p:spPr>
        <p:txBody>
          <a:bodyPr>
            <a:normAutofit lnSpcReduction="10000"/>
          </a:bodyPr>
          <a:lstStyle/>
          <a:p>
            <a:pPr>
              <a:lnSpc>
                <a:spcPct val="90000"/>
              </a:lnSpc>
            </a:pPr>
            <a:r>
              <a:rPr lang="en-US" sz="1400" dirty="0"/>
              <a:t>On your desktop, ensure that your </a:t>
            </a:r>
            <a:r>
              <a:rPr lang="en-US" sz="1400" b="1" dirty="0"/>
              <a:t>“</a:t>
            </a:r>
            <a:r>
              <a:rPr lang="en-US" sz="1400" b="1" dirty="0" err="1"/>
              <a:t>sorted_data</a:t>
            </a:r>
            <a:r>
              <a:rPr lang="en-US" sz="1400" b="1" dirty="0"/>
              <a:t>” </a:t>
            </a:r>
            <a:r>
              <a:rPr lang="en-US" sz="1400" dirty="0"/>
              <a:t>directory has been transferred over</a:t>
            </a:r>
          </a:p>
          <a:p>
            <a:pPr>
              <a:lnSpc>
                <a:spcPct val="90000"/>
              </a:lnSpc>
            </a:pPr>
            <a:r>
              <a:rPr lang="en-US" sz="1400" dirty="0"/>
              <a:t>Open the “Tello-Flight-Inference” directory in PyCharm, double-click on </a:t>
            </a:r>
            <a:r>
              <a:rPr lang="en-US" sz="1400" b="1" dirty="0"/>
              <a:t>“3_train.py”</a:t>
            </a:r>
            <a:r>
              <a:rPr lang="en-US" sz="1400" dirty="0"/>
              <a:t> to open the file in the Editor Window, and click the </a:t>
            </a:r>
            <a:r>
              <a:rPr lang="en-US" sz="1400" b="1" dirty="0"/>
              <a:t>Green Play Button</a:t>
            </a:r>
            <a:r>
              <a:rPr lang="en-US" sz="1400" dirty="0"/>
              <a:t> to start training your model from your dataset</a:t>
            </a:r>
          </a:p>
          <a:p>
            <a:pPr>
              <a:lnSpc>
                <a:spcPct val="90000"/>
              </a:lnSpc>
            </a:pPr>
            <a:r>
              <a:rPr lang="en-US" sz="1400" dirty="0"/>
              <a:t>Note that training is done using a </a:t>
            </a:r>
            <a:r>
              <a:rPr lang="en-US" sz="1400" b="1" dirty="0" err="1"/>
              <a:t>PyTorch</a:t>
            </a:r>
            <a:r>
              <a:rPr lang="en-US" sz="1400" b="1" dirty="0"/>
              <a:t> Lightning </a:t>
            </a:r>
            <a:r>
              <a:rPr lang="en-US" sz="1400" dirty="0"/>
              <a:t>framework (so hopefully you remember the presentation from a few days ago!)</a:t>
            </a:r>
          </a:p>
          <a:p>
            <a:pPr>
              <a:lnSpc>
                <a:spcPct val="90000"/>
              </a:lnSpc>
            </a:pPr>
            <a:r>
              <a:rPr lang="en-US" sz="1400" dirty="0"/>
              <a:t>Training should take a few minutes per run, and will be accompanied by a plethora of printout information from the “Run” Terminal</a:t>
            </a:r>
          </a:p>
          <a:p>
            <a:pPr>
              <a:lnSpc>
                <a:spcPct val="90000"/>
              </a:lnSpc>
            </a:pPr>
            <a:r>
              <a:rPr lang="en-US" sz="1400" dirty="0"/>
              <a:t>Printout information during training includes:</a:t>
            </a:r>
          </a:p>
          <a:p>
            <a:pPr lvl="1">
              <a:lnSpc>
                <a:spcPct val="90000"/>
              </a:lnSpc>
            </a:pPr>
            <a:r>
              <a:rPr lang="en-US" sz="1400" dirty="0"/>
              <a:t>Output shape after each layer in our model </a:t>
            </a:r>
          </a:p>
          <a:p>
            <a:pPr lvl="1">
              <a:lnSpc>
                <a:spcPct val="90000"/>
              </a:lnSpc>
            </a:pPr>
            <a:r>
              <a:rPr lang="en-US" sz="1400" dirty="0"/>
              <a:t>Training/Validation Accuracy for each epoch</a:t>
            </a:r>
          </a:p>
          <a:p>
            <a:pPr lvl="1">
              <a:lnSpc>
                <a:spcPct val="90000"/>
              </a:lnSpc>
            </a:pPr>
            <a:r>
              <a:rPr lang="en-US" sz="1400" dirty="0"/>
              <a:t>Debug information surrounding our early stopping monitor for </a:t>
            </a:r>
            <a:r>
              <a:rPr lang="en-US" sz="1400" b="1" dirty="0"/>
              <a:t>Validation Loss</a:t>
            </a:r>
            <a:endParaRPr lang="en-US" sz="1400" dirty="0"/>
          </a:p>
          <a:p>
            <a:pPr>
              <a:lnSpc>
                <a:spcPct val="90000"/>
              </a:lnSpc>
            </a:pPr>
            <a:endParaRPr lang="en-US" sz="1400" dirty="0"/>
          </a:p>
        </p:txBody>
      </p:sp>
      <p:pic>
        <p:nvPicPr>
          <p:cNvPr id="9" name="Picture 8">
            <a:extLst>
              <a:ext uri="{FF2B5EF4-FFF2-40B4-BE49-F238E27FC236}">
                <a16:creationId xmlns:a16="http://schemas.microsoft.com/office/drawing/2014/main" id="{E20EA203-6F2E-BB68-B4DE-55C0B07B4C8A}"/>
              </a:ext>
            </a:extLst>
          </p:cNvPr>
          <p:cNvPicPr>
            <a:picLocks noChangeAspect="1"/>
          </p:cNvPicPr>
          <p:nvPr/>
        </p:nvPicPr>
        <p:blipFill>
          <a:blip r:embed="rId4"/>
          <a:stretch>
            <a:fillRect/>
          </a:stretch>
        </p:blipFill>
        <p:spPr>
          <a:xfrm>
            <a:off x="7009315" y="5359935"/>
            <a:ext cx="5066251" cy="531956"/>
          </a:xfrm>
          <a:prstGeom prst="rect">
            <a:avLst/>
          </a:prstGeom>
          <a:effectLst/>
        </p:spPr>
      </p:pic>
    </p:spTree>
    <p:extLst>
      <p:ext uri="{BB962C8B-B14F-4D97-AF65-F5344CB8AC3E}">
        <p14:creationId xmlns:p14="http://schemas.microsoft.com/office/powerpoint/2010/main" val="381936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BCFB-45BA-47DA-961B-87D36CBC9C65}"/>
              </a:ext>
            </a:extLst>
          </p:cNvPr>
          <p:cNvSpPr>
            <a:spLocks noGrp="1"/>
          </p:cNvSpPr>
          <p:nvPr>
            <p:ph type="title"/>
          </p:nvPr>
        </p:nvSpPr>
        <p:spPr>
          <a:xfrm>
            <a:off x="646112" y="452718"/>
            <a:ext cx="5629222" cy="1400530"/>
          </a:xfrm>
        </p:spPr>
        <p:txBody>
          <a:bodyPr>
            <a:normAutofit/>
          </a:bodyPr>
          <a:lstStyle/>
          <a:p>
            <a:pPr>
              <a:lnSpc>
                <a:spcPct val="90000"/>
              </a:lnSpc>
            </a:pPr>
            <a:r>
              <a:rPr lang="en-US" sz="2900"/>
              <a:t>Train Our CNN Model for Obstacle Avoidance: Using the Script (cont.)</a:t>
            </a:r>
          </a:p>
        </p:txBody>
      </p:sp>
      <p:sp>
        <p:nvSpPr>
          <p:cNvPr id="21" name="Freeform: Shape 20">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3"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AF484BBC-0887-36B4-232F-99F9959C5DFE}"/>
              </a:ext>
            </a:extLst>
          </p:cNvPr>
          <p:cNvPicPr>
            <a:picLocks noChangeAspect="1"/>
          </p:cNvPicPr>
          <p:nvPr/>
        </p:nvPicPr>
        <p:blipFill>
          <a:blip r:embed="rId3"/>
          <a:stretch>
            <a:fillRect/>
          </a:stretch>
        </p:blipFill>
        <p:spPr>
          <a:xfrm>
            <a:off x="7563742" y="860073"/>
            <a:ext cx="3980139" cy="1737807"/>
          </a:xfrm>
          <a:prstGeom prst="rect">
            <a:avLst/>
          </a:prstGeom>
          <a:effectLst/>
        </p:spPr>
      </p:pic>
      <p:sp>
        <p:nvSpPr>
          <p:cNvPr id="25" name="Rectangle 24">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82FB15-8664-FB3F-4BD6-B0F8EBD1D5BF}"/>
              </a:ext>
            </a:extLst>
          </p:cNvPr>
          <p:cNvSpPr>
            <a:spLocks noGrp="1"/>
          </p:cNvSpPr>
          <p:nvPr>
            <p:ph idx="1"/>
          </p:nvPr>
        </p:nvSpPr>
        <p:spPr>
          <a:xfrm>
            <a:off x="646112" y="2052918"/>
            <a:ext cx="5629222" cy="4571817"/>
          </a:xfrm>
        </p:spPr>
        <p:txBody>
          <a:bodyPr>
            <a:normAutofit fontScale="92500" lnSpcReduction="10000"/>
          </a:bodyPr>
          <a:lstStyle/>
          <a:p>
            <a:pPr>
              <a:lnSpc>
                <a:spcPct val="90000"/>
              </a:lnSpc>
            </a:pPr>
            <a:r>
              <a:rPr lang="en-US" sz="1500" dirty="0"/>
              <a:t>Once training has completed, a summary depicting the </a:t>
            </a:r>
            <a:r>
              <a:rPr lang="en-US" sz="1500" b="1" dirty="0"/>
              <a:t>Training Accuracy </a:t>
            </a:r>
            <a:r>
              <a:rPr lang="en-US" sz="1500" dirty="0"/>
              <a:t>and </a:t>
            </a:r>
            <a:r>
              <a:rPr lang="en-US" sz="1500" b="1" dirty="0"/>
              <a:t>Training Loss</a:t>
            </a:r>
            <a:r>
              <a:rPr lang="en-US" sz="1500" dirty="0"/>
              <a:t> should be printed to your “Run” Terminal</a:t>
            </a:r>
          </a:p>
          <a:p>
            <a:pPr>
              <a:lnSpc>
                <a:spcPct val="90000"/>
              </a:lnSpc>
            </a:pPr>
            <a:r>
              <a:rPr lang="en-US" sz="1500" dirty="0"/>
              <a:t>You should also notice that a few new directories have been created:</a:t>
            </a:r>
          </a:p>
          <a:p>
            <a:pPr lvl="1">
              <a:lnSpc>
                <a:spcPct val="90000"/>
              </a:lnSpc>
            </a:pPr>
            <a:r>
              <a:rPr lang="en-US" sz="1500" b="1" dirty="0"/>
              <a:t>checkpoints: </a:t>
            </a:r>
            <a:r>
              <a:rPr lang="en-US" sz="1500" dirty="0"/>
              <a:t>“checkpoint” files are stored during training, but we will not be using these during the workshop</a:t>
            </a:r>
            <a:endParaRPr lang="en-US" sz="1500" b="1" dirty="0"/>
          </a:p>
          <a:p>
            <a:pPr lvl="1">
              <a:lnSpc>
                <a:spcPct val="90000"/>
              </a:lnSpc>
            </a:pPr>
            <a:r>
              <a:rPr lang="en-US" sz="1500" b="1" dirty="0" err="1"/>
              <a:t>lightning_logs</a:t>
            </a:r>
            <a:r>
              <a:rPr lang="en-US" sz="1500" b="1" dirty="0"/>
              <a:t>: </a:t>
            </a:r>
            <a:r>
              <a:rPr lang="en-US" sz="1500" dirty="0" err="1"/>
              <a:t>PyTorch</a:t>
            </a:r>
            <a:r>
              <a:rPr lang="en-US" sz="1500" dirty="0"/>
              <a:t> Lightning inherently includes a plethora of additional debug information during training. These files are outside the scope of this workshop, but it is useful to know that these files exist!</a:t>
            </a:r>
            <a:endParaRPr lang="en-US" sz="1500" b="1" dirty="0"/>
          </a:p>
          <a:p>
            <a:pPr lvl="1">
              <a:lnSpc>
                <a:spcPct val="90000"/>
              </a:lnSpc>
            </a:pPr>
            <a:r>
              <a:rPr lang="en-US" sz="1500" b="1" dirty="0" err="1"/>
              <a:t>torch_models</a:t>
            </a:r>
            <a:r>
              <a:rPr lang="en-US" sz="1500" b="1" dirty="0"/>
              <a:t>: </a:t>
            </a:r>
            <a:r>
              <a:rPr lang="en-US" sz="1500" dirty="0"/>
              <a:t>This directory stores our newly trained models, where the filenames depict the training accuracy achieved for that particular model</a:t>
            </a:r>
          </a:p>
          <a:p>
            <a:pPr lvl="2">
              <a:lnSpc>
                <a:spcPct val="90000"/>
              </a:lnSpc>
            </a:pPr>
            <a:r>
              <a:rPr lang="en-US" sz="1300" dirty="0"/>
              <a:t>For instance, our model achieved a test accuracy of 93.33%, so the saved filename is “</a:t>
            </a:r>
            <a:r>
              <a:rPr lang="en-US" sz="1300" b="1" dirty="0"/>
              <a:t>drone_obstacle_cnn_acc_0.93333.pt”</a:t>
            </a:r>
          </a:p>
          <a:p>
            <a:pPr lvl="2">
              <a:lnSpc>
                <a:spcPct val="90000"/>
              </a:lnSpc>
            </a:pPr>
            <a:r>
              <a:rPr lang="en-US" sz="1300" dirty="0"/>
              <a:t>Once you have trained a few times, transfer the </a:t>
            </a:r>
            <a:r>
              <a:rPr lang="en-US" sz="1300" b="1" dirty="0" err="1"/>
              <a:t>torch_models</a:t>
            </a:r>
            <a:r>
              <a:rPr lang="en-US" sz="1300" dirty="0"/>
              <a:t> directory to your laptop under the </a:t>
            </a:r>
            <a:r>
              <a:rPr lang="en-US" sz="1300" b="1" dirty="0"/>
              <a:t>Tello-Flight-Inference</a:t>
            </a:r>
            <a:r>
              <a:rPr lang="en-US" sz="1300" dirty="0"/>
              <a:t> directory</a:t>
            </a:r>
          </a:p>
        </p:txBody>
      </p:sp>
      <p:pic>
        <p:nvPicPr>
          <p:cNvPr id="9" name="Picture 8">
            <a:extLst>
              <a:ext uri="{FF2B5EF4-FFF2-40B4-BE49-F238E27FC236}">
                <a16:creationId xmlns:a16="http://schemas.microsoft.com/office/drawing/2014/main" id="{956D8F8A-B922-029A-3FC2-529242DD1E25}"/>
              </a:ext>
            </a:extLst>
          </p:cNvPr>
          <p:cNvPicPr>
            <a:picLocks noChangeAspect="1"/>
          </p:cNvPicPr>
          <p:nvPr/>
        </p:nvPicPr>
        <p:blipFill>
          <a:blip r:embed="rId4"/>
          <a:stretch>
            <a:fillRect/>
          </a:stretch>
        </p:blipFill>
        <p:spPr>
          <a:xfrm>
            <a:off x="7971539" y="3006197"/>
            <a:ext cx="3164544" cy="3242202"/>
          </a:xfrm>
          <a:prstGeom prst="rect">
            <a:avLst/>
          </a:prstGeom>
          <a:effectLst/>
        </p:spPr>
      </p:pic>
    </p:spTree>
    <p:extLst>
      <p:ext uri="{BB962C8B-B14F-4D97-AF65-F5344CB8AC3E}">
        <p14:creationId xmlns:p14="http://schemas.microsoft.com/office/powerpoint/2010/main" val="288875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CDEB-CB81-4E24-4DA5-BE586FC48DA8}"/>
              </a:ext>
            </a:extLst>
          </p:cNvPr>
          <p:cNvSpPr>
            <a:spLocks noGrp="1"/>
          </p:cNvSpPr>
          <p:nvPr>
            <p:ph type="title"/>
          </p:nvPr>
        </p:nvSpPr>
        <p:spPr>
          <a:xfrm>
            <a:off x="646112" y="452718"/>
            <a:ext cx="5629222" cy="1400530"/>
          </a:xfrm>
        </p:spPr>
        <p:txBody>
          <a:bodyPr>
            <a:normAutofit/>
          </a:bodyPr>
          <a:lstStyle/>
          <a:p>
            <a:r>
              <a:rPr lang="en-US" dirty="0"/>
              <a:t>Taking Autonomous Flight</a:t>
            </a:r>
          </a:p>
        </p:txBody>
      </p:sp>
      <p:sp>
        <p:nvSpPr>
          <p:cNvPr id="12" name="Freeform: Shape 11">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7CE45EEA-4160-2389-E555-86E2284B3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245" y="647699"/>
            <a:ext cx="2829132" cy="3242202"/>
          </a:xfrm>
          <a:prstGeom prst="rect">
            <a:avLst/>
          </a:prstGeom>
          <a:effectLst/>
        </p:spPr>
      </p:pic>
      <p:sp>
        <p:nvSpPr>
          <p:cNvPr id="16" name="Rectangle 15">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9B53877-43C6-944D-2263-8E68F6505F08}"/>
              </a:ext>
            </a:extLst>
          </p:cNvPr>
          <p:cNvSpPr>
            <a:spLocks noGrp="1"/>
          </p:cNvSpPr>
          <p:nvPr>
            <p:ph idx="1"/>
          </p:nvPr>
        </p:nvSpPr>
        <p:spPr>
          <a:xfrm>
            <a:off x="646112" y="2052918"/>
            <a:ext cx="5628635" cy="4195481"/>
          </a:xfrm>
        </p:spPr>
        <p:txBody>
          <a:bodyPr>
            <a:normAutofit/>
          </a:bodyPr>
          <a:lstStyle/>
          <a:p>
            <a:r>
              <a:rPr lang="en-US" dirty="0"/>
              <a:t>Back on your laptop, ensure that your </a:t>
            </a:r>
            <a:r>
              <a:rPr lang="en-US" b="1" dirty="0"/>
              <a:t>Tello-Flight-Inference</a:t>
            </a:r>
            <a:r>
              <a:rPr lang="en-US" dirty="0"/>
              <a:t> directory has the </a:t>
            </a:r>
            <a:r>
              <a:rPr lang="en-US" b="1" dirty="0" err="1"/>
              <a:t>torch_model</a:t>
            </a:r>
            <a:r>
              <a:rPr lang="en-US" b="1" dirty="0"/>
              <a:t> </a:t>
            </a:r>
            <a:r>
              <a:rPr lang="en-US" dirty="0"/>
              <a:t>directory stored similar to the top image</a:t>
            </a:r>
          </a:p>
          <a:p>
            <a:r>
              <a:rPr lang="en-US" dirty="0"/>
              <a:t>Once verifying a similar directory structure, double click on </a:t>
            </a:r>
            <a:r>
              <a:rPr lang="en-US" b="1" dirty="0"/>
              <a:t>“4_inference_flight.py”</a:t>
            </a:r>
            <a:r>
              <a:rPr lang="en-US" dirty="0"/>
              <a:t> to open the file in the Editor window, you will have to change one line of code (around line 24) to reflect the filename of the model that you wish to run inference through</a:t>
            </a:r>
          </a:p>
        </p:txBody>
      </p:sp>
      <p:pic>
        <p:nvPicPr>
          <p:cNvPr id="7" name="Picture 6" descr="A black screen with white text&#10;&#10;Description automatically generated">
            <a:extLst>
              <a:ext uri="{FF2B5EF4-FFF2-40B4-BE49-F238E27FC236}">
                <a16:creationId xmlns:a16="http://schemas.microsoft.com/office/drawing/2014/main" id="{2EE58409-2309-9739-8B44-AFFDC43C3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3742" y="4823832"/>
            <a:ext cx="3980139" cy="686574"/>
          </a:xfrm>
          <a:prstGeom prst="rect">
            <a:avLst/>
          </a:prstGeom>
          <a:effectLst/>
        </p:spPr>
      </p:pic>
    </p:spTree>
    <p:extLst>
      <p:ext uri="{BB962C8B-B14F-4D97-AF65-F5344CB8AC3E}">
        <p14:creationId xmlns:p14="http://schemas.microsoft.com/office/powerpoint/2010/main" val="409872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C3F5-FBBF-EB7D-53EA-B95D133A0BDB}"/>
              </a:ext>
            </a:extLst>
          </p:cNvPr>
          <p:cNvSpPr>
            <a:spLocks noGrp="1"/>
          </p:cNvSpPr>
          <p:nvPr>
            <p:ph type="title"/>
          </p:nvPr>
        </p:nvSpPr>
        <p:spPr/>
        <p:txBody>
          <a:bodyPr/>
          <a:lstStyle/>
          <a:p>
            <a:r>
              <a:rPr lang="en-US" dirty="0"/>
              <a:t>Taking Autonomous Flight (cont.)</a:t>
            </a:r>
          </a:p>
        </p:txBody>
      </p:sp>
      <p:sp>
        <p:nvSpPr>
          <p:cNvPr id="3" name="Content Placeholder 2">
            <a:extLst>
              <a:ext uri="{FF2B5EF4-FFF2-40B4-BE49-F238E27FC236}">
                <a16:creationId xmlns:a16="http://schemas.microsoft.com/office/drawing/2014/main" id="{09E8B2F2-765D-3EC0-D2AA-A4D3E180BC6A}"/>
              </a:ext>
            </a:extLst>
          </p:cNvPr>
          <p:cNvSpPr>
            <a:spLocks noGrp="1"/>
          </p:cNvSpPr>
          <p:nvPr>
            <p:ph idx="1"/>
          </p:nvPr>
        </p:nvSpPr>
        <p:spPr>
          <a:xfrm>
            <a:off x="1103312" y="2052918"/>
            <a:ext cx="4308443" cy="4195481"/>
          </a:xfrm>
        </p:spPr>
        <p:txBody>
          <a:bodyPr vert="horz" lIns="91440" tIns="45720" rIns="91440" bIns="45720" rtlCol="0" anchor="t">
            <a:normAutofit fontScale="85000" lnSpcReduction="10000"/>
          </a:bodyPr>
          <a:lstStyle/>
          <a:p>
            <a:r>
              <a:rPr lang="en-US" dirty="0"/>
              <a:t>Once you have made the filename change to your file, press the </a:t>
            </a:r>
            <a:r>
              <a:rPr lang="en-US" b="1" dirty="0"/>
              <a:t>Green Play Button</a:t>
            </a:r>
            <a:r>
              <a:rPr lang="en-US" dirty="0"/>
              <a:t> in the upper right-hand corner in PyCharm</a:t>
            </a:r>
          </a:p>
          <a:p>
            <a:r>
              <a:rPr lang="en-US" dirty="0"/>
              <a:t>The script should launch two separate windows:</a:t>
            </a:r>
          </a:p>
          <a:p>
            <a:pPr lvl="1"/>
            <a:r>
              <a:rPr lang="en-US" b="1" i="1" dirty="0">
                <a:solidFill>
                  <a:srgbClr val="92D050"/>
                </a:solidFill>
              </a:rPr>
              <a:t>Command Button Window:</a:t>
            </a:r>
            <a:r>
              <a:rPr lang="en-US" dirty="0">
                <a:solidFill>
                  <a:srgbClr val="92D050"/>
                </a:solidFill>
              </a:rPr>
              <a:t> Popup window designated for the different available commands (details on next few slides)</a:t>
            </a:r>
          </a:p>
          <a:p>
            <a:pPr lvl="1"/>
            <a:r>
              <a:rPr lang="en-US" b="1" i="1" dirty="0">
                <a:solidFill>
                  <a:srgbClr val="FFC000"/>
                </a:solidFill>
              </a:rPr>
              <a:t>Drone Camera Window:</a:t>
            </a:r>
            <a:r>
              <a:rPr lang="en-US" dirty="0">
                <a:solidFill>
                  <a:srgbClr val="FFC000"/>
                </a:solidFill>
              </a:rPr>
              <a:t> Popup window showing a live video feed from the Drone as well as giving the probability of being UNBLOCKED (closer to 1) or BLOCKED (closer to 0) in the upper left-hand corner</a:t>
            </a:r>
          </a:p>
          <a:p>
            <a:endParaRPr lang="en-US" dirty="0"/>
          </a:p>
        </p:txBody>
      </p:sp>
      <p:pic>
        <p:nvPicPr>
          <p:cNvPr id="5" name="Picture 4" descr="A stack of boxes in a room&#10;&#10;Description automatically generated">
            <a:extLst>
              <a:ext uri="{FF2B5EF4-FFF2-40B4-BE49-F238E27FC236}">
                <a16:creationId xmlns:a16="http://schemas.microsoft.com/office/drawing/2014/main" id="{A6B7306A-48AC-5ED8-9886-9DABD683C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706" y="1853248"/>
            <a:ext cx="6353839" cy="4304956"/>
          </a:xfrm>
          <a:prstGeom prst="rect">
            <a:avLst/>
          </a:prstGeom>
        </p:spPr>
      </p:pic>
    </p:spTree>
    <p:extLst>
      <p:ext uri="{BB962C8B-B14F-4D97-AF65-F5344CB8AC3E}">
        <p14:creationId xmlns:p14="http://schemas.microsoft.com/office/powerpoint/2010/main" val="3090707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F66D24444FB145A2F13042720BF9FF" ma:contentTypeVersion="10" ma:contentTypeDescription="Create a new document." ma:contentTypeScope="" ma:versionID="bf7cc38420c165e3afa886984c1ec902">
  <xsd:schema xmlns:xsd="http://www.w3.org/2001/XMLSchema" xmlns:xs="http://www.w3.org/2001/XMLSchema" xmlns:p="http://schemas.microsoft.com/office/2006/metadata/properties" xmlns:ns2="77e6e833-9241-4b04-b716-5a4daabdc787" xmlns:ns3="56da908f-da71-483c-b6d3-0ee057f43e65" targetNamespace="http://schemas.microsoft.com/office/2006/metadata/properties" ma:root="true" ma:fieldsID="bff01e7d464f87e33a0e743cdbd3a853" ns2:_="" ns3:_="">
    <xsd:import namespace="77e6e833-9241-4b04-b716-5a4daabdc787"/>
    <xsd:import namespace="56da908f-da71-483c-b6d3-0ee057f43e6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6e833-9241-4b04-b716-5a4daabdc78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75ab196-d3f7-444f-9641-cdc6774f7c5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da908f-da71-483c-b6d3-0ee057f43e6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1382538-e9b7-431f-b1ac-b022d04d117d}" ma:internalName="TaxCatchAll" ma:showField="CatchAllData" ma:web="56da908f-da71-483c-b6d3-0ee057f43e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7e6e833-9241-4b04-b716-5a4daabdc787">
      <Terms xmlns="http://schemas.microsoft.com/office/infopath/2007/PartnerControls"/>
    </lcf76f155ced4ddcb4097134ff3c332f>
    <TaxCatchAll xmlns="56da908f-da71-483c-b6d3-0ee057f43e65" xsi:nil="true"/>
  </documentManagement>
</p:properties>
</file>

<file path=customXml/itemProps1.xml><?xml version="1.0" encoding="utf-8"?>
<ds:datastoreItem xmlns:ds="http://schemas.openxmlformats.org/officeDocument/2006/customXml" ds:itemID="{151ED740-8F09-4DC8-A499-D65CA2A0ABA1}">
  <ds:schemaRefs>
    <ds:schemaRef ds:uri="http://schemas.microsoft.com/sharepoint/v3/contenttype/forms"/>
  </ds:schemaRefs>
</ds:datastoreItem>
</file>

<file path=customXml/itemProps2.xml><?xml version="1.0" encoding="utf-8"?>
<ds:datastoreItem xmlns:ds="http://schemas.openxmlformats.org/officeDocument/2006/customXml" ds:itemID="{24E9A208-8E28-473A-B44A-D8A702EE32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e6e833-9241-4b04-b716-5a4daabdc787"/>
    <ds:schemaRef ds:uri="56da908f-da71-483c-b6d3-0ee057f43e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BFF614-D03C-4A7A-816E-F6636C6A4918}">
  <ds:schemaRefs>
    <ds:schemaRef ds:uri="http://schemas.microsoft.com/office/2006/documentManagement/types"/>
    <ds:schemaRef ds:uri="77e6e833-9241-4b04-b716-5a4daabdc787"/>
    <ds:schemaRef ds:uri="http://schemas.microsoft.com/office/2006/metadata/properties"/>
    <ds:schemaRef ds:uri="http://purl.org/dc/dcmitype/"/>
    <ds:schemaRef ds:uri="56da908f-da71-483c-b6d3-0ee057f43e65"/>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Ion</Template>
  <TotalTime>7633</TotalTime>
  <Words>1259</Words>
  <Application>Microsoft Office PowerPoint</Application>
  <PresentationFormat>Widescreen</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Drone Obstacle Avoidance Using PyTorch Lightning and the Tello EDU</vt:lpstr>
      <vt:lpstr>Roadmap</vt:lpstr>
      <vt:lpstr>Training CNN Model Architecture</vt:lpstr>
      <vt:lpstr>Train Our CNN Model for Obstacle Avoidance: Training Methodology</vt:lpstr>
      <vt:lpstr>Train Our CNN Model for Obstacle Avoidance: Data Preconditioning</vt:lpstr>
      <vt:lpstr>Train Our CNN Model for Obstacle Avoidance: Using the Script</vt:lpstr>
      <vt:lpstr>Train Our CNN Model for Obstacle Avoidance: Using the Script (cont.)</vt:lpstr>
      <vt:lpstr>Taking Autonomous Flight</vt:lpstr>
      <vt:lpstr>Taking Autonomous Flight (cont.)</vt:lpstr>
      <vt:lpstr>Command Button Window Rundown</vt:lpstr>
      <vt:lpstr>Taking Autonomous Flight (cont.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with Lobe AI</dc:title>
  <dc:creator>Matthew Springsteen</dc:creator>
  <cp:lastModifiedBy>Bruce Barbet Coburn</cp:lastModifiedBy>
  <cp:revision>248</cp:revision>
  <dcterms:created xsi:type="dcterms:W3CDTF">2022-06-14T20:44:27Z</dcterms:created>
  <dcterms:modified xsi:type="dcterms:W3CDTF">2023-07-10T17:26:50Z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0x010100CCF66D24444FB145A2F13042720BF9FF</vt:lpwstr>
  </property>
  <property fmtid="{D5CDD505-2E9C-101B-9397-08002B2CF9AE}" pid="3" name="MediaServiceImageTags">
    <vt:lpwstr/>
  </property>
</Properties>
</file>