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7" r:id="rId6"/>
    <p:sldId id="278" r:id="rId7"/>
    <p:sldId id="257" r:id="rId8"/>
    <p:sldId id="284" r:id="rId9"/>
    <p:sldId id="279" r:id="rId10"/>
    <p:sldId id="280" r:id="rId11"/>
    <p:sldId id="283" r:id="rId12"/>
    <p:sldId id="285" r:id="rId13"/>
    <p:sldId id="281" r:id="rId14"/>
    <p:sldId id="288" r:id="rId15"/>
    <p:sldId id="286" r:id="rId16"/>
    <p:sldId id="287" r:id="rId17"/>
    <p:sldId id="290" r:id="rId18"/>
    <p:sldId id="28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6AE04-82F7-4261-99A2-33206B828F81}" v="1" dt="2023-07-10T16:16:33.585"/>
    <p1510:client id="{60B2CC14-97F1-4F70-B3CB-B245F2581E8F}" v="53" dt="2023-07-10T16:14:54.283"/>
    <p1510:client id="{A9239417-DCEF-4529-A403-9544D9F0264D}" v="376" dt="2023-07-10T15:38:40.152"/>
    <p1510:client id="{C29A71A9-FB8D-48C3-8E53-C161AA2A4D15}" v="81" dt="2023-07-10T15:46:25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Blaney" userId="S::jblaney1@uwyo.edu::da694ccb-8d21-4060-873a-4d2361a8a919" providerId="AD" clId="Web-{A9239417-DCEF-4529-A403-9544D9F0264D}"/>
    <pc:docChg chg="modSld">
      <pc:chgData name="Josh Blaney" userId="S::jblaney1@uwyo.edu::da694ccb-8d21-4060-873a-4d2361a8a919" providerId="AD" clId="Web-{A9239417-DCEF-4529-A403-9544D9F0264D}" dt="2023-07-10T15:38:40.167" v="381" actId="20577"/>
      <pc:docMkLst>
        <pc:docMk/>
      </pc:docMkLst>
      <pc:sldChg chg="modSp">
        <pc:chgData name="Josh Blaney" userId="S::jblaney1@uwyo.edu::da694ccb-8d21-4060-873a-4d2361a8a919" providerId="AD" clId="Web-{A9239417-DCEF-4529-A403-9544D9F0264D}" dt="2023-07-10T15:30:23.191" v="125" actId="20577"/>
        <pc:sldMkLst>
          <pc:docMk/>
          <pc:sldMk cId="3537302659" sldId="257"/>
        </pc:sldMkLst>
        <pc:spChg chg="mod">
          <ac:chgData name="Josh Blaney" userId="S::jblaney1@uwyo.edu::da694ccb-8d21-4060-873a-4d2361a8a919" providerId="AD" clId="Web-{A9239417-DCEF-4529-A403-9544D9F0264D}" dt="2023-07-10T15:30:23.191" v="125" actId="20577"/>
          <ac:spMkLst>
            <pc:docMk/>
            <pc:sldMk cId="3537302659" sldId="257"/>
            <ac:spMk id="3" creationId="{577F26A6-2119-4621-A32A-729431853168}"/>
          </ac:spMkLst>
        </pc:spChg>
      </pc:sldChg>
      <pc:sldChg chg="modSp">
        <pc:chgData name="Josh Blaney" userId="S::jblaney1@uwyo.edu::da694ccb-8d21-4060-873a-4d2361a8a919" providerId="AD" clId="Web-{A9239417-DCEF-4529-A403-9544D9F0264D}" dt="2023-07-10T15:38:40.167" v="381" actId="20577"/>
        <pc:sldMkLst>
          <pc:docMk/>
          <pc:sldMk cId="3498200747" sldId="280"/>
        </pc:sldMkLst>
        <pc:spChg chg="mod">
          <ac:chgData name="Josh Blaney" userId="S::jblaney1@uwyo.edu::da694ccb-8d21-4060-873a-4d2361a8a919" providerId="AD" clId="Web-{A9239417-DCEF-4529-A403-9544D9F0264D}" dt="2023-07-10T15:38:40.167" v="381" actId="20577"/>
          <ac:spMkLst>
            <pc:docMk/>
            <pc:sldMk cId="3498200747" sldId="280"/>
            <ac:spMk id="3" creationId="{E0D4913E-6BBB-D3F6-148E-59C7144B6D48}"/>
          </ac:spMkLst>
        </pc:spChg>
      </pc:sldChg>
    </pc:docChg>
  </pc:docChgLst>
  <pc:docChgLst>
    <pc:chgData name="Josh Blaney" userId="S::jblaney1@uwyo.edu::da694ccb-8d21-4060-873a-4d2361a8a919" providerId="AD" clId="Web-{2DB6AE04-82F7-4261-99A2-33206B828F81}"/>
    <pc:docChg chg="modSld">
      <pc:chgData name="Josh Blaney" userId="S::jblaney1@uwyo.edu::da694ccb-8d21-4060-873a-4d2361a8a919" providerId="AD" clId="Web-{2DB6AE04-82F7-4261-99A2-33206B828F81}" dt="2023-07-10T16:16:33.585" v="0"/>
      <pc:docMkLst>
        <pc:docMk/>
      </pc:docMkLst>
      <pc:sldChg chg="delSp">
        <pc:chgData name="Josh Blaney" userId="S::jblaney1@uwyo.edu::da694ccb-8d21-4060-873a-4d2361a8a919" providerId="AD" clId="Web-{2DB6AE04-82F7-4261-99A2-33206B828F81}" dt="2023-07-10T16:16:33.585" v="0"/>
        <pc:sldMkLst>
          <pc:docMk/>
          <pc:sldMk cId="3815159563" sldId="256"/>
        </pc:sldMkLst>
        <pc:spChg chg="del">
          <ac:chgData name="Josh Blaney" userId="S::jblaney1@uwyo.edu::da694ccb-8d21-4060-873a-4d2361a8a919" providerId="AD" clId="Web-{2DB6AE04-82F7-4261-99A2-33206B828F81}" dt="2023-07-10T16:16:33.585" v="0"/>
          <ac:spMkLst>
            <pc:docMk/>
            <pc:sldMk cId="3815159563" sldId="256"/>
            <ac:spMk id="3" creationId="{D0A78391-7558-4A31-9109-21403673D6E2}"/>
          </ac:spMkLst>
        </pc:spChg>
      </pc:sldChg>
    </pc:docChg>
  </pc:docChgLst>
  <pc:docChgLst>
    <pc:chgData name="Josh Blaney" userId="S::jblaney1@uwyo.edu::da694ccb-8d21-4060-873a-4d2361a8a919" providerId="AD" clId="Web-{C29A71A9-FB8D-48C3-8E53-C161AA2A4D15}"/>
    <pc:docChg chg="addSld modSld">
      <pc:chgData name="Josh Blaney" userId="S::jblaney1@uwyo.edu::da694ccb-8d21-4060-873a-4d2361a8a919" providerId="AD" clId="Web-{C29A71A9-FB8D-48C3-8E53-C161AA2A4D15}" dt="2023-07-10T15:46:21.641" v="81" actId="20577"/>
      <pc:docMkLst>
        <pc:docMk/>
      </pc:docMkLst>
      <pc:sldChg chg="modSp">
        <pc:chgData name="Josh Blaney" userId="S::jblaney1@uwyo.edu::da694ccb-8d21-4060-873a-4d2361a8a919" providerId="AD" clId="Web-{C29A71A9-FB8D-48C3-8E53-C161AA2A4D15}" dt="2023-07-10T15:44:36.124" v="79" actId="20577"/>
        <pc:sldMkLst>
          <pc:docMk/>
          <pc:sldMk cId="3537302659" sldId="257"/>
        </pc:sldMkLst>
        <pc:spChg chg="mod">
          <ac:chgData name="Josh Blaney" userId="S::jblaney1@uwyo.edu::da694ccb-8d21-4060-873a-4d2361a8a919" providerId="AD" clId="Web-{C29A71A9-FB8D-48C3-8E53-C161AA2A4D15}" dt="2023-07-10T15:44:36.124" v="79" actId="20577"/>
          <ac:spMkLst>
            <pc:docMk/>
            <pc:sldMk cId="3537302659" sldId="257"/>
            <ac:spMk id="3" creationId="{577F26A6-2119-4621-A32A-729431853168}"/>
          </ac:spMkLst>
        </pc:spChg>
      </pc:sldChg>
      <pc:sldChg chg="modSp">
        <pc:chgData name="Josh Blaney" userId="S::jblaney1@uwyo.edu::da694ccb-8d21-4060-873a-4d2361a8a919" providerId="AD" clId="Web-{C29A71A9-FB8D-48C3-8E53-C161AA2A4D15}" dt="2023-07-10T15:43:16.013" v="77" actId="20577"/>
        <pc:sldMkLst>
          <pc:docMk/>
          <pc:sldMk cId="3498200747" sldId="280"/>
        </pc:sldMkLst>
        <pc:spChg chg="mod">
          <ac:chgData name="Josh Blaney" userId="S::jblaney1@uwyo.edu::da694ccb-8d21-4060-873a-4d2361a8a919" providerId="AD" clId="Web-{C29A71A9-FB8D-48C3-8E53-C161AA2A4D15}" dt="2023-07-10T15:43:16.013" v="77" actId="20577"/>
          <ac:spMkLst>
            <pc:docMk/>
            <pc:sldMk cId="3498200747" sldId="280"/>
            <ac:spMk id="3" creationId="{E0D4913E-6BBB-D3F6-148E-59C7144B6D48}"/>
          </ac:spMkLst>
        </pc:spChg>
      </pc:sldChg>
      <pc:sldChg chg="modSp add replId">
        <pc:chgData name="Josh Blaney" userId="S::jblaney1@uwyo.edu::da694ccb-8d21-4060-873a-4d2361a8a919" providerId="AD" clId="Web-{C29A71A9-FB8D-48C3-8E53-C161AA2A4D15}" dt="2023-07-10T15:46:21.641" v="81" actId="20577"/>
        <pc:sldMkLst>
          <pc:docMk/>
          <pc:sldMk cId="2263702339" sldId="289"/>
        </pc:sldMkLst>
        <pc:spChg chg="mod">
          <ac:chgData name="Josh Blaney" userId="S::jblaney1@uwyo.edu::da694ccb-8d21-4060-873a-4d2361a8a919" providerId="AD" clId="Web-{C29A71A9-FB8D-48C3-8E53-C161AA2A4D15}" dt="2023-07-10T15:46:21.641" v="81" actId="20577"/>
          <ac:spMkLst>
            <pc:docMk/>
            <pc:sldMk cId="2263702339" sldId="289"/>
            <ac:spMk id="2" creationId="{396026EE-01AB-0D05-304E-015A10C5A860}"/>
          </ac:spMkLst>
        </pc:spChg>
      </pc:sldChg>
    </pc:docChg>
  </pc:docChgLst>
  <pc:docChgLst>
    <pc:chgData name="Josh Blaney" userId="S::jblaney1@uwyo.edu::da694ccb-8d21-4060-873a-4d2361a8a919" providerId="AD" clId="Web-{60B2CC14-97F1-4F70-B3CB-B245F2581E8F}"/>
    <pc:docChg chg="addSld modSld">
      <pc:chgData name="Josh Blaney" userId="S::jblaney1@uwyo.edu::da694ccb-8d21-4060-873a-4d2361a8a919" providerId="AD" clId="Web-{60B2CC14-97F1-4F70-B3CB-B245F2581E8F}" dt="2023-07-10T16:14:54.283" v="46" actId="1076"/>
      <pc:docMkLst>
        <pc:docMk/>
      </pc:docMkLst>
      <pc:sldChg chg="addSp modSp">
        <pc:chgData name="Josh Blaney" userId="S::jblaney1@uwyo.edu::da694ccb-8d21-4060-873a-4d2361a8a919" providerId="AD" clId="Web-{60B2CC14-97F1-4F70-B3CB-B245F2581E8F}" dt="2023-07-10T15:56:28.563" v="29" actId="1076"/>
        <pc:sldMkLst>
          <pc:docMk/>
          <pc:sldMk cId="4058186752" sldId="285"/>
        </pc:sldMkLst>
        <pc:picChg chg="add mod">
          <ac:chgData name="Josh Blaney" userId="S::jblaney1@uwyo.edu::da694ccb-8d21-4060-873a-4d2361a8a919" providerId="AD" clId="Web-{60B2CC14-97F1-4F70-B3CB-B245F2581E8F}" dt="2023-07-10T15:56:28.563" v="29" actId="1076"/>
          <ac:picMkLst>
            <pc:docMk/>
            <pc:sldMk cId="4058186752" sldId="285"/>
            <ac:picMk id="3" creationId="{CEAAB2E5-9786-6C60-F5AE-785D8137A33A}"/>
          </ac:picMkLst>
        </pc:picChg>
      </pc:sldChg>
      <pc:sldChg chg="addSp delSp modSp">
        <pc:chgData name="Josh Blaney" userId="S::jblaney1@uwyo.edu::da694ccb-8d21-4060-873a-4d2361a8a919" providerId="AD" clId="Web-{60B2CC14-97F1-4F70-B3CB-B245F2581E8F}" dt="2023-07-10T16:14:54.283" v="46" actId="1076"/>
        <pc:sldMkLst>
          <pc:docMk/>
          <pc:sldMk cId="2263702339" sldId="289"/>
        </pc:sldMkLst>
        <pc:picChg chg="add mod modCrop">
          <ac:chgData name="Josh Blaney" userId="S::jblaney1@uwyo.edu::da694ccb-8d21-4060-873a-4d2361a8a919" providerId="AD" clId="Web-{60B2CC14-97F1-4F70-B3CB-B245F2581E8F}" dt="2023-07-10T16:14:50.501" v="45" actId="1076"/>
          <ac:picMkLst>
            <pc:docMk/>
            <pc:sldMk cId="2263702339" sldId="289"/>
            <ac:picMk id="3" creationId="{9A0BCC4A-7607-8A52-E702-AE950F21DAAD}"/>
          </ac:picMkLst>
        </pc:picChg>
        <pc:picChg chg="add mod">
          <ac:chgData name="Josh Blaney" userId="S::jblaney1@uwyo.edu::da694ccb-8d21-4060-873a-4d2361a8a919" providerId="AD" clId="Web-{60B2CC14-97F1-4F70-B3CB-B245F2581E8F}" dt="2023-07-10T16:14:47.142" v="44" actId="1076"/>
          <ac:picMkLst>
            <pc:docMk/>
            <pc:sldMk cId="2263702339" sldId="289"/>
            <ac:picMk id="4" creationId="{83EB34CF-771C-1215-1D82-C69DF0AD0DAD}"/>
          </ac:picMkLst>
        </pc:picChg>
        <pc:picChg chg="add mod">
          <ac:chgData name="Josh Blaney" userId="S::jblaney1@uwyo.edu::da694ccb-8d21-4060-873a-4d2361a8a919" providerId="AD" clId="Web-{60B2CC14-97F1-4F70-B3CB-B245F2581E8F}" dt="2023-07-10T16:14:54.283" v="46" actId="1076"/>
          <ac:picMkLst>
            <pc:docMk/>
            <pc:sldMk cId="2263702339" sldId="289"/>
            <ac:picMk id="5" creationId="{E1783D94-CF9D-16FD-D53C-8817C1C01F6B}"/>
          </ac:picMkLst>
        </pc:picChg>
        <pc:picChg chg="del">
          <ac:chgData name="Josh Blaney" userId="S::jblaney1@uwyo.edu::da694ccb-8d21-4060-873a-4d2361a8a919" providerId="AD" clId="Web-{60B2CC14-97F1-4F70-B3CB-B245F2581E8F}" dt="2023-07-10T15:48:59.963" v="0"/>
          <ac:picMkLst>
            <pc:docMk/>
            <pc:sldMk cId="2263702339" sldId="289"/>
            <ac:picMk id="7" creationId="{B374F171-763A-E8DC-1B2D-52D6D978F6ED}"/>
          </ac:picMkLst>
        </pc:picChg>
      </pc:sldChg>
      <pc:sldChg chg="addSp delSp modSp add replId">
        <pc:chgData name="Josh Blaney" userId="S::jblaney1@uwyo.edu::da694ccb-8d21-4060-873a-4d2361a8a919" providerId="AD" clId="Web-{60B2CC14-97F1-4F70-B3CB-B245F2581E8F}" dt="2023-07-10T16:12:56.984" v="37" actId="1076"/>
        <pc:sldMkLst>
          <pc:docMk/>
          <pc:sldMk cId="2149271484" sldId="290"/>
        </pc:sldMkLst>
        <pc:picChg chg="add mod">
          <ac:chgData name="Josh Blaney" userId="S::jblaney1@uwyo.edu::da694ccb-8d21-4060-873a-4d2361a8a919" providerId="AD" clId="Web-{60B2CC14-97F1-4F70-B3CB-B245F2581E8F}" dt="2023-07-10T16:11:33.483" v="33" actId="1076"/>
          <ac:picMkLst>
            <pc:docMk/>
            <pc:sldMk cId="2149271484" sldId="290"/>
            <ac:picMk id="3" creationId="{E158B334-0423-4BB3-227D-64D0D1A41CA1}"/>
          </ac:picMkLst>
        </pc:picChg>
        <pc:picChg chg="add mod">
          <ac:chgData name="Josh Blaney" userId="S::jblaney1@uwyo.edu::da694ccb-8d21-4060-873a-4d2361a8a919" providerId="AD" clId="Web-{60B2CC14-97F1-4F70-B3CB-B245F2581E8F}" dt="2023-07-10T16:12:56.984" v="37" actId="1076"/>
          <ac:picMkLst>
            <pc:docMk/>
            <pc:sldMk cId="2149271484" sldId="290"/>
            <ac:picMk id="4" creationId="{788527B8-A58D-5B07-918F-8F21BEFD5039}"/>
          </ac:picMkLst>
        </pc:picChg>
        <pc:picChg chg="del">
          <ac:chgData name="Josh Blaney" userId="S::jblaney1@uwyo.edu::da694ccb-8d21-4060-873a-4d2361a8a919" providerId="AD" clId="Web-{60B2CC14-97F1-4F70-B3CB-B245F2581E8F}" dt="2023-07-10T15:53:12.232" v="25"/>
          <ac:picMkLst>
            <pc:docMk/>
            <pc:sldMk cId="2149271484" sldId="290"/>
            <ac:picMk id="7" creationId="{B374F171-763A-E8DC-1B2D-52D6D978F6E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A5D7C-A1C5-4187-ACA3-53E8ABF3F97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6680E59-AAC4-4B05-A9BA-CFC34124C5FA}">
      <dgm:prSet/>
      <dgm:spPr/>
      <dgm:t>
        <a:bodyPr/>
        <a:lstStyle/>
        <a:p>
          <a:r>
            <a:rPr lang="en-US" b="0" i="0"/>
            <a:t>What is Pytorch</a:t>
          </a:r>
          <a:endParaRPr lang="en-US"/>
        </a:p>
      </dgm:t>
    </dgm:pt>
    <dgm:pt modelId="{92E2632D-B046-4E3B-BCA0-FC534C712271}" type="parTrans" cxnId="{28D30B77-6D2E-4C89-9E51-A753A4C93860}">
      <dgm:prSet/>
      <dgm:spPr/>
      <dgm:t>
        <a:bodyPr/>
        <a:lstStyle/>
        <a:p>
          <a:endParaRPr lang="en-US"/>
        </a:p>
      </dgm:t>
    </dgm:pt>
    <dgm:pt modelId="{12FFC6EF-EB29-4271-AB5F-B25840FF9BA8}" type="sibTrans" cxnId="{28D30B77-6D2E-4C89-9E51-A753A4C93860}">
      <dgm:prSet/>
      <dgm:spPr/>
      <dgm:t>
        <a:bodyPr/>
        <a:lstStyle/>
        <a:p>
          <a:endParaRPr lang="en-US"/>
        </a:p>
      </dgm:t>
    </dgm:pt>
    <dgm:pt modelId="{C371CA82-C8DA-472F-B405-93A4DC10A3FC}">
      <dgm:prSet/>
      <dgm:spPr/>
      <dgm:t>
        <a:bodyPr/>
        <a:lstStyle/>
        <a:p>
          <a:r>
            <a:rPr lang="en-US" b="0" i="0"/>
            <a:t>Building Models with Pytorch</a:t>
          </a:r>
          <a:endParaRPr lang="en-US"/>
        </a:p>
      </dgm:t>
    </dgm:pt>
    <dgm:pt modelId="{88CA998F-9E1D-4F32-A637-45295F5E126C}" type="parTrans" cxnId="{624B60F2-47F3-46D5-A8DC-AB5221AB4D6E}">
      <dgm:prSet/>
      <dgm:spPr/>
      <dgm:t>
        <a:bodyPr/>
        <a:lstStyle/>
        <a:p>
          <a:endParaRPr lang="en-US"/>
        </a:p>
      </dgm:t>
    </dgm:pt>
    <dgm:pt modelId="{402847ED-D7DF-4F15-BAFC-93E100565EBA}" type="sibTrans" cxnId="{624B60F2-47F3-46D5-A8DC-AB5221AB4D6E}">
      <dgm:prSet/>
      <dgm:spPr/>
      <dgm:t>
        <a:bodyPr/>
        <a:lstStyle/>
        <a:p>
          <a:endParaRPr lang="en-US"/>
        </a:p>
      </dgm:t>
    </dgm:pt>
    <dgm:pt modelId="{46A8D3AD-22CF-471E-B72B-FE34A43FDF21}">
      <dgm:prSet/>
      <dgm:spPr/>
      <dgm:t>
        <a:bodyPr/>
        <a:lstStyle/>
        <a:p>
          <a:r>
            <a:rPr lang="en-US" b="0" i="0"/>
            <a:t>Training and Testing Models with </a:t>
          </a:r>
          <a:r>
            <a:rPr lang="en-US" b="0" i="0" err="1"/>
            <a:t>Pytorch</a:t>
          </a:r>
          <a:endParaRPr lang="en-US"/>
        </a:p>
      </dgm:t>
    </dgm:pt>
    <dgm:pt modelId="{A637F2E6-B1FB-4AC3-843D-552D0D69DDFE}" type="parTrans" cxnId="{6025E57E-482C-47F2-A124-0DDF507AFAD5}">
      <dgm:prSet/>
      <dgm:spPr/>
      <dgm:t>
        <a:bodyPr/>
        <a:lstStyle/>
        <a:p>
          <a:endParaRPr lang="en-US"/>
        </a:p>
      </dgm:t>
    </dgm:pt>
    <dgm:pt modelId="{AE1F8EE6-D9C7-4539-82F1-E2FC6DEE2E45}" type="sibTrans" cxnId="{6025E57E-482C-47F2-A124-0DDF507AFAD5}">
      <dgm:prSet/>
      <dgm:spPr/>
      <dgm:t>
        <a:bodyPr/>
        <a:lstStyle/>
        <a:p>
          <a:endParaRPr lang="en-US"/>
        </a:p>
      </dgm:t>
    </dgm:pt>
    <dgm:pt modelId="{14E0C972-3A14-48EC-874A-8E57BE766AC3}" type="pres">
      <dgm:prSet presAssocID="{0E7A5D7C-A1C5-4187-ACA3-53E8ABF3F971}" presName="root" presStyleCnt="0">
        <dgm:presLayoutVars>
          <dgm:dir/>
          <dgm:resizeHandles val="exact"/>
        </dgm:presLayoutVars>
      </dgm:prSet>
      <dgm:spPr/>
    </dgm:pt>
    <dgm:pt modelId="{BDC813D1-196A-4B90-B00F-224018DA4ED2}" type="pres">
      <dgm:prSet presAssocID="{C6680E59-AAC4-4B05-A9BA-CFC34124C5FA}" presName="compNode" presStyleCnt="0"/>
      <dgm:spPr/>
    </dgm:pt>
    <dgm:pt modelId="{29A18ED5-C692-4A08-A6FD-CB35F2C20621}" type="pres">
      <dgm:prSet presAssocID="{C6680E59-AAC4-4B05-A9BA-CFC34124C5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DAB63DA-5141-4341-AAB0-29A6342A678B}" type="pres">
      <dgm:prSet presAssocID="{C6680E59-AAC4-4B05-A9BA-CFC34124C5FA}" presName="spaceRect" presStyleCnt="0"/>
      <dgm:spPr/>
    </dgm:pt>
    <dgm:pt modelId="{88BEC8FA-A306-4131-B972-6D4B31CCDAED}" type="pres">
      <dgm:prSet presAssocID="{C6680E59-AAC4-4B05-A9BA-CFC34124C5FA}" presName="textRect" presStyleLbl="revTx" presStyleIdx="0" presStyleCnt="3">
        <dgm:presLayoutVars>
          <dgm:chMax val="1"/>
          <dgm:chPref val="1"/>
        </dgm:presLayoutVars>
      </dgm:prSet>
      <dgm:spPr/>
    </dgm:pt>
    <dgm:pt modelId="{CE41B8B0-5714-4629-9888-E7EBB5787E48}" type="pres">
      <dgm:prSet presAssocID="{12FFC6EF-EB29-4271-AB5F-B25840FF9BA8}" presName="sibTrans" presStyleCnt="0"/>
      <dgm:spPr/>
    </dgm:pt>
    <dgm:pt modelId="{C893EA80-DDD2-41E4-92CA-0ED5C29C12BA}" type="pres">
      <dgm:prSet presAssocID="{C371CA82-C8DA-472F-B405-93A4DC10A3FC}" presName="compNode" presStyleCnt="0"/>
      <dgm:spPr/>
    </dgm:pt>
    <dgm:pt modelId="{A5B6E34A-6EEE-48D1-8060-ADEB64E33196}" type="pres">
      <dgm:prSet presAssocID="{C371CA82-C8DA-472F-B405-93A4DC10A3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C4FC0ED-5FFE-47E6-AFF9-768194F26E0B}" type="pres">
      <dgm:prSet presAssocID="{C371CA82-C8DA-472F-B405-93A4DC10A3FC}" presName="spaceRect" presStyleCnt="0"/>
      <dgm:spPr/>
    </dgm:pt>
    <dgm:pt modelId="{4E7835E9-1864-4558-8378-68E0835AE9ED}" type="pres">
      <dgm:prSet presAssocID="{C371CA82-C8DA-472F-B405-93A4DC10A3FC}" presName="textRect" presStyleLbl="revTx" presStyleIdx="1" presStyleCnt="3">
        <dgm:presLayoutVars>
          <dgm:chMax val="1"/>
          <dgm:chPref val="1"/>
        </dgm:presLayoutVars>
      </dgm:prSet>
      <dgm:spPr/>
    </dgm:pt>
    <dgm:pt modelId="{E772FAFF-B9F2-408C-B6C3-BB3D714EA321}" type="pres">
      <dgm:prSet presAssocID="{402847ED-D7DF-4F15-BAFC-93E100565EBA}" presName="sibTrans" presStyleCnt="0"/>
      <dgm:spPr/>
    </dgm:pt>
    <dgm:pt modelId="{39CB1EB0-0F38-4BB1-9074-6086C63F6123}" type="pres">
      <dgm:prSet presAssocID="{46A8D3AD-22CF-471E-B72B-FE34A43FDF21}" presName="compNode" presStyleCnt="0"/>
      <dgm:spPr/>
    </dgm:pt>
    <dgm:pt modelId="{B64B30FD-7BD3-41CA-8B2F-D8773ABF090E}" type="pres">
      <dgm:prSet presAssocID="{46A8D3AD-22CF-471E-B72B-FE34A43FDF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DB6593D-DCC4-4DAF-8EB0-1C1DB0E346C7}" type="pres">
      <dgm:prSet presAssocID="{46A8D3AD-22CF-471E-B72B-FE34A43FDF21}" presName="spaceRect" presStyleCnt="0"/>
      <dgm:spPr/>
    </dgm:pt>
    <dgm:pt modelId="{AF739EAE-2F83-4181-8F3F-D84EE5EDBAA9}" type="pres">
      <dgm:prSet presAssocID="{46A8D3AD-22CF-471E-B72B-FE34A43FDF2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D32012-1012-4C7B-92A1-CB12F4D7A818}" type="presOf" srcId="{C6680E59-AAC4-4B05-A9BA-CFC34124C5FA}" destId="{88BEC8FA-A306-4131-B972-6D4B31CCDAED}" srcOrd="0" destOrd="0" presId="urn:microsoft.com/office/officeart/2018/2/layout/IconLabelList"/>
    <dgm:cxn modelId="{78773D4B-5E3F-450C-AA3A-32346C88456B}" type="presOf" srcId="{46A8D3AD-22CF-471E-B72B-FE34A43FDF21}" destId="{AF739EAE-2F83-4181-8F3F-D84EE5EDBAA9}" srcOrd="0" destOrd="0" presId="urn:microsoft.com/office/officeart/2018/2/layout/IconLabelList"/>
    <dgm:cxn modelId="{28D30B77-6D2E-4C89-9E51-A753A4C93860}" srcId="{0E7A5D7C-A1C5-4187-ACA3-53E8ABF3F971}" destId="{C6680E59-AAC4-4B05-A9BA-CFC34124C5FA}" srcOrd="0" destOrd="0" parTransId="{92E2632D-B046-4E3B-BCA0-FC534C712271}" sibTransId="{12FFC6EF-EB29-4271-AB5F-B25840FF9BA8}"/>
    <dgm:cxn modelId="{6025E57E-482C-47F2-A124-0DDF507AFAD5}" srcId="{0E7A5D7C-A1C5-4187-ACA3-53E8ABF3F971}" destId="{46A8D3AD-22CF-471E-B72B-FE34A43FDF21}" srcOrd="2" destOrd="0" parTransId="{A637F2E6-B1FB-4AC3-843D-552D0D69DDFE}" sibTransId="{AE1F8EE6-D9C7-4539-82F1-E2FC6DEE2E45}"/>
    <dgm:cxn modelId="{94205198-97D6-4259-99D7-E58DBFDFA8B4}" type="presOf" srcId="{C371CA82-C8DA-472F-B405-93A4DC10A3FC}" destId="{4E7835E9-1864-4558-8378-68E0835AE9ED}" srcOrd="0" destOrd="0" presId="urn:microsoft.com/office/officeart/2018/2/layout/IconLabelList"/>
    <dgm:cxn modelId="{1B781D99-1D7C-4678-8BA4-B2FD065AD69A}" type="presOf" srcId="{0E7A5D7C-A1C5-4187-ACA3-53E8ABF3F971}" destId="{14E0C972-3A14-48EC-874A-8E57BE766AC3}" srcOrd="0" destOrd="0" presId="urn:microsoft.com/office/officeart/2018/2/layout/IconLabelList"/>
    <dgm:cxn modelId="{624B60F2-47F3-46D5-A8DC-AB5221AB4D6E}" srcId="{0E7A5D7C-A1C5-4187-ACA3-53E8ABF3F971}" destId="{C371CA82-C8DA-472F-B405-93A4DC10A3FC}" srcOrd="1" destOrd="0" parTransId="{88CA998F-9E1D-4F32-A637-45295F5E126C}" sibTransId="{402847ED-D7DF-4F15-BAFC-93E100565EBA}"/>
    <dgm:cxn modelId="{C578ECB2-332B-40B0-903F-133BEA318EC0}" type="presParOf" srcId="{14E0C972-3A14-48EC-874A-8E57BE766AC3}" destId="{BDC813D1-196A-4B90-B00F-224018DA4ED2}" srcOrd="0" destOrd="0" presId="urn:microsoft.com/office/officeart/2018/2/layout/IconLabelList"/>
    <dgm:cxn modelId="{E7C59665-1BD4-4782-8647-2EBBA39DC16D}" type="presParOf" srcId="{BDC813D1-196A-4B90-B00F-224018DA4ED2}" destId="{29A18ED5-C692-4A08-A6FD-CB35F2C20621}" srcOrd="0" destOrd="0" presId="urn:microsoft.com/office/officeart/2018/2/layout/IconLabelList"/>
    <dgm:cxn modelId="{6B1E1773-8872-4C6E-8853-EC605D8A0E46}" type="presParOf" srcId="{BDC813D1-196A-4B90-B00F-224018DA4ED2}" destId="{FDAB63DA-5141-4341-AAB0-29A6342A678B}" srcOrd="1" destOrd="0" presId="urn:microsoft.com/office/officeart/2018/2/layout/IconLabelList"/>
    <dgm:cxn modelId="{63CE5AA1-7CCF-41F2-81EA-DA163F89BB8E}" type="presParOf" srcId="{BDC813D1-196A-4B90-B00F-224018DA4ED2}" destId="{88BEC8FA-A306-4131-B972-6D4B31CCDAED}" srcOrd="2" destOrd="0" presId="urn:microsoft.com/office/officeart/2018/2/layout/IconLabelList"/>
    <dgm:cxn modelId="{3BF02EA2-205F-433A-8301-4F8651D67161}" type="presParOf" srcId="{14E0C972-3A14-48EC-874A-8E57BE766AC3}" destId="{CE41B8B0-5714-4629-9888-E7EBB5787E48}" srcOrd="1" destOrd="0" presId="urn:microsoft.com/office/officeart/2018/2/layout/IconLabelList"/>
    <dgm:cxn modelId="{3A8567DA-B0C4-4272-AC3A-A431256FD886}" type="presParOf" srcId="{14E0C972-3A14-48EC-874A-8E57BE766AC3}" destId="{C893EA80-DDD2-41E4-92CA-0ED5C29C12BA}" srcOrd="2" destOrd="0" presId="urn:microsoft.com/office/officeart/2018/2/layout/IconLabelList"/>
    <dgm:cxn modelId="{80B991EA-5938-469A-89C0-462F21260D68}" type="presParOf" srcId="{C893EA80-DDD2-41E4-92CA-0ED5C29C12BA}" destId="{A5B6E34A-6EEE-48D1-8060-ADEB64E33196}" srcOrd="0" destOrd="0" presId="urn:microsoft.com/office/officeart/2018/2/layout/IconLabelList"/>
    <dgm:cxn modelId="{08AC0BC8-DBD1-4DEE-B036-48D32B7F0FEC}" type="presParOf" srcId="{C893EA80-DDD2-41E4-92CA-0ED5C29C12BA}" destId="{EC4FC0ED-5FFE-47E6-AFF9-768194F26E0B}" srcOrd="1" destOrd="0" presId="urn:microsoft.com/office/officeart/2018/2/layout/IconLabelList"/>
    <dgm:cxn modelId="{C1252E89-44F0-422A-8AF2-62CA79652EFA}" type="presParOf" srcId="{C893EA80-DDD2-41E4-92CA-0ED5C29C12BA}" destId="{4E7835E9-1864-4558-8378-68E0835AE9ED}" srcOrd="2" destOrd="0" presId="urn:microsoft.com/office/officeart/2018/2/layout/IconLabelList"/>
    <dgm:cxn modelId="{05425D3C-A184-4877-B4EB-2E44F752B1EE}" type="presParOf" srcId="{14E0C972-3A14-48EC-874A-8E57BE766AC3}" destId="{E772FAFF-B9F2-408C-B6C3-BB3D714EA321}" srcOrd="3" destOrd="0" presId="urn:microsoft.com/office/officeart/2018/2/layout/IconLabelList"/>
    <dgm:cxn modelId="{93141736-9869-4D20-B970-44B2A5A20D3F}" type="presParOf" srcId="{14E0C972-3A14-48EC-874A-8E57BE766AC3}" destId="{39CB1EB0-0F38-4BB1-9074-6086C63F6123}" srcOrd="4" destOrd="0" presId="urn:microsoft.com/office/officeart/2018/2/layout/IconLabelList"/>
    <dgm:cxn modelId="{802B855B-FD34-4F66-9612-1228E3D52292}" type="presParOf" srcId="{39CB1EB0-0F38-4BB1-9074-6086C63F6123}" destId="{B64B30FD-7BD3-41CA-8B2F-D8773ABF090E}" srcOrd="0" destOrd="0" presId="urn:microsoft.com/office/officeart/2018/2/layout/IconLabelList"/>
    <dgm:cxn modelId="{178F64C8-8A08-436D-B1A6-78C54A18AC9E}" type="presParOf" srcId="{39CB1EB0-0F38-4BB1-9074-6086C63F6123}" destId="{CDB6593D-DCC4-4DAF-8EB0-1C1DB0E346C7}" srcOrd="1" destOrd="0" presId="urn:microsoft.com/office/officeart/2018/2/layout/IconLabelList"/>
    <dgm:cxn modelId="{152A4745-195A-4B71-BCB2-D35AEC070EB1}" type="presParOf" srcId="{39CB1EB0-0F38-4BB1-9074-6086C63F6123}" destId="{AF739EAE-2F83-4181-8F3F-D84EE5EDBA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18ED5-C692-4A08-A6FD-CB35F2C20621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EC8FA-A306-4131-B972-6D4B31CCDAED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What is Pytorch</a:t>
          </a:r>
          <a:endParaRPr lang="en-US" sz="2600" kern="1200"/>
        </a:p>
      </dsp:txBody>
      <dsp:txXfrm>
        <a:off x="52256" y="2258388"/>
        <a:ext cx="3221151" cy="720000"/>
      </dsp:txXfrm>
    </dsp:sp>
    <dsp:sp modelId="{A5B6E34A-6EEE-48D1-8060-ADEB64E33196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835E9-1864-4558-8378-68E0835AE9ED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Building Models with Pytorch</a:t>
          </a:r>
          <a:endParaRPr lang="en-US" sz="2600" kern="1200"/>
        </a:p>
      </dsp:txBody>
      <dsp:txXfrm>
        <a:off x="3837109" y="2258388"/>
        <a:ext cx="3221151" cy="720000"/>
      </dsp:txXfrm>
    </dsp:sp>
    <dsp:sp modelId="{B64B30FD-7BD3-41CA-8B2F-D8773ABF090E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9EAE-2F83-4181-8F3F-D84EE5EDBAA9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Training and Testing Models with </a:t>
          </a:r>
          <a:r>
            <a:rPr lang="en-US" sz="2600" b="0" i="0" kern="1200" err="1"/>
            <a:t>Pytorch</a:t>
          </a:r>
          <a:endParaRPr lang="en-US" sz="2600" kern="1200"/>
        </a:p>
      </dsp:txBody>
      <dsp:txXfrm>
        <a:off x="7621962" y="2258388"/>
        <a:ext cx="32211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index.html" TargetMode="External"/><Relationship Id="rId2" Type="http://schemas.openxmlformats.org/officeDocument/2006/relationships/hyperlink" Target="https://pytorch.org/tutorial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D517-616C-4C11-91B8-80E095221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</a:t>
            </a:r>
            <a:r>
              <a:rPr lang="en-US" err="1"/>
              <a:t>Pytorch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7F63-A7D3-0FD2-CC98-ABC1F6D5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and Testing Models with </a:t>
            </a:r>
            <a:r>
              <a:rPr lang="en-US" err="1"/>
              <a:t>Pytorch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26EE-01AB-0D05-304E-015A10C5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Models with </a:t>
            </a:r>
            <a:r>
              <a:rPr lang="en-US" err="1"/>
              <a:t>Pytorch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8AAFA-2449-BEDC-73B3-B9B89813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53248"/>
            <a:ext cx="10972800" cy="390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6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26EE-01AB-0D05-304E-015A10C5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Models with </a:t>
            </a:r>
            <a:r>
              <a:rPr lang="en-US" err="1"/>
              <a:t>Pytorch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E4CFA-F08F-3F67-C136-41C9ADBA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31049"/>
            <a:ext cx="10972800" cy="54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4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26EE-01AB-0D05-304E-015A10C5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Models with </a:t>
            </a:r>
            <a:r>
              <a:rPr lang="en-US" err="1"/>
              <a:t>Pytorch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4F171-763A-E8DC-1B2D-52D6D978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134"/>
            <a:ext cx="10972800" cy="44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7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26EE-01AB-0D05-304E-015A10C5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Models with </a:t>
            </a:r>
            <a:r>
              <a:rPr lang="en-US" err="1"/>
              <a:t>Pytorch</a:t>
            </a:r>
            <a:endParaRPr lang="en-US"/>
          </a:p>
        </p:txBody>
      </p:sp>
      <p:pic>
        <p:nvPicPr>
          <p:cNvPr id="3" name="Picture 3" descr="A white background with black and red dots&#10;&#10;Description automatically generated">
            <a:extLst>
              <a:ext uri="{FF2B5EF4-FFF2-40B4-BE49-F238E27FC236}">
                <a16:creationId xmlns:a16="http://schemas.microsoft.com/office/drawing/2014/main" id="{E158B334-0423-4BB3-227D-64D0D1A4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21" y="1479133"/>
            <a:ext cx="10966862" cy="1821552"/>
          </a:xfrm>
          <a:prstGeom prst="rect">
            <a:avLst/>
          </a:prstGeom>
        </p:spPr>
      </p:pic>
      <p:pic>
        <p:nvPicPr>
          <p:cNvPr id="4" name="Picture 4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788527B8-A58D-5B07-918F-8F21BEFD5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21" y="3691259"/>
            <a:ext cx="10966862" cy="51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7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26EE-01AB-0D05-304E-015A10C5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Models with </a:t>
            </a:r>
            <a:r>
              <a:rPr lang="en-US" err="1"/>
              <a:t>Pytorch</a:t>
            </a:r>
            <a:endParaRPr lang="en-US"/>
          </a:p>
        </p:txBody>
      </p:sp>
      <p:pic>
        <p:nvPicPr>
          <p:cNvPr id="3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0BCC4A-7607-8A52-E702-AE950F21D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29" r="-90" b="317"/>
          <a:stretch/>
        </p:blipFill>
        <p:spPr>
          <a:xfrm>
            <a:off x="607621" y="3431352"/>
            <a:ext cx="10966868" cy="2746969"/>
          </a:xfrm>
          <a:prstGeom prst="rect">
            <a:avLst/>
          </a:prstGeom>
        </p:spPr>
      </p:pic>
      <p:pic>
        <p:nvPicPr>
          <p:cNvPr id="4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3EB34CF-771C-1215-1D82-C69DF0AD0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21" y="1231254"/>
            <a:ext cx="10966862" cy="2079804"/>
          </a:xfrm>
          <a:prstGeom prst="rect">
            <a:avLst/>
          </a:prstGeom>
        </p:spPr>
      </p:pic>
      <p:pic>
        <p:nvPicPr>
          <p:cNvPr id="5" name="Picture 5" descr="A white background with black and purple text&#10;&#10;Description automatically generated">
            <a:extLst>
              <a:ext uri="{FF2B5EF4-FFF2-40B4-BE49-F238E27FC236}">
                <a16:creationId xmlns:a16="http://schemas.microsoft.com/office/drawing/2014/main" id="{E1783D94-CF9D-16FD-D53C-8817C1C01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21" y="6284093"/>
            <a:ext cx="10966862" cy="5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0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F19DC-70EF-9A2B-8F8B-AED64B8D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Road Map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F9A5CAD-BBF4-8426-4A6A-8BDF7DD30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84498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7641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0032-B84D-5006-349A-1C635973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err="1"/>
              <a:t>Pytorch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865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8D87-3DFB-4F22-A3A4-9C0B6034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7368"/>
          </a:xfrm>
        </p:spPr>
        <p:txBody>
          <a:bodyPr/>
          <a:lstStyle/>
          <a:p>
            <a:r>
              <a:rPr lang="en-US" err="1"/>
              <a:t>Pytorch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26A6-2119-4621-A32A-72943185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3319"/>
            <a:ext cx="8946541" cy="5055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Pytorch</a:t>
            </a:r>
            <a:r>
              <a:rPr lang="en-US"/>
              <a:t> is</a:t>
            </a:r>
          </a:p>
          <a:p>
            <a:r>
              <a:rPr lang="en-US"/>
              <a:t>A python library designed specifically for building and training deep neural networks</a:t>
            </a:r>
          </a:p>
          <a:p>
            <a:pPr lvl="1">
              <a:buClr>
                <a:srgbClr val="8AD0D6"/>
              </a:buClr>
            </a:pPr>
            <a:r>
              <a:rPr lang="en-US"/>
              <a:t>Building computational graphs</a:t>
            </a:r>
          </a:p>
          <a:p>
            <a:pPr lvl="1">
              <a:buClr>
                <a:srgbClr val="8AD0D6"/>
              </a:buClr>
            </a:pPr>
            <a:r>
              <a:rPr lang="en-US"/>
              <a:t>Automatic differentiation</a:t>
            </a:r>
          </a:p>
          <a:p>
            <a:r>
              <a:rPr lang="en-US"/>
              <a:t>Designed to perform the arithmetic operations common in ML optimally on both CPU and GPU</a:t>
            </a:r>
          </a:p>
          <a:p>
            <a:pPr lvl="1">
              <a:buClr>
                <a:srgbClr val="8AD0D6"/>
              </a:buClr>
            </a:pPr>
            <a:r>
              <a:rPr lang="en-US"/>
              <a:t>Tensor operations based on linear algebra and matrix theory</a:t>
            </a:r>
          </a:p>
          <a:p>
            <a:r>
              <a:rPr lang="en-US"/>
              <a:t>Built to be flexible so that as the field of ML matures, </a:t>
            </a:r>
            <a:r>
              <a:rPr lang="en-US" err="1"/>
              <a:t>Pytorch</a:t>
            </a:r>
            <a:r>
              <a:rPr lang="en-US"/>
              <a:t> should remain relevant</a:t>
            </a:r>
          </a:p>
          <a:p>
            <a:r>
              <a:rPr lang="en-US"/>
              <a:t>Commonly used in both research and industry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/>
              <a:t>For more information refer to the </a:t>
            </a:r>
            <a:r>
              <a:rPr lang="en-US" err="1"/>
              <a:t>Pytorch</a:t>
            </a:r>
            <a:r>
              <a:rPr lang="en-US"/>
              <a:t> </a:t>
            </a:r>
            <a:r>
              <a:rPr lang="en-US">
                <a:hlinkClick r:id="rId2"/>
              </a:rPr>
              <a:t>examples</a:t>
            </a:r>
            <a:r>
              <a:rPr lang="en-US"/>
              <a:t> and </a:t>
            </a:r>
            <a:r>
              <a:rPr lang="en-US">
                <a:ea typeface="+mj-lt"/>
                <a:cs typeface="+mj-lt"/>
                <a:hlinkClick r:id="rId3"/>
              </a:rPr>
              <a:t>docs</a:t>
            </a:r>
            <a:r>
              <a:rPr lang="en-US">
                <a:ea typeface="+mj-lt"/>
                <a:cs typeface="+mj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0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CBCD-A1A2-3446-FAF1-580D6FE2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</a:t>
            </a:r>
            <a:r>
              <a:rPr lang="en-US" err="1"/>
              <a:t>Pytorch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DAB11-D700-2235-2B2A-D5B18C6D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10972800" cy="45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8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BEB7-0FEE-F3A6-519B-C36CDF26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Models with </a:t>
            </a:r>
            <a:r>
              <a:rPr lang="en-US" err="1"/>
              <a:t>Pytorch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9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E221-79B9-B209-31D2-8A3AA6F9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Construction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913E-6BBB-D3F6-148E-59C7144B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/>
              <a:t>Construction using a class allows you to:</a:t>
            </a:r>
          </a:p>
          <a:p>
            <a:pPr>
              <a:buClr>
                <a:srgbClr val="8AD0D6"/>
              </a:buClr>
            </a:pPr>
            <a:r>
              <a:rPr lang="en-US"/>
              <a:t>Define your own layers, loss functions, and optimizers</a:t>
            </a:r>
          </a:p>
          <a:p>
            <a:pPr>
              <a:buClr>
                <a:srgbClr val="8AD0D6"/>
              </a:buClr>
            </a:pPr>
            <a:r>
              <a:rPr lang="en-US"/>
              <a:t>You must provide both forward and backward functions to define what happens when an input is received and how to backprop results</a:t>
            </a:r>
          </a:p>
          <a:p>
            <a:pPr marL="0" indent="0">
              <a:buNone/>
            </a:pPr>
            <a:r>
              <a:rPr lang="en-US"/>
              <a:t>Construction using an object allows you to:</a:t>
            </a:r>
          </a:p>
          <a:p>
            <a:r>
              <a:rPr lang="en-US"/>
              <a:t>Get started quickly with less technical knowledge</a:t>
            </a:r>
          </a:p>
          <a:p>
            <a:pPr>
              <a:buClr>
                <a:srgbClr val="8AD0D6"/>
              </a:buClr>
            </a:pPr>
            <a:r>
              <a:rPr lang="en-US"/>
              <a:t>Create many different networks quickly using the provided layers, loss functions, and optimizers</a:t>
            </a:r>
          </a:p>
          <a:p>
            <a:pPr marL="0" indent="0">
              <a:buClr>
                <a:srgbClr val="8AD0D6"/>
              </a:buClr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We will be using the model approach as it is less complex</a:t>
            </a:r>
          </a:p>
        </p:txBody>
      </p:sp>
    </p:spTree>
    <p:extLst>
      <p:ext uri="{BB962C8B-B14F-4D97-AF65-F5344CB8AC3E}">
        <p14:creationId xmlns:p14="http://schemas.microsoft.com/office/powerpoint/2010/main" val="349820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E221-79B9-B209-31D2-8A3AA6F9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Construction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30D088-CAB6-6594-4C13-6AFDBBF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99534"/>
            <a:ext cx="10972800" cy="470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3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E221-79B9-B209-31D2-8A3AA6F9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Construction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5DDBF-3875-614E-65EC-7C509430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5443"/>
            <a:ext cx="10972800" cy="1903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E09C8-8305-D733-F673-70994A529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025836"/>
            <a:ext cx="10972800" cy="951778"/>
          </a:xfrm>
          <a:prstGeom prst="rect">
            <a:avLst/>
          </a:prstGeom>
        </p:spPr>
      </p:pic>
      <p:pic>
        <p:nvPicPr>
          <p:cNvPr id="3" name="Picture 3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CEAAB2E5-9786-6C60-F5AE-785D8137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21" y="5563856"/>
            <a:ext cx="10966862" cy="5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86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D8C134-7C61-47F2-B601-3F02A1698D07}"/>
</file>

<file path=customXml/itemProps2.xml><?xml version="1.0" encoding="utf-8"?>
<ds:datastoreItem xmlns:ds="http://schemas.openxmlformats.org/officeDocument/2006/customXml" ds:itemID="{73BA053C-2221-4E3C-A28D-19200578822B}">
  <ds:schemaRefs>
    <ds:schemaRef ds:uri="56da908f-da71-483c-b6d3-0ee057f43e65"/>
    <ds:schemaRef ds:uri="77e6e833-9241-4b04-b716-5a4daabdc787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AEBB62-CB55-446E-BA88-9EFF787AFD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Introduction to Pytorch</vt:lpstr>
      <vt:lpstr>Road Map</vt:lpstr>
      <vt:lpstr>What is Pytorch?</vt:lpstr>
      <vt:lpstr>Pytorch</vt:lpstr>
      <vt:lpstr>Import Pytorch</vt:lpstr>
      <vt:lpstr>Building Models with Pytorch</vt:lpstr>
      <vt:lpstr>Model Construction Paradigms</vt:lpstr>
      <vt:lpstr>Model Construction</vt:lpstr>
      <vt:lpstr>Model Construction</vt:lpstr>
      <vt:lpstr>Training and Testing Models with Pytorch</vt:lpstr>
      <vt:lpstr>Training Models with Pytorch</vt:lpstr>
      <vt:lpstr>Training Models with Pytorch</vt:lpstr>
      <vt:lpstr>Training Models with Pytorch</vt:lpstr>
      <vt:lpstr>Training Models with Pytorch</vt:lpstr>
      <vt:lpstr>Testing Models with Pytorch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Fletcher Wadsworth</dc:creator>
  <cp:revision>41</cp:revision>
  <dcterms:created xsi:type="dcterms:W3CDTF">2023-07-06T16:05:03Z</dcterms:created>
  <dcterms:modified xsi:type="dcterms:W3CDTF">2023-07-10T16:16:34Z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  <property fmtid="{D5CDD505-2E9C-101B-9397-08002B2CF9AE}" pid="3" name="MediaServiceImageTags">
    <vt:lpwstr/>
  </property>
</Properties>
</file>