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87" r:id="rId7"/>
    <p:sldId id="296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6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0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324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3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9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9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6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4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627F91-A457-4DE7-BB2B-FC6657F8535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98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rdnet.cornell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aikubox.com/sh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54F1-6616-4E12-AF67-6E729330D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Bird Song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420623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1F14-81F2-4227-9166-E3A4B324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Files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BF1B66-D0E5-4A99-8678-368E1D3A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audio file loaded, click the “Analyze” button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ED3931-671B-4BC6-9556-BA967898578D}"/>
              </a:ext>
            </a:extLst>
          </p:cNvPr>
          <p:cNvGrpSpPr/>
          <p:nvPr/>
        </p:nvGrpSpPr>
        <p:grpSpPr>
          <a:xfrm>
            <a:off x="3306421" y="2547189"/>
            <a:ext cx="5579157" cy="4195482"/>
            <a:chOff x="3306421" y="2547189"/>
            <a:chExt cx="5579157" cy="41954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E993BB-7867-4448-9B2B-BB1179C7C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6421" y="2547189"/>
              <a:ext cx="5579157" cy="4195482"/>
            </a:xfrm>
            <a:prstGeom prst="rect">
              <a:avLst/>
            </a:prstGeom>
          </p:spPr>
        </p:pic>
        <p:sp>
          <p:nvSpPr>
            <p:cNvPr id="8" name="Right Arrow 3">
              <a:extLst>
                <a:ext uri="{FF2B5EF4-FFF2-40B4-BE49-F238E27FC236}">
                  <a16:creationId xmlns:a16="http://schemas.microsoft.com/office/drawing/2014/main" id="{EB0BE2E4-D663-49DE-8E74-D23257433688}"/>
                </a:ext>
              </a:extLst>
            </p:cNvPr>
            <p:cNvSpPr/>
            <p:nvPr/>
          </p:nvSpPr>
          <p:spPr>
            <a:xfrm rot="16200000">
              <a:off x="5736111" y="5805017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128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1F14-81F2-4227-9166-E3A4B324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BF1B66-D0E5-4A99-8678-368E1D3A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program is done analyzing, the output should look similar to below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20532-80DF-4C0A-ADC2-E6D1B9A56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52" y="2731547"/>
            <a:ext cx="5540296" cy="39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5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C0BF-5DDC-4EE6-B0C2-9665E8AD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D8D7-55F4-48B3-AF5C-0525D15C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the remaining files you recorded </a:t>
            </a:r>
          </a:p>
          <a:p>
            <a:r>
              <a:rPr lang="en-US" dirty="0"/>
              <a:t>Write down and record the output of each file </a:t>
            </a:r>
          </a:p>
          <a:p>
            <a:r>
              <a:rPr lang="en-US" dirty="0"/>
              <a:t>If you knew what species your were recording, is the analyzer correct? </a:t>
            </a:r>
          </a:p>
        </p:txBody>
      </p:sp>
    </p:spTree>
    <p:extLst>
      <p:ext uri="{BB962C8B-B14F-4D97-AF65-F5344CB8AC3E}">
        <p14:creationId xmlns:p14="http://schemas.microsoft.com/office/powerpoint/2010/main" val="295023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BirdNET</a:t>
            </a:r>
            <a:r>
              <a:rPr lang="en-US" dirty="0"/>
              <a:t>-Analyzer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BirdNET</a:t>
            </a:r>
            <a:r>
              <a:rPr lang="en-US" dirty="0"/>
              <a:t>-Analyzer was developed by Cornell University in the Cornell Lab of Ornithology </a:t>
            </a:r>
          </a:p>
          <a:p>
            <a:r>
              <a:rPr lang="en-US" dirty="0"/>
              <a:t>Uses Machine Learning to process bird song audio files for bird identification</a:t>
            </a:r>
          </a:p>
          <a:p>
            <a:r>
              <a:rPr lang="en-US" dirty="0"/>
              <a:t>Pretrained on over 6000 bird species </a:t>
            </a:r>
          </a:p>
          <a:p>
            <a:r>
              <a:rPr lang="en-US" dirty="0"/>
              <a:t>More training can be done to increase included species </a:t>
            </a:r>
          </a:p>
          <a:p>
            <a:r>
              <a:rPr lang="en-US" dirty="0"/>
              <a:t>Or can be ran to identify the species </a:t>
            </a:r>
          </a:p>
          <a:p>
            <a:r>
              <a:rPr lang="en-US" dirty="0">
                <a:hlinkClick r:id="rId2"/>
              </a:rPr>
              <a:t>https://birdnet.cornell.edu/</a:t>
            </a:r>
            <a:endParaRPr lang="en-US" dirty="0"/>
          </a:p>
          <a:p>
            <a:r>
              <a:rPr lang="en-US" dirty="0"/>
              <a:t>https://github.com/kahst/BirdNET-Analyzer</a:t>
            </a:r>
          </a:p>
        </p:txBody>
      </p:sp>
    </p:spTree>
    <p:extLst>
      <p:ext uri="{BB962C8B-B14F-4D97-AF65-F5344CB8AC3E}">
        <p14:creationId xmlns:p14="http://schemas.microsoft.com/office/powerpoint/2010/main" val="38054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BirdNET</a:t>
            </a:r>
            <a:r>
              <a:rPr lang="en-US" dirty="0"/>
              <a:t>-Analyzer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Has been integrated into many projects </a:t>
            </a:r>
          </a:p>
          <a:p>
            <a:r>
              <a:rPr lang="en-US" dirty="0" err="1"/>
              <a:t>HaikuBox</a:t>
            </a:r>
            <a:r>
              <a:rPr lang="en-US" dirty="0"/>
              <a:t> is a device you can buy that listens, records bird songs, and identifies the birds using </a:t>
            </a:r>
            <a:r>
              <a:rPr lang="en-US" dirty="0" err="1"/>
              <a:t>BirdNET’s</a:t>
            </a:r>
            <a:r>
              <a:rPr lang="en-US" dirty="0"/>
              <a:t> model </a:t>
            </a:r>
          </a:p>
          <a:p>
            <a:pPr lvl="1"/>
            <a:r>
              <a:rPr lang="en-US" dirty="0">
                <a:hlinkClick r:id="rId2"/>
              </a:rPr>
              <a:t>https://haikubox.com/shop</a:t>
            </a:r>
            <a:endParaRPr lang="en-US" dirty="0"/>
          </a:p>
          <a:p>
            <a:r>
              <a:rPr lang="en-US" dirty="0" err="1"/>
              <a:t>BirdNET</a:t>
            </a:r>
            <a:r>
              <a:rPr lang="en-US" dirty="0"/>
              <a:t>-Pi is a version of the Raspbian OS for Raspberry PI that runs </a:t>
            </a:r>
            <a:r>
              <a:rPr lang="en-US" dirty="0" err="1"/>
              <a:t>BirdNET’s</a:t>
            </a:r>
            <a:r>
              <a:rPr lang="en-US" dirty="0"/>
              <a:t> machine learning model</a:t>
            </a:r>
          </a:p>
          <a:p>
            <a:pPr lvl="1"/>
            <a:r>
              <a:rPr lang="en-US" dirty="0"/>
              <a:t>Can be used to build your own bird ID Raspberry Pi box, built into </a:t>
            </a:r>
            <a:r>
              <a:rPr lang="en-US" dirty="0" err="1"/>
              <a:t>BirdWeather</a:t>
            </a:r>
            <a:endParaRPr lang="en-US" dirty="0"/>
          </a:p>
          <a:p>
            <a:pPr lvl="1"/>
            <a:r>
              <a:rPr lang="en-US" dirty="0"/>
              <a:t>https://github.com/mcguirepr89/BirdNET-Pi</a:t>
            </a:r>
          </a:p>
          <a:p>
            <a:r>
              <a:rPr lang="en-US" dirty="0" err="1"/>
              <a:t>BirdWeather</a:t>
            </a:r>
            <a:r>
              <a:rPr lang="en-US" dirty="0"/>
              <a:t> is a visualization map of birds </a:t>
            </a:r>
            <a:r>
              <a:rPr lang="en-US" dirty="0" err="1"/>
              <a:t>BirdNET</a:t>
            </a:r>
            <a:r>
              <a:rPr lang="en-US" dirty="0"/>
              <a:t>-Pi are identifying, around the world </a:t>
            </a:r>
          </a:p>
          <a:p>
            <a:pPr lvl="1"/>
            <a:r>
              <a:rPr lang="en-US" dirty="0"/>
              <a:t>https://app.birdweather.com/</a:t>
            </a:r>
          </a:p>
        </p:txBody>
      </p:sp>
    </p:spTree>
    <p:extLst>
      <p:ext uri="{BB962C8B-B14F-4D97-AF65-F5344CB8AC3E}">
        <p14:creationId xmlns:p14="http://schemas.microsoft.com/office/powerpoint/2010/main" val="256961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454E-9393-4A95-A70A-87E20B92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122A-0759-4A37-99F9-3E8B67E68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159A5-139A-4799-BEB3-469CDCACA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07" y="1977081"/>
            <a:ext cx="8940046" cy="476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6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1F14-81F2-4227-9166-E3A4B324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BirdNET</a:t>
            </a:r>
            <a:r>
              <a:rPr lang="en-US" dirty="0"/>
              <a:t>-Analyzer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B7A4A-8DFD-4BA8-90DE-E865C7676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Desktop, open up the “</a:t>
            </a:r>
            <a:r>
              <a:rPr lang="en-US" dirty="0" err="1"/>
              <a:t>BirdID</a:t>
            </a:r>
            <a:r>
              <a:rPr lang="en-US" dirty="0"/>
              <a:t>” folder</a:t>
            </a:r>
          </a:p>
          <a:p>
            <a:r>
              <a:rPr lang="en-US" dirty="0"/>
              <a:t>Inside the “</a:t>
            </a:r>
            <a:r>
              <a:rPr lang="en-US" dirty="0" err="1"/>
              <a:t>BirdID</a:t>
            </a:r>
            <a:r>
              <a:rPr lang="en-US" dirty="0"/>
              <a:t>” folder, open the “</a:t>
            </a:r>
            <a:r>
              <a:rPr lang="en-US" dirty="0" err="1"/>
              <a:t>BirdNET</a:t>
            </a:r>
            <a:r>
              <a:rPr lang="en-US" dirty="0"/>
              <a:t>-Analyzer” folder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1CAD69-4079-45A2-A74B-DA186B54E7A0}"/>
              </a:ext>
            </a:extLst>
          </p:cNvPr>
          <p:cNvGrpSpPr/>
          <p:nvPr/>
        </p:nvGrpSpPr>
        <p:grpSpPr>
          <a:xfrm>
            <a:off x="1216883" y="3429000"/>
            <a:ext cx="8524104" cy="2228850"/>
            <a:chOff x="1216883" y="3429000"/>
            <a:chExt cx="8524104" cy="22288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6B03F3-D04E-49B1-9BC4-6DC831BF7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9037" y="3429000"/>
              <a:ext cx="7981950" cy="2228850"/>
            </a:xfrm>
            <a:prstGeom prst="rect">
              <a:avLst/>
            </a:prstGeom>
          </p:spPr>
        </p:pic>
        <p:sp>
          <p:nvSpPr>
            <p:cNvPr id="5" name="Right Arrow 3">
              <a:extLst>
                <a:ext uri="{FF2B5EF4-FFF2-40B4-BE49-F238E27FC236}">
                  <a16:creationId xmlns:a16="http://schemas.microsoft.com/office/drawing/2014/main" id="{23D4540D-49A9-4B95-96E3-73CB47A30537}"/>
                </a:ext>
              </a:extLst>
            </p:cNvPr>
            <p:cNvSpPr/>
            <p:nvPr/>
          </p:nvSpPr>
          <p:spPr>
            <a:xfrm>
              <a:off x="1216883" y="3672989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361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1F14-81F2-4227-9166-E3A4B324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BirdNET</a:t>
            </a:r>
            <a:r>
              <a:rPr lang="en-US" dirty="0"/>
              <a:t>-Analyzer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B7A4A-8DFD-4BA8-90DE-E865C7676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“</a:t>
            </a:r>
            <a:r>
              <a:rPr lang="en-US" dirty="0" err="1"/>
              <a:t>BirdNET</a:t>
            </a:r>
            <a:r>
              <a:rPr lang="en-US" dirty="0"/>
              <a:t>-Analyzer” folder, scroll down until you find the “BirdNET-Analyzer-GUI.exe” file, then double click 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257AC-717D-42F9-A93A-F689EB8220E9}"/>
              </a:ext>
            </a:extLst>
          </p:cNvPr>
          <p:cNvGrpSpPr/>
          <p:nvPr/>
        </p:nvGrpSpPr>
        <p:grpSpPr>
          <a:xfrm>
            <a:off x="1661168" y="3000019"/>
            <a:ext cx="7111051" cy="3448050"/>
            <a:chOff x="1661168" y="3000019"/>
            <a:chExt cx="7111051" cy="34480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602CBD0-F92D-4A99-982F-DB6A15FDB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0944" y="3000019"/>
              <a:ext cx="6391275" cy="3448050"/>
            </a:xfrm>
            <a:prstGeom prst="rect">
              <a:avLst/>
            </a:prstGeom>
          </p:spPr>
        </p:pic>
        <p:sp>
          <p:nvSpPr>
            <p:cNvPr id="11" name="Right Arrow 3">
              <a:extLst>
                <a:ext uri="{FF2B5EF4-FFF2-40B4-BE49-F238E27FC236}">
                  <a16:creationId xmlns:a16="http://schemas.microsoft.com/office/drawing/2014/main" id="{90B5F948-454D-489F-8571-942C7CE1DF02}"/>
                </a:ext>
              </a:extLst>
            </p:cNvPr>
            <p:cNvSpPr/>
            <p:nvPr/>
          </p:nvSpPr>
          <p:spPr>
            <a:xfrm>
              <a:off x="1661168" y="4485209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380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1F14-81F2-4227-9166-E3A4B324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BirdNET</a:t>
            </a:r>
            <a:r>
              <a:rPr lang="en-US" dirty="0"/>
              <a:t>-Analyzer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9D83B5-7FC7-4119-BC66-03665D759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123" y="2052638"/>
            <a:ext cx="557952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1F14-81F2-4227-9166-E3A4B324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BirdNET</a:t>
            </a:r>
            <a:r>
              <a:rPr lang="en-US" dirty="0"/>
              <a:t>-Analyzer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BF1B66-D0E5-4A99-8678-368E1D3A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analyze your Bird Song Audio files, click the file upload button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82D3EEF-FC5F-44CF-B0E4-D55079A21F48}"/>
              </a:ext>
            </a:extLst>
          </p:cNvPr>
          <p:cNvGrpSpPr/>
          <p:nvPr/>
        </p:nvGrpSpPr>
        <p:grpSpPr>
          <a:xfrm>
            <a:off x="3306422" y="2571902"/>
            <a:ext cx="5579156" cy="4195481"/>
            <a:chOff x="3306422" y="2571902"/>
            <a:chExt cx="5579156" cy="41954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656DE4-E71B-49C9-8450-4FC63C762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6422" y="2571902"/>
              <a:ext cx="5579156" cy="4195481"/>
            </a:xfrm>
            <a:prstGeom prst="rect">
              <a:avLst/>
            </a:prstGeom>
          </p:spPr>
        </p:pic>
        <p:sp>
          <p:nvSpPr>
            <p:cNvPr id="7" name="Right Arrow 3">
              <a:extLst>
                <a:ext uri="{FF2B5EF4-FFF2-40B4-BE49-F238E27FC236}">
                  <a16:creationId xmlns:a16="http://schemas.microsoft.com/office/drawing/2014/main" id="{90437D0D-F752-41B3-BB25-B7B99BCC3C51}"/>
                </a:ext>
              </a:extLst>
            </p:cNvPr>
            <p:cNvSpPr/>
            <p:nvPr/>
          </p:nvSpPr>
          <p:spPr>
            <a:xfrm>
              <a:off x="3473493" y="3060063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481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1F14-81F2-4227-9166-E3A4B324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Files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BF1B66-D0E5-4A99-8678-368E1D3A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file you want to analyze and then click “Open”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ED5382-3FD9-4003-9D1B-4BC5502354A0}"/>
              </a:ext>
            </a:extLst>
          </p:cNvPr>
          <p:cNvGrpSpPr/>
          <p:nvPr/>
        </p:nvGrpSpPr>
        <p:grpSpPr>
          <a:xfrm>
            <a:off x="2582137" y="2644346"/>
            <a:ext cx="7027726" cy="3946568"/>
            <a:chOff x="2582137" y="2644346"/>
            <a:chExt cx="7027726" cy="3946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B6E0869-CF38-4790-ADD1-EE2AF6A56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2137" y="2644346"/>
              <a:ext cx="7027726" cy="3946568"/>
            </a:xfrm>
            <a:prstGeom prst="rect">
              <a:avLst/>
            </a:prstGeom>
          </p:spPr>
        </p:pic>
        <p:sp>
          <p:nvSpPr>
            <p:cNvPr id="9" name="Right Arrow 3">
              <a:extLst>
                <a:ext uri="{FF2B5EF4-FFF2-40B4-BE49-F238E27FC236}">
                  <a16:creationId xmlns:a16="http://schemas.microsoft.com/office/drawing/2014/main" id="{1429990F-9415-4D6A-A6BE-3BE90AC6B2A7}"/>
                </a:ext>
              </a:extLst>
            </p:cNvPr>
            <p:cNvSpPr/>
            <p:nvPr/>
          </p:nvSpPr>
          <p:spPr>
            <a:xfrm>
              <a:off x="3143980" y="3672989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Arrow 3">
              <a:extLst>
                <a:ext uri="{FF2B5EF4-FFF2-40B4-BE49-F238E27FC236}">
                  <a16:creationId xmlns:a16="http://schemas.microsoft.com/office/drawing/2014/main" id="{70F3762C-0430-4CA6-803F-CDBAD0704CDF}"/>
                </a:ext>
              </a:extLst>
            </p:cNvPr>
            <p:cNvSpPr/>
            <p:nvPr/>
          </p:nvSpPr>
          <p:spPr>
            <a:xfrm rot="5400000">
              <a:off x="8053731" y="5720886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841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66D24444FB145A2F13042720BF9FF" ma:contentTypeVersion="11" ma:contentTypeDescription="Create a new document." ma:contentTypeScope="" ma:versionID="5cf2246bace88d967260c5ea0f1c8e27">
  <xsd:schema xmlns:xsd="http://www.w3.org/2001/XMLSchema" xmlns:xs="http://www.w3.org/2001/XMLSchema" xmlns:p="http://schemas.microsoft.com/office/2006/metadata/properties" xmlns:ns2="77e6e833-9241-4b04-b716-5a4daabdc787" xmlns:ns3="56da908f-da71-483c-b6d3-0ee057f43e65" targetNamespace="http://schemas.microsoft.com/office/2006/metadata/properties" ma:root="true" ma:fieldsID="bbf8d95d0cf023a0f756b97ed109b63e" ns2:_="" ns3:_="">
    <xsd:import namespace="77e6e833-9241-4b04-b716-5a4daabdc787"/>
    <xsd:import namespace="56da908f-da71-483c-b6d3-0ee057f43e6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6e833-9241-4b04-b716-5a4daabdc78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75ab196-d3f7-444f-9641-cdc6774f7c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08f-da71-483c-b6d3-0ee057f43e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1382538-e9b7-431f-b1ac-b022d04d117d}" ma:internalName="TaxCatchAll" ma:showField="CatchAllData" ma:web="56da908f-da71-483c-b6d3-0ee057f43e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e6e833-9241-4b04-b716-5a4daabdc787">
      <Terms xmlns="http://schemas.microsoft.com/office/infopath/2007/PartnerControls"/>
    </lcf76f155ced4ddcb4097134ff3c332f>
    <TaxCatchAll xmlns="56da908f-da71-483c-b6d3-0ee057f43e6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B42EB-798B-4B08-9D4A-AC97DD58932E}"/>
</file>

<file path=customXml/itemProps2.xml><?xml version="1.0" encoding="utf-8"?>
<ds:datastoreItem xmlns:ds="http://schemas.openxmlformats.org/officeDocument/2006/customXml" ds:itemID="{80B655AB-1E29-4901-9273-967FB4E36E19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56da908f-da71-483c-b6d3-0ee057f43e65"/>
    <ds:schemaRef ds:uri="http://purl.org/dc/elements/1.1/"/>
    <ds:schemaRef ds:uri="77e6e833-9241-4b04-b716-5a4daabdc787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53F0339-B719-44A7-B994-4303214FBA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3008</TotalTime>
  <Words>316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Bird Song Identification</vt:lpstr>
      <vt:lpstr>BirdNET-Analyzer</vt:lpstr>
      <vt:lpstr>BirdNET-Analyzer</vt:lpstr>
      <vt:lpstr>How it works</vt:lpstr>
      <vt:lpstr>Open BirdNET-Analyzer</vt:lpstr>
      <vt:lpstr>Open BirdNET-Analyzer</vt:lpstr>
      <vt:lpstr>Open BirdNET-Analyzer</vt:lpstr>
      <vt:lpstr>Open BirdNET-Analyzer</vt:lpstr>
      <vt:lpstr>Load Files </vt:lpstr>
      <vt:lpstr>Load Files </vt:lpstr>
      <vt:lpstr>Analyze File</vt:lpstr>
      <vt:lpstr>Analyze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with Lobe AI</dc:title>
  <dc:creator>Matthew Springsteen</dc:creator>
  <cp:lastModifiedBy>Matthew Springsteen</cp:lastModifiedBy>
  <cp:revision>78</cp:revision>
  <dcterms:created xsi:type="dcterms:W3CDTF">2022-06-14T20:44:27Z</dcterms:created>
  <dcterms:modified xsi:type="dcterms:W3CDTF">2023-06-20T17:49:47Z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0x010100CCF66D24444FB145A2F13042720BF9FF</vt:lpwstr>
  </property>
  <property fmtid="{D5CDD505-2E9C-101B-9397-08002B2CF9AE}" pid="3" name="MediaServiceImageTags">
    <vt:lpwstr/>
  </property>
</Properties>
</file>