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8" r:id="rId9"/>
    <p:sldId id="269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AC76"/>
    <a:srgbClr val="0D3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9" autoAdjust="0"/>
    <p:restoredTop sz="71357" autoAdjust="0"/>
  </p:normalViewPr>
  <p:slideViewPr>
    <p:cSldViewPr snapToGrid="0" snapToObjects="1">
      <p:cViewPr varScale="1">
        <p:scale>
          <a:sx n="81" d="100"/>
          <a:sy n="81" d="100"/>
        </p:scale>
        <p:origin x="225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mund Fredriksen" userId="5d8cc0eb9a86d29a" providerId="LiveId" clId="{8D95682B-3517-4814-AF9B-A7FD5BD26691}"/>
    <pc:docChg chg="undo redo custSel addSld modSld">
      <pc:chgData name="Vemund Fredriksen" userId="5d8cc0eb9a86d29a" providerId="LiveId" clId="{8D95682B-3517-4814-AF9B-A7FD5BD26691}" dt="2020-09-21T18:23:24.086" v="4925" actId="1076"/>
      <pc:docMkLst>
        <pc:docMk/>
      </pc:docMkLst>
      <pc:sldChg chg="addSp delSp modSp mod">
        <pc:chgData name="Vemund Fredriksen" userId="5d8cc0eb9a86d29a" providerId="LiveId" clId="{8D95682B-3517-4814-AF9B-A7FD5BD26691}" dt="2020-09-21T16:49:36.559" v="105" actId="255"/>
        <pc:sldMkLst>
          <pc:docMk/>
          <pc:sldMk cId="1623434745" sldId="257"/>
        </pc:sldMkLst>
        <pc:spChg chg="mod">
          <ac:chgData name="Vemund Fredriksen" userId="5d8cc0eb9a86d29a" providerId="LiveId" clId="{8D95682B-3517-4814-AF9B-A7FD5BD26691}" dt="2020-09-21T16:48:27.469" v="7" actId="20577"/>
          <ac:spMkLst>
            <pc:docMk/>
            <pc:sldMk cId="1623434745" sldId="257"/>
            <ac:spMk id="2" creationId="{617C92BA-3142-3B45-A8EE-28206F088E0A}"/>
          </ac:spMkLst>
        </pc:spChg>
        <pc:spChg chg="del mod">
          <ac:chgData name="Vemund Fredriksen" userId="5d8cc0eb9a86d29a" providerId="LiveId" clId="{8D95682B-3517-4814-AF9B-A7FD5BD26691}" dt="2020-09-21T16:48:25.457" v="1" actId="478"/>
          <ac:spMkLst>
            <pc:docMk/>
            <pc:sldMk cId="1623434745" sldId="257"/>
            <ac:spMk id="3" creationId="{40B0076F-48D9-B34D-8AAD-0C5D9E378CA5}"/>
          </ac:spMkLst>
        </pc:spChg>
        <pc:spChg chg="add mod">
          <ac:chgData name="Vemund Fredriksen" userId="5d8cc0eb9a86d29a" providerId="LiveId" clId="{8D95682B-3517-4814-AF9B-A7FD5BD26691}" dt="2020-09-21T16:49:36.559" v="105" actId="255"/>
          <ac:spMkLst>
            <pc:docMk/>
            <pc:sldMk cId="1623434745" sldId="257"/>
            <ac:spMk id="5" creationId="{6897B078-0AA6-4AA1-9722-D9FF1170776C}"/>
          </ac:spMkLst>
        </pc:spChg>
      </pc:sldChg>
      <pc:sldChg chg="addSp modSp new mod modNotesTx">
        <pc:chgData name="Vemund Fredriksen" userId="5d8cc0eb9a86d29a" providerId="LiveId" clId="{8D95682B-3517-4814-AF9B-A7FD5BD26691}" dt="2020-09-21T17:05:19.972" v="1015" actId="20577"/>
        <pc:sldMkLst>
          <pc:docMk/>
          <pc:sldMk cId="1331737142" sldId="258"/>
        </pc:sldMkLst>
        <pc:spChg chg="mod">
          <ac:chgData name="Vemund Fredriksen" userId="5d8cc0eb9a86d29a" providerId="LiveId" clId="{8D95682B-3517-4814-AF9B-A7FD5BD26691}" dt="2020-09-21T16:50:29.092" v="118" actId="20577"/>
          <ac:spMkLst>
            <pc:docMk/>
            <pc:sldMk cId="1331737142" sldId="258"/>
            <ac:spMk id="2" creationId="{9DDD6CD0-7D2B-4EEA-A261-F25F49ABCEF2}"/>
          </ac:spMkLst>
        </pc:spChg>
        <pc:spChg chg="mod">
          <ac:chgData name="Vemund Fredriksen" userId="5d8cc0eb9a86d29a" providerId="LiveId" clId="{8D95682B-3517-4814-AF9B-A7FD5BD26691}" dt="2020-09-21T17:02:14.006" v="1008" actId="20577"/>
          <ac:spMkLst>
            <pc:docMk/>
            <pc:sldMk cId="1331737142" sldId="258"/>
            <ac:spMk id="3" creationId="{25B0E7C7-E1D5-49BE-B668-EC178C57A668}"/>
          </ac:spMkLst>
        </pc:spChg>
        <pc:picChg chg="add mod">
          <ac:chgData name="Vemund Fredriksen" userId="5d8cc0eb9a86d29a" providerId="LiveId" clId="{8D95682B-3517-4814-AF9B-A7FD5BD26691}" dt="2020-09-21T16:57:19.047" v="695" actId="1076"/>
          <ac:picMkLst>
            <pc:docMk/>
            <pc:sldMk cId="1331737142" sldId="258"/>
            <ac:picMk id="5" creationId="{A508EE85-04AD-4F8C-B4B7-EE983D48FEC1}"/>
          </ac:picMkLst>
        </pc:picChg>
        <pc:picChg chg="add mod">
          <ac:chgData name="Vemund Fredriksen" userId="5d8cc0eb9a86d29a" providerId="LiveId" clId="{8D95682B-3517-4814-AF9B-A7FD5BD26691}" dt="2020-09-21T16:59:18.583" v="707" actId="1076"/>
          <ac:picMkLst>
            <pc:docMk/>
            <pc:sldMk cId="1331737142" sldId="258"/>
            <ac:picMk id="7" creationId="{B35CFA43-494A-4097-8433-5FE90CC6E10D}"/>
          </ac:picMkLst>
        </pc:picChg>
        <pc:picChg chg="add mod">
          <ac:chgData name="Vemund Fredriksen" userId="5d8cc0eb9a86d29a" providerId="LiveId" clId="{8D95682B-3517-4814-AF9B-A7FD5BD26691}" dt="2020-09-21T16:58:49.040" v="704" actId="1076"/>
          <ac:picMkLst>
            <pc:docMk/>
            <pc:sldMk cId="1331737142" sldId="258"/>
            <ac:picMk id="9" creationId="{EFE97BBD-7267-4389-AE66-0D1C952FE0E4}"/>
          </ac:picMkLst>
        </pc:picChg>
        <pc:picChg chg="add mod">
          <ac:chgData name="Vemund Fredriksen" userId="5d8cc0eb9a86d29a" providerId="LiveId" clId="{8D95682B-3517-4814-AF9B-A7FD5BD26691}" dt="2020-09-21T16:58:37.724" v="701" actId="1076"/>
          <ac:picMkLst>
            <pc:docMk/>
            <pc:sldMk cId="1331737142" sldId="258"/>
            <ac:picMk id="11" creationId="{8DECF50D-739E-4B11-8511-28F41CCBBF22}"/>
          </ac:picMkLst>
        </pc:picChg>
      </pc:sldChg>
      <pc:sldChg chg="modSp add mod modNotesTx">
        <pc:chgData name="Vemund Fredriksen" userId="5d8cc0eb9a86d29a" providerId="LiveId" clId="{8D95682B-3517-4814-AF9B-A7FD5BD26691}" dt="2020-09-21T17:08:11.658" v="1635" actId="20577"/>
        <pc:sldMkLst>
          <pc:docMk/>
          <pc:sldMk cId="367728245" sldId="259"/>
        </pc:sldMkLst>
        <pc:spChg chg="mod">
          <ac:chgData name="Vemund Fredriksen" userId="5d8cc0eb9a86d29a" providerId="LiveId" clId="{8D95682B-3517-4814-AF9B-A7FD5BD26691}" dt="2020-09-21T17:08:11.658" v="1635" actId="20577"/>
          <ac:spMkLst>
            <pc:docMk/>
            <pc:sldMk cId="367728245" sldId="259"/>
            <ac:spMk id="3" creationId="{25B0E7C7-E1D5-49BE-B668-EC178C57A668}"/>
          </ac:spMkLst>
        </pc:spChg>
      </pc:sldChg>
      <pc:sldChg chg="modSp new mod modNotesTx">
        <pc:chgData name="Vemund Fredriksen" userId="5d8cc0eb9a86d29a" providerId="LiveId" clId="{8D95682B-3517-4814-AF9B-A7FD5BD26691}" dt="2020-09-21T17:19:29.972" v="2343" actId="20577"/>
        <pc:sldMkLst>
          <pc:docMk/>
          <pc:sldMk cId="1392021216" sldId="260"/>
        </pc:sldMkLst>
        <pc:spChg chg="mod">
          <ac:chgData name="Vemund Fredriksen" userId="5d8cc0eb9a86d29a" providerId="LiveId" clId="{8D95682B-3517-4814-AF9B-A7FD5BD26691}" dt="2020-09-21T17:08:21.549" v="1648" actId="20577"/>
          <ac:spMkLst>
            <pc:docMk/>
            <pc:sldMk cId="1392021216" sldId="260"/>
            <ac:spMk id="2" creationId="{88EC20E8-AE4E-4ED4-AA3E-B94EC45C960C}"/>
          </ac:spMkLst>
        </pc:spChg>
        <pc:spChg chg="mod">
          <ac:chgData name="Vemund Fredriksen" userId="5d8cc0eb9a86d29a" providerId="LiveId" clId="{8D95682B-3517-4814-AF9B-A7FD5BD26691}" dt="2020-09-21T17:18:01.407" v="2056" actId="20577"/>
          <ac:spMkLst>
            <pc:docMk/>
            <pc:sldMk cId="1392021216" sldId="260"/>
            <ac:spMk id="3" creationId="{B5295BC2-2528-4A80-B49B-D416EDB78200}"/>
          </ac:spMkLst>
        </pc:spChg>
      </pc:sldChg>
      <pc:sldChg chg="modSp new mod">
        <pc:chgData name="Vemund Fredriksen" userId="5d8cc0eb9a86d29a" providerId="LiveId" clId="{8D95682B-3517-4814-AF9B-A7FD5BD26691}" dt="2020-09-21T17:26:33.439" v="2371" actId="20577"/>
        <pc:sldMkLst>
          <pc:docMk/>
          <pc:sldMk cId="2744471144" sldId="261"/>
        </pc:sldMkLst>
        <pc:spChg chg="mod">
          <ac:chgData name="Vemund Fredriksen" userId="5d8cc0eb9a86d29a" providerId="LiveId" clId="{8D95682B-3517-4814-AF9B-A7FD5BD26691}" dt="2020-09-21T17:26:33.439" v="2371" actId="20577"/>
          <ac:spMkLst>
            <pc:docMk/>
            <pc:sldMk cId="2744471144" sldId="261"/>
            <ac:spMk id="2" creationId="{BC91764B-7EFF-44B4-BEEA-A2E02270D9BD}"/>
          </ac:spMkLst>
        </pc:spChg>
      </pc:sldChg>
      <pc:sldChg chg="modSp new mod modNotesTx">
        <pc:chgData name="Vemund Fredriksen" userId="5d8cc0eb9a86d29a" providerId="LiveId" clId="{8D95682B-3517-4814-AF9B-A7FD5BD26691}" dt="2020-09-21T17:51:12.044" v="2917" actId="20577"/>
        <pc:sldMkLst>
          <pc:docMk/>
          <pc:sldMk cId="2691171786" sldId="262"/>
        </pc:sldMkLst>
        <pc:spChg chg="mod">
          <ac:chgData name="Vemund Fredriksen" userId="5d8cc0eb9a86d29a" providerId="LiveId" clId="{8D95682B-3517-4814-AF9B-A7FD5BD26691}" dt="2020-09-21T17:50:29.236" v="2714" actId="20577"/>
          <ac:spMkLst>
            <pc:docMk/>
            <pc:sldMk cId="2691171786" sldId="262"/>
            <ac:spMk id="2" creationId="{6905BF4A-9497-48E1-9FF1-2BF888EB7495}"/>
          </ac:spMkLst>
        </pc:spChg>
        <pc:spChg chg="mod">
          <ac:chgData name="Vemund Fredriksen" userId="5d8cc0eb9a86d29a" providerId="LiveId" clId="{8D95682B-3517-4814-AF9B-A7FD5BD26691}" dt="2020-09-21T17:50:36.109" v="2715" actId="1076"/>
          <ac:spMkLst>
            <pc:docMk/>
            <pc:sldMk cId="2691171786" sldId="262"/>
            <ac:spMk id="3" creationId="{6760E6FA-743E-4D7B-A6BD-2A7147EBD527}"/>
          </ac:spMkLst>
        </pc:spChg>
      </pc:sldChg>
      <pc:sldChg chg="addSp modSp new mod modNotesTx">
        <pc:chgData name="Vemund Fredriksen" userId="5d8cc0eb9a86d29a" providerId="LiveId" clId="{8D95682B-3517-4814-AF9B-A7FD5BD26691}" dt="2020-09-21T18:08:07.328" v="4083" actId="5793"/>
        <pc:sldMkLst>
          <pc:docMk/>
          <pc:sldMk cId="1960366449" sldId="263"/>
        </pc:sldMkLst>
        <pc:spChg chg="mod">
          <ac:chgData name="Vemund Fredriksen" userId="5d8cc0eb9a86d29a" providerId="LiveId" clId="{8D95682B-3517-4814-AF9B-A7FD5BD26691}" dt="2020-09-21T17:51:35.104" v="2925" actId="20577"/>
          <ac:spMkLst>
            <pc:docMk/>
            <pc:sldMk cId="1960366449" sldId="263"/>
            <ac:spMk id="2" creationId="{B296625F-ECCC-46C9-875A-591522549611}"/>
          </ac:spMkLst>
        </pc:spChg>
        <pc:spChg chg="mod">
          <ac:chgData name="Vemund Fredriksen" userId="5d8cc0eb9a86d29a" providerId="LiveId" clId="{8D95682B-3517-4814-AF9B-A7FD5BD26691}" dt="2020-09-21T18:08:07.328" v="4083" actId="5793"/>
          <ac:spMkLst>
            <pc:docMk/>
            <pc:sldMk cId="1960366449" sldId="263"/>
            <ac:spMk id="3" creationId="{752D8919-C1F1-4AC9-BFC3-01C145F962D4}"/>
          </ac:spMkLst>
        </pc:spChg>
        <pc:spChg chg="add mod">
          <ac:chgData name="Vemund Fredriksen" userId="5d8cc0eb9a86d29a" providerId="LiveId" clId="{8D95682B-3517-4814-AF9B-A7FD5BD26691}" dt="2020-09-21T17:53:39.032" v="3163" actId="20577"/>
          <ac:spMkLst>
            <pc:docMk/>
            <pc:sldMk cId="1960366449" sldId="263"/>
            <ac:spMk id="5" creationId="{C203FD4F-3105-41A5-942E-DC6960FB01F8}"/>
          </ac:spMkLst>
        </pc:spChg>
        <pc:picChg chg="add">
          <ac:chgData name="Vemund Fredriksen" userId="5d8cc0eb9a86d29a" providerId="LiveId" clId="{8D95682B-3517-4814-AF9B-A7FD5BD26691}" dt="2020-09-21T17:52:23.742" v="2936"/>
          <ac:picMkLst>
            <pc:docMk/>
            <pc:sldMk cId="1960366449" sldId="263"/>
            <ac:picMk id="4" creationId="{83BE5255-A253-4C1F-A3EA-533776E71E40}"/>
          </ac:picMkLst>
        </pc:picChg>
      </pc:sldChg>
      <pc:sldChg chg="addSp modSp new mod modNotesTx">
        <pc:chgData name="Vemund Fredriksen" userId="5d8cc0eb9a86d29a" providerId="LiveId" clId="{8D95682B-3517-4814-AF9B-A7FD5BD26691}" dt="2020-09-21T18:08:04.468" v="4082" actId="5793"/>
        <pc:sldMkLst>
          <pc:docMk/>
          <pc:sldMk cId="3277868104" sldId="264"/>
        </pc:sldMkLst>
        <pc:spChg chg="mod">
          <ac:chgData name="Vemund Fredriksen" userId="5d8cc0eb9a86d29a" providerId="LiveId" clId="{8D95682B-3517-4814-AF9B-A7FD5BD26691}" dt="2020-09-21T17:56:50.978" v="3587" actId="20577"/>
          <ac:spMkLst>
            <pc:docMk/>
            <pc:sldMk cId="3277868104" sldId="264"/>
            <ac:spMk id="2" creationId="{5429D4C0-E1FA-48CB-A76C-E0F786069762}"/>
          </ac:spMkLst>
        </pc:spChg>
        <pc:spChg chg="mod">
          <ac:chgData name="Vemund Fredriksen" userId="5d8cc0eb9a86d29a" providerId="LiveId" clId="{8D95682B-3517-4814-AF9B-A7FD5BD26691}" dt="2020-09-21T18:08:04.468" v="4082" actId="5793"/>
          <ac:spMkLst>
            <pc:docMk/>
            <pc:sldMk cId="3277868104" sldId="264"/>
            <ac:spMk id="3" creationId="{5CE5FC01-F446-44C4-B63C-2B204BB1312B}"/>
          </ac:spMkLst>
        </pc:spChg>
        <pc:spChg chg="add mod">
          <ac:chgData name="Vemund Fredriksen" userId="5d8cc0eb9a86d29a" providerId="LiveId" clId="{8D95682B-3517-4814-AF9B-A7FD5BD26691}" dt="2020-09-21T18:00:45.274" v="3762" actId="1076"/>
          <ac:spMkLst>
            <pc:docMk/>
            <pc:sldMk cId="3277868104" sldId="264"/>
            <ac:spMk id="5" creationId="{C9E8FE37-99FB-45C1-9E9C-E60E24A92330}"/>
          </ac:spMkLst>
        </pc:spChg>
        <pc:picChg chg="add mod">
          <ac:chgData name="Vemund Fredriksen" userId="5d8cc0eb9a86d29a" providerId="LiveId" clId="{8D95682B-3517-4814-AF9B-A7FD5BD26691}" dt="2020-09-21T17:59:33.470" v="3605" actId="1076"/>
          <ac:picMkLst>
            <pc:docMk/>
            <pc:sldMk cId="3277868104" sldId="264"/>
            <ac:picMk id="4" creationId="{B72522E8-DD21-4620-A668-77F8CB6B6610}"/>
          </ac:picMkLst>
        </pc:picChg>
      </pc:sldChg>
      <pc:sldChg chg="addSp delSp modSp new mod modNotesTx">
        <pc:chgData name="Vemund Fredriksen" userId="5d8cc0eb9a86d29a" providerId="LiveId" clId="{8D95682B-3517-4814-AF9B-A7FD5BD26691}" dt="2020-09-21T18:12:47.094" v="4484" actId="20577"/>
        <pc:sldMkLst>
          <pc:docMk/>
          <pc:sldMk cId="1954939838" sldId="265"/>
        </pc:sldMkLst>
        <pc:spChg chg="mod">
          <ac:chgData name="Vemund Fredriksen" userId="5d8cc0eb9a86d29a" providerId="LiveId" clId="{8D95682B-3517-4814-AF9B-A7FD5BD26691}" dt="2020-09-21T18:04:29.687" v="4073" actId="20577"/>
          <ac:spMkLst>
            <pc:docMk/>
            <pc:sldMk cId="1954939838" sldId="265"/>
            <ac:spMk id="2" creationId="{7275E8DE-9781-46AB-A14F-52A23F974AB3}"/>
          </ac:spMkLst>
        </pc:spChg>
        <pc:spChg chg="mod">
          <ac:chgData name="Vemund Fredriksen" userId="5d8cc0eb9a86d29a" providerId="LiveId" clId="{8D95682B-3517-4814-AF9B-A7FD5BD26691}" dt="2020-09-21T18:08:41.264" v="4102" actId="14100"/>
          <ac:spMkLst>
            <pc:docMk/>
            <pc:sldMk cId="1954939838" sldId="265"/>
            <ac:spMk id="3" creationId="{83A0E171-0CA6-4B5E-811F-F7C630525F43}"/>
          </ac:spMkLst>
        </pc:spChg>
        <pc:spChg chg="add mod">
          <ac:chgData name="Vemund Fredriksen" userId="5d8cc0eb9a86d29a" providerId="LiveId" clId="{8D95682B-3517-4814-AF9B-A7FD5BD26691}" dt="2020-09-21T18:11:32.719" v="4296" actId="20577"/>
          <ac:spMkLst>
            <pc:docMk/>
            <pc:sldMk cId="1954939838" sldId="265"/>
            <ac:spMk id="6" creationId="{1A1D4610-D1B8-424F-BB30-A47DCBEC9EAA}"/>
          </ac:spMkLst>
        </pc:spChg>
        <pc:picChg chg="add del">
          <ac:chgData name="Vemund Fredriksen" userId="5d8cc0eb9a86d29a" providerId="LiveId" clId="{8D95682B-3517-4814-AF9B-A7FD5BD26691}" dt="2020-09-21T18:08:17.101" v="4094"/>
          <ac:picMkLst>
            <pc:docMk/>
            <pc:sldMk cId="1954939838" sldId="265"/>
            <ac:picMk id="4" creationId="{EC0E76A2-E845-4446-9A86-A6D6A741D39B}"/>
          </ac:picMkLst>
        </pc:picChg>
        <pc:picChg chg="add mod">
          <ac:chgData name="Vemund Fredriksen" userId="5d8cc0eb9a86d29a" providerId="LiveId" clId="{8D95682B-3517-4814-AF9B-A7FD5BD26691}" dt="2020-09-21T18:08:44.809" v="4103" actId="1076"/>
          <ac:picMkLst>
            <pc:docMk/>
            <pc:sldMk cId="1954939838" sldId="265"/>
            <ac:picMk id="5" creationId="{6EB10718-4DA0-4C01-A072-C12D67A9B012}"/>
          </ac:picMkLst>
        </pc:picChg>
      </pc:sldChg>
      <pc:sldChg chg="modSp new mod modNotesTx">
        <pc:chgData name="Vemund Fredriksen" userId="5d8cc0eb9a86d29a" providerId="LiveId" clId="{8D95682B-3517-4814-AF9B-A7FD5BD26691}" dt="2020-09-21T18:23:07.489" v="4896" actId="20577"/>
        <pc:sldMkLst>
          <pc:docMk/>
          <pc:sldMk cId="1705514323" sldId="266"/>
        </pc:sldMkLst>
        <pc:spChg chg="mod">
          <ac:chgData name="Vemund Fredriksen" userId="5d8cc0eb9a86d29a" providerId="LiveId" clId="{8D95682B-3517-4814-AF9B-A7FD5BD26691}" dt="2020-09-21T18:13:12.991" v="4497" actId="20577"/>
          <ac:spMkLst>
            <pc:docMk/>
            <pc:sldMk cId="1705514323" sldId="266"/>
            <ac:spMk id="2" creationId="{E5727718-7F59-45B7-AACA-97E4BB803B68}"/>
          </ac:spMkLst>
        </pc:spChg>
        <pc:spChg chg="mod">
          <ac:chgData name="Vemund Fredriksen" userId="5d8cc0eb9a86d29a" providerId="LiveId" clId="{8D95682B-3517-4814-AF9B-A7FD5BD26691}" dt="2020-09-21T18:14:53.663" v="4776" actId="20577"/>
          <ac:spMkLst>
            <pc:docMk/>
            <pc:sldMk cId="1705514323" sldId="266"/>
            <ac:spMk id="3" creationId="{D1124E1F-BC3A-46A4-A967-ED315E90D4FD}"/>
          </ac:spMkLst>
        </pc:spChg>
      </pc:sldChg>
      <pc:sldChg chg="delSp modSp new mod">
        <pc:chgData name="Vemund Fredriksen" userId="5d8cc0eb9a86d29a" providerId="LiveId" clId="{8D95682B-3517-4814-AF9B-A7FD5BD26691}" dt="2020-09-21T18:23:24.086" v="4925" actId="1076"/>
        <pc:sldMkLst>
          <pc:docMk/>
          <pc:sldMk cId="4251471795" sldId="267"/>
        </pc:sldMkLst>
        <pc:spChg chg="mod">
          <ac:chgData name="Vemund Fredriksen" userId="5d8cc0eb9a86d29a" providerId="LiveId" clId="{8D95682B-3517-4814-AF9B-A7FD5BD26691}" dt="2020-09-21T18:23:24.086" v="4925" actId="1076"/>
          <ac:spMkLst>
            <pc:docMk/>
            <pc:sldMk cId="4251471795" sldId="267"/>
            <ac:spMk id="2" creationId="{FB170446-A13E-402E-BE75-96EEC38F6EDC}"/>
          </ac:spMkLst>
        </pc:spChg>
        <pc:spChg chg="del">
          <ac:chgData name="Vemund Fredriksen" userId="5d8cc0eb9a86d29a" providerId="LiveId" clId="{8D95682B-3517-4814-AF9B-A7FD5BD26691}" dt="2020-09-21T18:23:13.589" v="4898" actId="478"/>
          <ac:spMkLst>
            <pc:docMk/>
            <pc:sldMk cId="4251471795" sldId="267"/>
            <ac:spMk id="3" creationId="{15B9FB94-48EF-4CEB-9330-70AAE551F809}"/>
          </ac:spMkLst>
        </pc:spChg>
      </pc:sldChg>
    </pc:docChg>
  </pc:docChgLst>
  <pc:docChgLst>
    <pc:chgData name="Vemund Fredriksen" userId="5d8cc0eb9a86d29a" providerId="LiveId" clId="{50B1F412-ED94-406A-8FF5-2A83425B06F0}"/>
    <pc:docChg chg="undo custSel addSld modSld">
      <pc:chgData name="Vemund Fredriksen" userId="5d8cc0eb9a86d29a" providerId="LiveId" clId="{50B1F412-ED94-406A-8FF5-2A83425B06F0}" dt="2020-09-24T14:32:32.374" v="1862" actId="20577"/>
      <pc:docMkLst>
        <pc:docMk/>
      </pc:docMkLst>
      <pc:sldChg chg="modSp mod">
        <pc:chgData name="Vemund Fredriksen" userId="5d8cc0eb9a86d29a" providerId="LiveId" clId="{50B1F412-ED94-406A-8FF5-2A83425B06F0}" dt="2020-09-24T14:27:00.411" v="1725" actId="790"/>
        <pc:sldMkLst>
          <pc:docMk/>
          <pc:sldMk cId="3243102052" sldId="256"/>
        </pc:sldMkLst>
        <pc:spChg chg="mod">
          <ac:chgData name="Vemund Fredriksen" userId="5d8cc0eb9a86d29a" providerId="LiveId" clId="{50B1F412-ED94-406A-8FF5-2A83425B06F0}" dt="2020-09-24T14:27:00.411" v="1725" actId="790"/>
          <ac:spMkLst>
            <pc:docMk/>
            <pc:sldMk cId="3243102052" sldId="256"/>
            <ac:spMk id="3" creationId="{00000000-0000-0000-0000-000000000000}"/>
          </ac:spMkLst>
        </pc:spChg>
      </pc:sldChg>
      <pc:sldChg chg="modSp mod">
        <pc:chgData name="Vemund Fredriksen" userId="5d8cc0eb9a86d29a" providerId="LiveId" clId="{50B1F412-ED94-406A-8FF5-2A83425B06F0}" dt="2020-09-24T14:24:55.593" v="1697" actId="790"/>
        <pc:sldMkLst>
          <pc:docMk/>
          <pc:sldMk cId="1623434745" sldId="257"/>
        </pc:sldMkLst>
        <pc:spChg chg="mod">
          <ac:chgData name="Vemund Fredriksen" userId="5d8cc0eb9a86d29a" providerId="LiveId" clId="{50B1F412-ED94-406A-8FF5-2A83425B06F0}" dt="2020-09-24T14:24:55.593" v="1697" actId="790"/>
          <ac:spMkLst>
            <pc:docMk/>
            <pc:sldMk cId="1623434745" sldId="257"/>
            <ac:spMk id="5" creationId="{6897B078-0AA6-4AA1-9722-D9FF1170776C}"/>
          </ac:spMkLst>
        </pc:spChg>
      </pc:sldChg>
      <pc:sldChg chg="modSp mod modNotesTx">
        <pc:chgData name="Vemund Fredriksen" userId="5d8cc0eb9a86d29a" providerId="LiveId" clId="{50B1F412-ED94-406A-8FF5-2A83425B06F0}" dt="2020-09-24T14:32:07.616" v="1851" actId="20577"/>
        <pc:sldMkLst>
          <pc:docMk/>
          <pc:sldMk cId="1331737142" sldId="258"/>
        </pc:sldMkLst>
        <pc:spChg chg="mod">
          <ac:chgData name="Vemund Fredriksen" userId="5d8cc0eb9a86d29a" providerId="LiveId" clId="{50B1F412-ED94-406A-8FF5-2A83425B06F0}" dt="2020-09-24T14:24:33.479" v="1694" actId="790"/>
          <ac:spMkLst>
            <pc:docMk/>
            <pc:sldMk cId="1331737142" sldId="258"/>
            <ac:spMk id="2" creationId="{9DDD6CD0-7D2B-4EEA-A261-F25F49ABCEF2}"/>
          </ac:spMkLst>
        </pc:spChg>
        <pc:spChg chg="mod">
          <ac:chgData name="Vemund Fredriksen" userId="5d8cc0eb9a86d29a" providerId="LiveId" clId="{50B1F412-ED94-406A-8FF5-2A83425B06F0}" dt="2020-09-24T14:24:42.993" v="1696" actId="790"/>
          <ac:spMkLst>
            <pc:docMk/>
            <pc:sldMk cId="1331737142" sldId="258"/>
            <ac:spMk id="3" creationId="{25B0E7C7-E1D5-49BE-B668-EC178C57A668}"/>
          </ac:spMkLst>
        </pc:spChg>
      </pc:sldChg>
      <pc:sldChg chg="modSp mod modNotesTx">
        <pc:chgData name="Vemund Fredriksen" userId="5d8cc0eb9a86d29a" providerId="LiveId" clId="{50B1F412-ED94-406A-8FF5-2A83425B06F0}" dt="2020-09-24T14:32:09.431" v="1852" actId="20577"/>
        <pc:sldMkLst>
          <pc:docMk/>
          <pc:sldMk cId="367728245" sldId="259"/>
        </pc:sldMkLst>
        <pc:spChg chg="mod">
          <ac:chgData name="Vemund Fredriksen" userId="5d8cc0eb9a86d29a" providerId="LiveId" clId="{50B1F412-ED94-406A-8FF5-2A83425B06F0}" dt="2020-09-24T14:27:19.017" v="1726" actId="790"/>
          <ac:spMkLst>
            <pc:docMk/>
            <pc:sldMk cId="367728245" sldId="259"/>
            <ac:spMk id="2" creationId="{9DDD6CD0-7D2B-4EEA-A261-F25F49ABCEF2}"/>
          </ac:spMkLst>
        </pc:spChg>
        <pc:spChg chg="mod">
          <ac:chgData name="Vemund Fredriksen" userId="5d8cc0eb9a86d29a" providerId="LiveId" clId="{50B1F412-ED94-406A-8FF5-2A83425B06F0}" dt="2020-09-24T14:27:39.671" v="1732" actId="20577"/>
          <ac:spMkLst>
            <pc:docMk/>
            <pc:sldMk cId="367728245" sldId="259"/>
            <ac:spMk id="3" creationId="{25B0E7C7-E1D5-49BE-B668-EC178C57A668}"/>
          </ac:spMkLst>
        </pc:spChg>
      </pc:sldChg>
      <pc:sldChg chg="modSp mod modNotesTx">
        <pc:chgData name="Vemund Fredriksen" userId="5d8cc0eb9a86d29a" providerId="LiveId" clId="{50B1F412-ED94-406A-8FF5-2A83425B06F0}" dt="2020-09-24T14:32:13.520" v="1853" actId="20577"/>
        <pc:sldMkLst>
          <pc:docMk/>
          <pc:sldMk cId="1392021216" sldId="260"/>
        </pc:sldMkLst>
        <pc:spChg chg="mod">
          <ac:chgData name="Vemund Fredriksen" userId="5d8cc0eb9a86d29a" providerId="LiveId" clId="{50B1F412-ED94-406A-8FF5-2A83425B06F0}" dt="2020-09-24T14:25:17.426" v="1701" actId="790"/>
          <ac:spMkLst>
            <pc:docMk/>
            <pc:sldMk cId="1392021216" sldId="260"/>
            <ac:spMk id="2" creationId="{88EC20E8-AE4E-4ED4-AA3E-B94EC45C960C}"/>
          </ac:spMkLst>
        </pc:spChg>
        <pc:spChg chg="mod">
          <ac:chgData name="Vemund Fredriksen" userId="5d8cc0eb9a86d29a" providerId="LiveId" clId="{50B1F412-ED94-406A-8FF5-2A83425B06F0}" dt="2020-09-24T14:28:02.670" v="1757" actId="313"/>
          <ac:spMkLst>
            <pc:docMk/>
            <pc:sldMk cId="1392021216" sldId="260"/>
            <ac:spMk id="3" creationId="{B5295BC2-2528-4A80-B49B-D416EDB78200}"/>
          </ac:spMkLst>
        </pc:spChg>
      </pc:sldChg>
      <pc:sldChg chg="addSp modSp mod modNotesTx">
        <pc:chgData name="Vemund Fredriksen" userId="5d8cc0eb9a86d29a" providerId="LiveId" clId="{50B1F412-ED94-406A-8FF5-2A83425B06F0}" dt="2020-09-24T14:32:16.023" v="1854" actId="20577"/>
        <pc:sldMkLst>
          <pc:docMk/>
          <pc:sldMk cId="2744471144" sldId="261"/>
        </pc:sldMkLst>
        <pc:spChg chg="mod">
          <ac:chgData name="Vemund Fredriksen" userId="5d8cc0eb9a86d29a" providerId="LiveId" clId="{50B1F412-ED94-406A-8FF5-2A83425B06F0}" dt="2020-09-24T14:25:24.127" v="1703" actId="790"/>
          <ac:spMkLst>
            <pc:docMk/>
            <pc:sldMk cId="2744471144" sldId="261"/>
            <ac:spMk id="2" creationId="{BC91764B-7EFF-44B4-BEEA-A2E02270D9BD}"/>
          </ac:spMkLst>
        </pc:spChg>
        <pc:spChg chg="mod">
          <ac:chgData name="Vemund Fredriksen" userId="5d8cc0eb9a86d29a" providerId="LiveId" clId="{50B1F412-ED94-406A-8FF5-2A83425B06F0}" dt="2020-09-24T14:28:48.407" v="1759" actId="20577"/>
          <ac:spMkLst>
            <pc:docMk/>
            <pc:sldMk cId="2744471144" sldId="261"/>
            <ac:spMk id="3" creationId="{4B7E357E-7C2E-4F1E-A601-06F514C3253A}"/>
          </ac:spMkLst>
        </pc:spChg>
        <pc:picChg chg="add mod">
          <ac:chgData name="Vemund Fredriksen" userId="5d8cc0eb9a86d29a" providerId="LiveId" clId="{50B1F412-ED94-406A-8FF5-2A83425B06F0}" dt="2020-09-23T18:41:25.341" v="1147" actId="1076"/>
          <ac:picMkLst>
            <pc:docMk/>
            <pc:sldMk cId="2744471144" sldId="261"/>
            <ac:picMk id="5" creationId="{0B130ADA-962A-4AC1-8853-91774FA7284D}"/>
          </ac:picMkLst>
        </pc:picChg>
      </pc:sldChg>
      <pc:sldChg chg="modSp mod modNotesTx">
        <pc:chgData name="Vemund Fredriksen" userId="5d8cc0eb9a86d29a" providerId="LiveId" clId="{50B1F412-ED94-406A-8FF5-2A83425B06F0}" dt="2020-09-24T14:32:22.991" v="1858" actId="20577"/>
        <pc:sldMkLst>
          <pc:docMk/>
          <pc:sldMk cId="2691171786" sldId="262"/>
        </pc:sldMkLst>
        <pc:spChg chg="mod">
          <ac:chgData name="Vemund Fredriksen" userId="5d8cc0eb9a86d29a" providerId="LiveId" clId="{50B1F412-ED94-406A-8FF5-2A83425B06F0}" dt="2020-09-24T14:25:49.695" v="1711" actId="790"/>
          <ac:spMkLst>
            <pc:docMk/>
            <pc:sldMk cId="2691171786" sldId="262"/>
            <ac:spMk id="2" creationId="{6905BF4A-9497-48E1-9FF1-2BF888EB7495}"/>
          </ac:spMkLst>
        </pc:spChg>
        <pc:spChg chg="mod">
          <ac:chgData name="Vemund Fredriksen" userId="5d8cc0eb9a86d29a" providerId="LiveId" clId="{50B1F412-ED94-406A-8FF5-2A83425B06F0}" dt="2020-09-24T14:30:41.867" v="1849" actId="313"/>
          <ac:spMkLst>
            <pc:docMk/>
            <pc:sldMk cId="2691171786" sldId="262"/>
            <ac:spMk id="3" creationId="{6760E6FA-743E-4D7B-A6BD-2A7147EBD527}"/>
          </ac:spMkLst>
        </pc:spChg>
      </pc:sldChg>
      <pc:sldChg chg="modSp mod modNotesTx">
        <pc:chgData name="Vemund Fredriksen" userId="5d8cc0eb9a86d29a" providerId="LiveId" clId="{50B1F412-ED94-406A-8FF5-2A83425B06F0}" dt="2020-09-24T14:32:25.767" v="1859" actId="20577"/>
        <pc:sldMkLst>
          <pc:docMk/>
          <pc:sldMk cId="1960366449" sldId="263"/>
        </pc:sldMkLst>
        <pc:spChg chg="mod">
          <ac:chgData name="Vemund Fredriksen" userId="5d8cc0eb9a86d29a" providerId="LiveId" clId="{50B1F412-ED94-406A-8FF5-2A83425B06F0}" dt="2020-09-24T14:25:59.119" v="1713" actId="790"/>
          <ac:spMkLst>
            <pc:docMk/>
            <pc:sldMk cId="1960366449" sldId="263"/>
            <ac:spMk id="2" creationId="{B296625F-ECCC-46C9-875A-591522549611}"/>
          </ac:spMkLst>
        </pc:spChg>
        <pc:spChg chg="mod">
          <ac:chgData name="Vemund Fredriksen" userId="5d8cc0eb9a86d29a" providerId="LiveId" clId="{50B1F412-ED94-406A-8FF5-2A83425B06F0}" dt="2020-09-24T14:26:04.955" v="1714" actId="790"/>
          <ac:spMkLst>
            <pc:docMk/>
            <pc:sldMk cId="1960366449" sldId="263"/>
            <ac:spMk id="3" creationId="{752D8919-C1F1-4AC9-BFC3-01C145F962D4}"/>
          </ac:spMkLst>
        </pc:spChg>
        <pc:spChg chg="mod">
          <ac:chgData name="Vemund Fredriksen" userId="5d8cc0eb9a86d29a" providerId="LiveId" clId="{50B1F412-ED94-406A-8FF5-2A83425B06F0}" dt="2020-09-24T14:26:12.807" v="1716" actId="20577"/>
          <ac:spMkLst>
            <pc:docMk/>
            <pc:sldMk cId="1960366449" sldId="263"/>
            <ac:spMk id="5" creationId="{C203FD4F-3105-41A5-942E-DC6960FB01F8}"/>
          </ac:spMkLst>
        </pc:spChg>
      </pc:sldChg>
      <pc:sldChg chg="modSp mod modNotesTx">
        <pc:chgData name="Vemund Fredriksen" userId="5d8cc0eb9a86d29a" providerId="LiveId" clId="{50B1F412-ED94-406A-8FF5-2A83425B06F0}" dt="2020-09-24T14:32:27.480" v="1860" actId="20577"/>
        <pc:sldMkLst>
          <pc:docMk/>
          <pc:sldMk cId="3277868104" sldId="264"/>
        </pc:sldMkLst>
        <pc:spChg chg="mod">
          <ac:chgData name="Vemund Fredriksen" userId="5d8cc0eb9a86d29a" providerId="LiveId" clId="{50B1F412-ED94-406A-8FF5-2A83425B06F0}" dt="2020-09-24T14:26:19.279" v="1717" actId="790"/>
          <ac:spMkLst>
            <pc:docMk/>
            <pc:sldMk cId="3277868104" sldId="264"/>
            <ac:spMk id="2" creationId="{5429D4C0-E1FA-48CB-A76C-E0F786069762}"/>
          </ac:spMkLst>
        </pc:spChg>
        <pc:spChg chg="mod">
          <ac:chgData name="Vemund Fredriksen" userId="5d8cc0eb9a86d29a" providerId="LiveId" clId="{50B1F412-ED94-406A-8FF5-2A83425B06F0}" dt="2020-09-24T14:26:24.330" v="1718" actId="790"/>
          <ac:spMkLst>
            <pc:docMk/>
            <pc:sldMk cId="3277868104" sldId="264"/>
            <ac:spMk id="5" creationId="{C9E8FE37-99FB-45C1-9E9C-E60E24A92330}"/>
          </ac:spMkLst>
        </pc:spChg>
      </pc:sldChg>
      <pc:sldChg chg="modSp mod modNotesTx">
        <pc:chgData name="Vemund Fredriksen" userId="5d8cc0eb9a86d29a" providerId="LiveId" clId="{50B1F412-ED94-406A-8FF5-2A83425B06F0}" dt="2020-09-24T14:32:30.455" v="1861" actId="20577"/>
        <pc:sldMkLst>
          <pc:docMk/>
          <pc:sldMk cId="1954939838" sldId="265"/>
        </pc:sldMkLst>
        <pc:spChg chg="mod">
          <ac:chgData name="Vemund Fredriksen" userId="5d8cc0eb9a86d29a" providerId="LiveId" clId="{50B1F412-ED94-406A-8FF5-2A83425B06F0}" dt="2020-09-24T14:26:28.833" v="1719" actId="790"/>
          <ac:spMkLst>
            <pc:docMk/>
            <pc:sldMk cId="1954939838" sldId="265"/>
            <ac:spMk id="2" creationId="{7275E8DE-9781-46AB-A14F-52A23F974AB3}"/>
          </ac:spMkLst>
        </pc:spChg>
        <pc:spChg chg="mod">
          <ac:chgData name="Vemund Fredriksen" userId="5d8cc0eb9a86d29a" providerId="LiveId" clId="{50B1F412-ED94-406A-8FF5-2A83425B06F0}" dt="2020-09-24T14:31:26.608" v="1850" actId="313"/>
          <ac:spMkLst>
            <pc:docMk/>
            <pc:sldMk cId="1954939838" sldId="265"/>
            <ac:spMk id="6" creationId="{1A1D4610-D1B8-424F-BB30-A47DCBEC9EAA}"/>
          </ac:spMkLst>
        </pc:spChg>
      </pc:sldChg>
      <pc:sldChg chg="modSp mod modNotesTx">
        <pc:chgData name="Vemund Fredriksen" userId="5d8cc0eb9a86d29a" providerId="LiveId" clId="{50B1F412-ED94-406A-8FF5-2A83425B06F0}" dt="2020-09-24T14:32:32.374" v="1862" actId="20577"/>
        <pc:sldMkLst>
          <pc:docMk/>
          <pc:sldMk cId="1705514323" sldId="266"/>
        </pc:sldMkLst>
        <pc:spChg chg="mod">
          <ac:chgData name="Vemund Fredriksen" userId="5d8cc0eb9a86d29a" providerId="LiveId" clId="{50B1F412-ED94-406A-8FF5-2A83425B06F0}" dt="2020-09-24T14:26:46.081" v="1722" actId="790"/>
          <ac:spMkLst>
            <pc:docMk/>
            <pc:sldMk cId="1705514323" sldId="266"/>
            <ac:spMk id="2" creationId="{E5727718-7F59-45B7-AACA-97E4BB803B68}"/>
          </ac:spMkLst>
        </pc:spChg>
        <pc:spChg chg="mod">
          <ac:chgData name="Vemund Fredriksen" userId="5d8cc0eb9a86d29a" providerId="LiveId" clId="{50B1F412-ED94-406A-8FF5-2A83425B06F0}" dt="2020-09-24T14:26:48.148" v="1723" actId="313"/>
          <ac:spMkLst>
            <pc:docMk/>
            <pc:sldMk cId="1705514323" sldId="266"/>
            <ac:spMk id="3" creationId="{D1124E1F-BC3A-46A4-A967-ED315E90D4FD}"/>
          </ac:spMkLst>
        </pc:spChg>
      </pc:sldChg>
      <pc:sldChg chg="modSp mod">
        <pc:chgData name="Vemund Fredriksen" userId="5d8cc0eb9a86d29a" providerId="LiveId" clId="{50B1F412-ED94-406A-8FF5-2A83425B06F0}" dt="2020-09-24T14:26:52.621" v="1724" actId="790"/>
        <pc:sldMkLst>
          <pc:docMk/>
          <pc:sldMk cId="4251471795" sldId="267"/>
        </pc:sldMkLst>
        <pc:spChg chg="mod">
          <ac:chgData name="Vemund Fredriksen" userId="5d8cc0eb9a86d29a" providerId="LiveId" clId="{50B1F412-ED94-406A-8FF5-2A83425B06F0}" dt="2020-09-24T14:26:52.621" v="1724" actId="790"/>
          <ac:spMkLst>
            <pc:docMk/>
            <pc:sldMk cId="4251471795" sldId="267"/>
            <ac:spMk id="2" creationId="{FB170446-A13E-402E-BE75-96EEC38F6EDC}"/>
          </ac:spMkLst>
        </pc:spChg>
      </pc:sldChg>
      <pc:sldChg chg="addSp modSp add mod modNotesTx">
        <pc:chgData name="Vemund Fredriksen" userId="5d8cc0eb9a86d29a" providerId="LiveId" clId="{50B1F412-ED94-406A-8FF5-2A83425B06F0}" dt="2020-09-24T14:32:18.847" v="1855" actId="20577"/>
        <pc:sldMkLst>
          <pc:docMk/>
          <pc:sldMk cId="855183331" sldId="268"/>
        </pc:sldMkLst>
        <pc:spChg chg="mod">
          <ac:chgData name="Vemund Fredriksen" userId="5d8cc0eb9a86d29a" providerId="LiveId" clId="{50B1F412-ED94-406A-8FF5-2A83425B06F0}" dt="2020-09-24T14:25:35.838" v="1706" actId="790"/>
          <ac:spMkLst>
            <pc:docMk/>
            <pc:sldMk cId="855183331" sldId="268"/>
            <ac:spMk id="2" creationId="{BC91764B-7EFF-44B4-BEEA-A2E02270D9BD}"/>
          </ac:spMkLst>
        </pc:spChg>
        <pc:spChg chg="mod">
          <ac:chgData name="Vemund Fredriksen" userId="5d8cc0eb9a86d29a" providerId="LiveId" clId="{50B1F412-ED94-406A-8FF5-2A83425B06F0}" dt="2020-09-24T14:29:36.363" v="1819" actId="20577"/>
          <ac:spMkLst>
            <pc:docMk/>
            <pc:sldMk cId="855183331" sldId="268"/>
            <ac:spMk id="3" creationId="{4B7E357E-7C2E-4F1E-A601-06F514C3253A}"/>
          </ac:spMkLst>
        </pc:spChg>
        <pc:picChg chg="add">
          <ac:chgData name="Vemund Fredriksen" userId="5d8cc0eb9a86d29a" providerId="LiveId" clId="{50B1F412-ED94-406A-8FF5-2A83425B06F0}" dt="2020-09-23T18:41:38.840" v="1152" actId="22"/>
          <ac:picMkLst>
            <pc:docMk/>
            <pc:sldMk cId="855183331" sldId="268"/>
            <ac:picMk id="5" creationId="{51FCDE18-3C0C-4FAD-9B91-75061B6A9D09}"/>
          </ac:picMkLst>
        </pc:picChg>
      </pc:sldChg>
      <pc:sldChg chg="delSp modSp add mod modNotesTx">
        <pc:chgData name="Vemund Fredriksen" userId="5d8cc0eb9a86d29a" providerId="LiveId" clId="{50B1F412-ED94-406A-8FF5-2A83425B06F0}" dt="2020-09-24T14:32:20.367" v="1856" actId="20577"/>
        <pc:sldMkLst>
          <pc:docMk/>
          <pc:sldMk cId="2654104039" sldId="269"/>
        </pc:sldMkLst>
        <pc:spChg chg="mod">
          <ac:chgData name="Vemund Fredriksen" userId="5d8cc0eb9a86d29a" providerId="LiveId" clId="{50B1F412-ED94-406A-8FF5-2A83425B06F0}" dt="2020-09-24T14:25:42.612" v="1709" actId="790"/>
          <ac:spMkLst>
            <pc:docMk/>
            <pc:sldMk cId="2654104039" sldId="269"/>
            <ac:spMk id="2" creationId="{BC91764B-7EFF-44B4-BEEA-A2E02270D9BD}"/>
          </ac:spMkLst>
        </pc:spChg>
        <pc:spChg chg="mod">
          <ac:chgData name="Vemund Fredriksen" userId="5d8cc0eb9a86d29a" providerId="LiveId" clId="{50B1F412-ED94-406A-8FF5-2A83425B06F0}" dt="2020-09-24T14:30:31.676" v="1847" actId="20577"/>
          <ac:spMkLst>
            <pc:docMk/>
            <pc:sldMk cId="2654104039" sldId="269"/>
            <ac:spMk id="3" creationId="{4B7E357E-7C2E-4F1E-A601-06F514C3253A}"/>
          </ac:spMkLst>
        </pc:spChg>
        <pc:picChg chg="del">
          <ac:chgData name="Vemund Fredriksen" userId="5d8cc0eb9a86d29a" providerId="LiveId" clId="{50B1F412-ED94-406A-8FF5-2A83425B06F0}" dt="2020-09-23T18:46:30.804" v="1155" actId="478"/>
          <ac:picMkLst>
            <pc:docMk/>
            <pc:sldMk cId="2654104039" sldId="269"/>
            <ac:picMk id="5" creationId="{51FCDE18-3C0C-4FAD-9B91-75061B6A9D09}"/>
          </ac:picMkLst>
        </pc:picChg>
      </pc:sldChg>
      <pc:sldChg chg="modSp add mod modNotesTx">
        <pc:chgData name="Vemund Fredriksen" userId="5d8cc0eb9a86d29a" providerId="LiveId" clId="{50B1F412-ED94-406A-8FF5-2A83425B06F0}" dt="2020-09-24T14:27:52.985" v="1756" actId="20577"/>
        <pc:sldMkLst>
          <pc:docMk/>
          <pc:sldMk cId="1313030101" sldId="270"/>
        </pc:sldMkLst>
        <pc:spChg chg="mod">
          <ac:chgData name="Vemund Fredriksen" userId="5d8cc0eb9a86d29a" providerId="LiveId" clId="{50B1F412-ED94-406A-8FF5-2A83425B06F0}" dt="2020-09-24T14:27:49.112" v="1755" actId="20577"/>
          <ac:spMkLst>
            <pc:docMk/>
            <pc:sldMk cId="1313030101" sldId="270"/>
            <ac:spMk id="3" creationId="{25B0E7C7-E1D5-49BE-B668-EC178C57A66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78A64-7236-4230-A38D-B7B5FB1DA3A7}" type="datetimeFigureOut">
              <a:rPr lang="nb-NO" smtClean="0"/>
              <a:t>24.09.2020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6343C-4D51-4639-8078-4380A55E525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18493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6343C-4D51-4639-8078-4380A55E525E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49227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6343C-4D51-4639-8078-4380A55E525E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08981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6343C-4D51-4639-8078-4380A55E525E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0567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6343C-4D51-4639-8078-4380A55E525E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10819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6343C-4D51-4639-8078-4380A55E525E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2395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6343C-4D51-4639-8078-4380A55E525E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40948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6343C-4D51-4639-8078-4380A55E525E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53119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6343C-4D51-4639-8078-4380A55E525E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88929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6343C-4D51-4639-8078-4380A55E525E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08576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6343C-4D51-4639-8078-4380A55E525E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55264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6343C-4D51-4639-8078-4380A55E525E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75558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6343C-4D51-4639-8078-4380A55E525E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0129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6343C-4D51-4639-8078-4380A55E525E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10010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6343C-4D51-4639-8078-4380A55E525E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73339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68315" y="2677415"/>
            <a:ext cx="7772400" cy="901094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368315" y="3645154"/>
            <a:ext cx="7772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41800" y="3073400"/>
            <a:ext cx="647700" cy="698500"/>
          </a:xfrm>
          <a:prstGeom prst="rect">
            <a:avLst/>
          </a:prstGeom>
        </p:spPr>
      </p:pic>
      <p:pic>
        <p:nvPicPr>
          <p:cNvPr id="8" name="Bild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41800" y="3073400"/>
            <a:ext cx="647700" cy="698500"/>
          </a:xfrm>
          <a:prstGeom prst="rect">
            <a:avLst/>
          </a:prstGeom>
        </p:spPr>
      </p:pic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8474800" y="6421247"/>
            <a:ext cx="342081" cy="365125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0" i="0" smtClean="0">
                <a:solidFill>
                  <a:schemeClr val="tx1"/>
                </a:solidFill>
                <a:latin typeface="Arial"/>
                <a:cs typeface="Arial"/>
              </a:rPr>
              <a:pPr algn="ctr"/>
              <a:t>‹#›</a:t>
            </a:fld>
            <a:endParaRPr lang="nb-NO" b="0" i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" name="Tittel 1">
            <a:extLst>
              <a:ext uri="{FF2B5EF4-FFF2-40B4-BE49-F238E27FC236}">
                <a16:creationId xmlns:a16="http://schemas.microsoft.com/office/drawing/2014/main" id="{9C394617-2107-7540-ACE4-C4FE11EF6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6331"/>
          </a:xfrm>
        </p:spPr>
        <p:txBody>
          <a:bodyPr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10" name="Plassholder for innhold 2">
            <a:extLst>
              <a:ext uri="{FF2B5EF4-FFF2-40B4-BE49-F238E27FC236}">
                <a16:creationId xmlns:a16="http://schemas.microsoft.com/office/drawing/2014/main" id="{E93C21CF-C10E-134C-AA96-6E3C42F65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3426"/>
            <a:ext cx="8229600" cy="5347821"/>
          </a:xfrm>
        </p:spPr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633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043610"/>
            <a:ext cx="8229600" cy="5539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4" name="Bilde 3" descr="sirkler.jpg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51"/>
          <a:stretch/>
        </p:blipFill>
        <p:spPr>
          <a:xfrm>
            <a:off x="7993703" y="511250"/>
            <a:ext cx="1151994" cy="114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10"/>
          <p:cNvSpPr/>
          <p:nvPr/>
        </p:nvSpPr>
        <p:spPr>
          <a:xfrm>
            <a:off x="0" y="0"/>
            <a:ext cx="9144000" cy="48830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517126" y="2505216"/>
            <a:ext cx="7772400" cy="1384995"/>
          </a:xfrm>
        </p:spPr>
        <p:txBody>
          <a:bodyPr/>
          <a:lstStyle/>
          <a:p>
            <a:r>
              <a:rPr lang="en-US" sz="2800" b="0" i="0" dirty="0">
                <a:solidFill>
                  <a:srgbClr val="24292E"/>
                </a:solidFill>
                <a:effectLst/>
                <a:latin typeface="-apple-system"/>
              </a:rPr>
              <a:t>Joint Modeling of Local and Global Temporal Dynamics for Multivariate Time Series Forecasting with Missing Values</a:t>
            </a:r>
            <a:endParaRPr lang="nb-NO" sz="2800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517126" y="4045094"/>
            <a:ext cx="7772400" cy="1752600"/>
          </a:xfrm>
        </p:spPr>
        <p:txBody>
          <a:bodyPr>
            <a:normAutofit/>
          </a:bodyPr>
          <a:lstStyle/>
          <a:p>
            <a:r>
              <a:rPr lang="en-GB" dirty="0"/>
              <a:t>A brief summary</a:t>
            </a:r>
          </a:p>
        </p:txBody>
      </p:sp>
      <p:grpSp>
        <p:nvGrpSpPr>
          <p:cNvPr id="13" name="Gruppe 12"/>
          <p:cNvGrpSpPr/>
          <p:nvPr/>
        </p:nvGrpSpPr>
        <p:grpSpPr>
          <a:xfrm>
            <a:off x="6517094" y="359678"/>
            <a:ext cx="2155389" cy="1751325"/>
            <a:chOff x="6429510" y="337780"/>
            <a:chExt cx="2155389" cy="1751325"/>
          </a:xfrm>
        </p:grpSpPr>
        <p:sp>
          <p:nvSpPr>
            <p:cNvPr id="16" name="Ellipse 15"/>
            <p:cNvSpPr/>
            <p:nvPr/>
          </p:nvSpPr>
          <p:spPr>
            <a:xfrm>
              <a:off x="7596009" y="337780"/>
              <a:ext cx="988890" cy="988890"/>
            </a:xfrm>
            <a:prstGeom prst="ellipse">
              <a:avLst/>
            </a:prstGeom>
            <a:solidFill>
              <a:srgbClr val="0D3475">
                <a:alpha val="6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Ellipse 16"/>
            <p:cNvSpPr/>
            <p:nvPr/>
          </p:nvSpPr>
          <p:spPr>
            <a:xfrm>
              <a:off x="6815720" y="641606"/>
              <a:ext cx="475240" cy="475240"/>
            </a:xfrm>
            <a:prstGeom prst="ellipse">
              <a:avLst/>
            </a:prstGeom>
            <a:solidFill>
              <a:srgbClr val="0D347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Ellipse 17"/>
            <p:cNvSpPr/>
            <p:nvPr/>
          </p:nvSpPr>
          <p:spPr>
            <a:xfrm>
              <a:off x="6995176" y="1326670"/>
              <a:ext cx="762435" cy="762435"/>
            </a:xfrm>
            <a:prstGeom prst="ellipse">
              <a:avLst/>
            </a:prstGeom>
            <a:solidFill>
              <a:srgbClr val="BBAC7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Ellipse 18"/>
            <p:cNvSpPr/>
            <p:nvPr/>
          </p:nvSpPr>
          <p:spPr>
            <a:xfrm>
              <a:off x="6429510" y="1339986"/>
              <a:ext cx="218266" cy="218266"/>
            </a:xfrm>
            <a:prstGeom prst="ellipse">
              <a:avLst/>
            </a:prstGeom>
            <a:solidFill>
              <a:srgbClr val="BBAC76">
                <a:alpha val="6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21" name="Bilde 20">
            <a:extLst>
              <a:ext uri="{FF2B5EF4-FFF2-40B4-BE49-F238E27FC236}">
                <a16:creationId xmlns:a16="http://schemas.microsoft.com/office/drawing/2014/main" id="{61A51F46-ED06-0C43-B4F5-749890BB3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43" y="621613"/>
            <a:ext cx="3094007" cy="1082356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65029B01-88D1-4924-AE3E-DEE45CA1C150}"/>
              </a:ext>
            </a:extLst>
          </p:cNvPr>
          <p:cNvSpPr txBox="1"/>
          <p:nvPr/>
        </p:nvSpPr>
        <p:spPr>
          <a:xfrm>
            <a:off x="169683" y="6274381"/>
            <a:ext cx="575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chemeClr val="bg2">
                    <a:lumMod val="90000"/>
                  </a:schemeClr>
                </a:solidFill>
              </a:rPr>
              <a:t>Paper: https://arxiv.org/abs/1911.10273</a:t>
            </a:r>
          </a:p>
        </p:txBody>
      </p:sp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905BF4A-9497-48E1-9FF1-2BF888E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3330"/>
          </a:xfrm>
        </p:spPr>
        <p:txBody>
          <a:bodyPr/>
          <a:lstStyle/>
          <a:p>
            <a:r>
              <a:rPr lang="en-GB" dirty="0"/>
              <a:t>Results</a:t>
            </a:r>
            <a:br>
              <a:rPr lang="en-GB" dirty="0"/>
            </a:br>
            <a:r>
              <a:rPr lang="en-GB" sz="1800" dirty="0"/>
              <a:t>Experimental Settings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760E6FA-743E-4D7B-A6BD-2A7147EBD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6682"/>
            <a:ext cx="8229600" cy="5347821"/>
          </a:xfrm>
        </p:spPr>
        <p:txBody>
          <a:bodyPr/>
          <a:lstStyle/>
          <a:p>
            <a:r>
              <a:rPr lang="en-GB" dirty="0"/>
              <a:t>4 Datasets</a:t>
            </a:r>
          </a:p>
          <a:p>
            <a:pPr lvl="1"/>
            <a:r>
              <a:rPr lang="en-GB" dirty="0"/>
              <a:t>Beijing air pollution</a:t>
            </a:r>
          </a:p>
          <a:p>
            <a:pPr lvl="1"/>
            <a:r>
              <a:rPr lang="en-GB" dirty="0" err="1"/>
              <a:t>PhysioNet</a:t>
            </a:r>
            <a:r>
              <a:rPr lang="en-GB" dirty="0"/>
              <a:t> (clinical health data time series)</a:t>
            </a:r>
          </a:p>
          <a:p>
            <a:pPr lvl="1"/>
            <a:r>
              <a:rPr lang="en-GB" dirty="0" err="1"/>
              <a:t>PortoTaxi</a:t>
            </a:r>
            <a:endParaRPr lang="en-GB" dirty="0"/>
          </a:p>
          <a:p>
            <a:pPr lvl="1"/>
            <a:r>
              <a:rPr lang="en-GB" dirty="0" err="1"/>
              <a:t>LondonWeather</a:t>
            </a:r>
            <a:endParaRPr lang="en-GB" dirty="0"/>
          </a:p>
          <a:p>
            <a:r>
              <a:rPr lang="en-GB" dirty="0"/>
              <a:t>Benchmark Algorithms</a:t>
            </a:r>
          </a:p>
          <a:p>
            <a:pPr lvl="1"/>
            <a:r>
              <a:rPr lang="en-GB" dirty="0"/>
              <a:t>Linear Regression</a:t>
            </a:r>
          </a:p>
          <a:p>
            <a:pPr lvl="1"/>
            <a:r>
              <a:rPr lang="en-GB" dirty="0" err="1"/>
              <a:t>XGBoost</a:t>
            </a:r>
            <a:endParaRPr lang="en-GB" dirty="0"/>
          </a:p>
          <a:p>
            <a:pPr lvl="1"/>
            <a:r>
              <a:rPr lang="en-GB" dirty="0"/>
              <a:t>MICE</a:t>
            </a:r>
          </a:p>
          <a:p>
            <a:pPr lvl="1"/>
            <a:r>
              <a:rPr lang="en-GB" dirty="0"/>
              <a:t>GRUI</a:t>
            </a:r>
          </a:p>
          <a:p>
            <a:pPr lvl="1"/>
            <a:r>
              <a:rPr lang="en-GB" dirty="0"/>
              <a:t>GRU-D</a:t>
            </a:r>
          </a:p>
          <a:p>
            <a:pPr lvl="1"/>
            <a:r>
              <a:rPr lang="en-GB" dirty="0"/>
              <a:t>BRITS</a:t>
            </a:r>
          </a:p>
        </p:txBody>
      </p:sp>
    </p:spTree>
    <p:extLst>
      <p:ext uri="{BB962C8B-B14F-4D97-AF65-F5344CB8AC3E}">
        <p14:creationId xmlns:p14="http://schemas.microsoft.com/office/powerpoint/2010/main" val="2691171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296625F-ECCC-46C9-875A-59152254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52D8919-C1F1-4AC9-BFC3-01C145F96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3427"/>
            <a:ext cx="8229600" cy="7896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b="1" dirty="0"/>
              <a:t>RQ1: </a:t>
            </a:r>
            <a:r>
              <a:rPr lang="en-GB" dirty="0"/>
              <a:t>Can </a:t>
            </a:r>
            <a:r>
              <a:rPr lang="en-GB" dirty="0" err="1"/>
              <a:t>LGnet</a:t>
            </a:r>
            <a:r>
              <a:rPr lang="en-GB" dirty="0"/>
              <a:t> improve the accuracy of MTS forecasting with missing values</a:t>
            </a:r>
            <a:r>
              <a:rPr lang="en-US" dirty="0"/>
              <a:t>?</a:t>
            </a:r>
          </a:p>
          <a:p>
            <a:endParaRPr lang="en-US" b="1" dirty="0"/>
          </a:p>
          <a:p>
            <a:pPr marL="0" indent="0">
              <a:buNone/>
            </a:pPr>
            <a:endParaRPr lang="nb-NO" b="1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83BE5255-A253-4C1F-A3EA-533776E71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3036"/>
            <a:ext cx="9144000" cy="3131927"/>
          </a:xfrm>
          <a:prstGeom prst="rect">
            <a:avLst/>
          </a:prstGeom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C203FD4F-3105-41A5-942E-DC6960FB01F8}"/>
              </a:ext>
            </a:extLst>
          </p:cNvPr>
          <p:cNvSpPr txBox="1"/>
          <p:nvPr/>
        </p:nvSpPr>
        <p:spPr>
          <a:xfrm>
            <a:off x="457200" y="5311036"/>
            <a:ext cx="80970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Performs better than others on short term and especially long term forecasting</a:t>
            </a:r>
            <a:br>
              <a:rPr lang="en-GB" dirty="0"/>
            </a:br>
            <a:br>
              <a:rPr lang="en-GB" dirty="0"/>
            </a:br>
            <a:r>
              <a:rPr lang="en-GB" dirty="0" err="1"/>
              <a:t>PhysioNet</a:t>
            </a:r>
            <a:r>
              <a:rPr lang="en-GB" dirty="0"/>
              <a:t> has value missing ratio over </a:t>
            </a:r>
            <a:r>
              <a:rPr lang="en-GB" dirty="0" err="1"/>
              <a:t>over</a:t>
            </a:r>
            <a:r>
              <a:rPr lang="en-GB" dirty="0"/>
              <a:t> 70% and here the results are</a:t>
            </a:r>
            <a:br>
              <a:rPr lang="en-GB" dirty="0"/>
            </a:br>
            <a:r>
              <a:rPr lang="en-GB" dirty="0"/>
              <a:t> significantly better than other algorithms</a:t>
            </a:r>
          </a:p>
        </p:txBody>
      </p:sp>
    </p:spTree>
    <p:extLst>
      <p:ext uri="{BB962C8B-B14F-4D97-AF65-F5344CB8AC3E}">
        <p14:creationId xmlns:p14="http://schemas.microsoft.com/office/powerpoint/2010/main" val="1960366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429D4C0-E1FA-48CB-A76C-E0F786069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CE5FC01-F446-44C4-B63C-2B204BB13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20970"/>
            <a:ext cx="8229600" cy="646331"/>
          </a:xfrm>
        </p:spPr>
        <p:txBody>
          <a:bodyPr/>
          <a:lstStyle/>
          <a:p>
            <a:pPr marL="0" indent="0">
              <a:buNone/>
            </a:pPr>
            <a:r>
              <a:rPr lang="nb-NO" b="1" dirty="0"/>
              <a:t>RQ2: </a:t>
            </a:r>
            <a:r>
              <a:rPr lang="en-US" dirty="0"/>
              <a:t>How robust is </a:t>
            </a:r>
            <a:r>
              <a:rPr lang="en-US" dirty="0" err="1"/>
              <a:t>LGnet</a:t>
            </a:r>
            <a:r>
              <a:rPr lang="en-US" dirty="0"/>
              <a:t> w.r.t different missing ratios? </a:t>
            </a:r>
            <a:endParaRPr lang="nb-NO" b="1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B72522E8-DD21-4620-A668-77F8CB6B6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069" y="1567301"/>
            <a:ext cx="6219862" cy="4146115"/>
          </a:xfrm>
          <a:prstGeom prst="rect">
            <a:avLst/>
          </a:prstGeom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C9E8FE37-99FB-45C1-9E9C-E60E24A92330}"/>
              </a:ext>
            </a:extLst>
          </p:cNvPr>
          <p:cNvSpPr txBox="1"/>
          <p:nvPr/>
        </p:nvSpPr>
        <p:spPr>
          <a:xfrm>
            <a:off x="457200" y="6036581"/>
            <a:ext cx="7507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Significantly more robust to missing values ratio. </a:t>
            </a:r>
            <a:br>
              <a:rPr lang="en-GB" dirty="0"/>
            </a:br>
            <a:r>
              <a:rPr lang="en-GB" dirty="0"/>
              <a:t>Note how the other algorithms struggled when the ratio approaches 0.9 </a:t>
            </a:r>
          </a:p>
        </p:txBody>
      </p:sp>
    </p:spTree>
    <p:extLst>
      <p:ext uri="{BB962C8B-B14F-4D97-AF65-F5344CB8AC3E}">
        <p14:creationId xmlns:p14="http://schemas.microsoft.com/office/powerpoint/2010/main" val="3277868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275E8DE-9781-46AB-A14F-52A23F974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3A0E171-0CA6-4B5E-811F-F7C630525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3426"/>
            <a:ext cx="8229600" cy="1055999"/>
          </a:xfrm>
        </p:spPr>
        <p:txBody>
          <a:bodyPr/>
          <a:lstStyle/>
          <a:p>
            <a:pPr marL="0" indent="0">
              <a:buNone/>
            </a:pPr>
            <a:r>
              <a:rPr lang="nb-NO" b="1" dirty="0"/>
              <a:t>RQ3: </a:t>
            </a:r>
            <a:r>
              <a:rPr lang="en-US" dirty="0"/>
              <a:t>How the memory module benefits </a:t>
            </a:r>
            <a:r>
              <a:rPr lang="en-US" dirty="0" err="1"/>
              <a:t>LGnet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b="1" dirty="0"/>
              <a:t>RQ4:</a:t>
            </a:r>
            <a:r>
              <a:rPr lang="en-US" dirty="0"/>
              <a:t> How adversarial training contributes to </a:t>
            </a:r>
            <a:r>
              <a:rPr lang="en-US" dirty="0" err="1"/>
              <a:t>LGnet</a:t>
            </a:r>
            <a:r>
              <a:rPr lang="en-US" dirty="0"/>
              <a:t>?</a:t>
            </a:r>
            <a:endParaRPr lang="nb-NO" b="1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6EB10718-4DA0-4C01-A072-C12D67A9B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10" y="2281882"/>
            <a:ext cx="7373379" cy="2781688"/>
          </a:xfrm>
          <a:prstGeom prst="rect">
            <a:avLst/>
          </a:prstGeo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1A1D4610-D1B8-424F-BB30-A47DCBEC9EAA}"/>
              </a:ext>
            </a:extLst>
          </p:cNvPr>
          <p:cNvSpPr txBox="1"/>
          <p:nvPr/>
        </p:nvSpPr>
        <p:spPr>
          <a:xfrm>
            <a:off x="972991" y="5203501"/>
            <a:ext cx="5019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Memory Module increases the performance</a:t>
            </a:r>
            <a:br>
              <a:rPr lang="en-GB" dirty="0"/>
            </a:br>
            <a:r>
              <a:rPr lang="en-GB" dirty="0"/>
              <a:t>Adversarial training increases the performance!</a:t>
            </a:r>
          </a:p>
        </p:txBody>
      </p:sp>
    </p:spTree>
    <p:extLst>
      <p:ext uri="{BB962C8B-B14F-4D97-AF65-F5344CB8AC3E}">
        <p14:creationId xmlns:p14="http://schemas.microsoft.com/office/powerpoint/2010/main" val="1954939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5727718-7F59-45B7-AACA-97E4BB803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6331"/>
          </a:xfrm>
        </p:spPr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1124E1F-BC3A-46A4-A967-ED315E90D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SOTA architecture in </a:t>
            </a:r>
            <a:r>
              <a:rPr lang="en-GB" dirty="0" err="1"/>
              <a:t>LGNet</a:t>
            </a:r>
            <a:endParaRPr lang="en-GB" dirty="0"/>
          </a:p>
          <a:p>
            <a:r>
              <a:rPr lang="en-GB" dirty="0"/>
              <a:t>Outperforms other architectures and techniques at the time of publication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514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B170446-A13E-402E-BE75-96EEC38F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835" y="3105834"/>
            <a:ext cx="6294329" cy="646331"/>
          </a:xfrm>
        </p:spPr>
        <p:txBody>
          <a:bodyPr/>
          <a:lstStyle/>
          <a:p>
            <a:r>
              <a:rPr lang="en-GB" dirty="0"/>
              <a:t>Discussions and Questions</a:t>
            </a:r>
          </a:p>
        </p:txBody>
      </p:sp>
    </p:spTree>
    <p:extLst>
      <p:ext uri="{BB962C8B-B14F-4D97-AF65-F5344CB8AC3E}">
        <p14:creationId xmlns:p14="http://schemas.microsoft.com/office/powerpoint/2010/main" val="425147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17C92BA-3142-3B45-A8EE-28206F088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6897B078-0AA6-4AA1-9722-D9FF11707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Motivation</a:t>
            </a:r>
          </a:p>
          <a:p>
            <a:r>
              <a:rPr lang="en-GB" sz="3200" dirty="0"/>
              <a:t>Related Work</a:t>
            </a:r>
          </a:p>
          <a:p>
            <a:r>
              <a:rPr lang="en-GB" sz="3200" dirty="0"/>
              <a:t>Proposed solution</a:t>
            </a:r>
          </a:p>
          <a:p>
            <a:r>
              <a:rPr lang="en-GB" sz="3200" dirty="0"/>
              <a:t>Results	</a:t>
            </a:r>
          </a:p>
          <a:p>
            <a:r>
              <a:rPr lang="en-GB" sz="3200" dirty="0"/>
              <a:t>Conclusion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623434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DDD6CD0-7D2B-4EEA-A261-F25F49ABC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6331"/>
          </a:xfrm>
        </p:spPr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5B0E7C7-E1D5-49BE-B668-EC178C57A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Time series is </a:t>
            </a:r>
            <a:r>
              <a:rPr lang="en-GB" dirty="0"/>
              <a:t>everywhere</a:t>
            </a:r>
            <a:r>
              <a:rPr lang="nb-NO" dirty="0"/>
              <a:t>!</a:t>
            </a:r>
          </a:p>
          <a:p>
            <a:pPr lvl="1"/>
            <a:r>
              <a:rPr lang="en-GB" dirty="0"/>
              <a:t>Countless</a:t>
            </a:r>
            <a:r>
              <a:rPr lang="nb-NO" dirty="0"/>
              <a:t> </a:t>
            </a:r>
            <a:r>
              <a:rPr lang="en-GB" dirty="0"/>
              <a:t>domains and applications</a:t>
            </a:r>
          </a:p>
          <a:p>
            <a:pPr lvl="1"/>
            <a:r>
              <a:rPr lang="en-GB" dirty="0"/>
              <a:t>Huge potential</a:t>
            </a:r>
            <a:br>
              <a:rPr lang="nb-NO" dirty="0"/>
            </a:br>
            <a:br>
              <a:rPr lang="nb-NO" dirty="0"/>
            </a:br>
            <a:endParaRPr lang="nb-NO" dirty="0"/>
          </a:p>
        </p:txBody>
      </p:sp>
      <p:pic>
        <p:nvPicPr>
          <p:cNvPr id="5" name="Grafikk 4" descr="Medisinsk">
            <a:extLst>
              <a:ext uri="{FF2B5EF4-FFF2-40B4-BE49-F238E27FC236}">
                <a16:creationId xmlns:a16="http://schemas.microsoft.com/office/drawing/2014/main" id="{A508EE85-04AD-4F8C-B4B7-EE983D48F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2106" y="2283643"/>
            <a:ext cx="721151" cy="721151"/>
          </a:xfrm>
          <a:prstGeom prst="rect">
            <a:avLst/>
          </a:prstGeom>
        </p:spPr>
      </p:pic>
      <p:pic>
        <p:nvPicPr>
          <p:cNvPr id="7" name="Grafikk 6" descr="Verktøy">
            <a:extLst>
              <a:ext uri="{FF2B5EF4-FFF2-40B4-BE49-F238E27FC236}">
                <a16:creationId xmlns:a16="http://schemas.microsoft.com/office/drawing/2014/main" id="{B35CFA43-494A-4097-8433-5FE90CC6E1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76133" y="2283644"/>
            <a:ext cx="721152" cy="721152"/>
          </a:xfrm>
          <a:prstGeom prst="rect">
            <a:avLst/>
          </a:prstGeom>
        </p:spPr>
      </p:pic>
      <p:pic>
        <p:nvPicPr>
          <p:cNvPr id="9" name="Grafikk 8" descr="Fare">
            <a:extLst>
              <a:ext uri="{FF2B5EF4-FFF2-40B4-BE49-F238E27FC236}">
                <a16:creationId xmlns:a16="http://schemas.microsoft.com/office/drawing/2014/main" id="{EFE97BBD-7267-4389-AE66-0D1C952FE0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34791" y="2283644"/>
            <a:ext cx="721151" cy="721151"/>
          </a:xfrm>
          <a:prstGeom prst="rect">
            <a:avLst/>
          </a:prstGeom>
        </p:spPr>
      </p:pic>
      <p:pic>
        <p:nvPicPr>
          <p:cNvPr id="11" name="Grafikk 10" descr="Mynter">
            <a:extLst>
              <a:ext uri="{FF2B5EF4-FFF2-40B4-BE49-F238E27FC236}">
                <a16:creationId xmlns:a16="http://schemas.microsoft.com/office/drawing/2014/main" id="{8DECF50D-739E-4B11-8511-28F41CCBBF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93448" y="2283643"/>
            <a:ext cx="721152" cy="72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3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DDD6CD0-7D2B-4EEA-A261-F25F49ABC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6331"/>
          </a:xfrm>
        </p:spPr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5B0E7C7-E1D5-49BE-B668-EC178C57A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Time series is everywhere!</a:t>
            </a:r>
          </a:p>
          <a:p>
            <a:pPr lvl="1"/>
            <a:r>
              <a:rPr lang="en-GB" dirty="0"/>
              <a:t>Countless domains and applications</a:t>
            </a:r>
          </a:p>
          <a:p>
            <a:pPr lvl="1"/>
            <a:r>
              <a:rPr lang="en-GB" dirty="0"/>
              <a:t>Huge potential</a:t>
            </a:r>
            <a:br>
              <a:rPr lang="nb-NO" dirty="0"/>
            </a:br>
            <a:br>
              <a:rPr lang="nb-NO" dirty="0"/>
            </a:br>
            <a:endParaRPr lang="nb-NO" dirty="0"/>
          </a:p>
          <a:p>
            <a:pPr lvl="1"/>
            <a:endParaRPr lang="nb-NO" dirty="0"/>
          </a:p>
          <a:p>
            <a:r>
              <a:rPr lang="en-GB" dirty="0"/>
              <a:t>The real world is messy!</a:t>
            </a:r>
          </a:p>
          <a:p>
            <a:pPr lvl="1"/>
            <a:r>
              <a:rPr lang="en-GB" dirty="0"/>
              <a:t>Missing or corrupted data is part of reality</a:t>
            </a:r>
          </a:p>
          <a:p>
            <a:pPr lvl="1"/>
            <a:r>
              <a:rPr lang="en-GB" dirty="0"/>
              <a:t>Traditional algorithms and even modern architectures </a:t>
            </a:r>
            <a:br>
              <a:rPr lang="en-GB" dirty="0"/>
            </a:br>
            <a:r>
              <a:rPr lang="en-GB" dirty="0"/>
              <a:t>performs bad with missing values</a:t>
            </a:r>
          </a:p>
        </p:txBody>
      </p:sp>
      <p:pic>
        <p:nvPicPr>
          <p:cNvPr id="5" name="Grafikk 4" descr="Medisinsk">
            <a:extLst>
              <a:ext uri="{FF2B5EF4-FFF2-40B4-BE49-F238E27FC236}">
                <a16:creationId xmlns:a16="http://schemas.microsoft.com/office/drawing/2014/main" id="{A508EE85-04AD-4F8C-B4B7-EE983D48F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2106" y="2283643"/>
            <a:ext cx="721151" cy="721151"/>
          </a:xfrm>
          <a:prstGeom prst="rect">
            <a:avLst/>
          </a:prstGeom>
        </p:spPr>
      </p:pic>
      <p:pic>
        <p:nvPicPr>
          <p:cNvPr id="7" name="Grafikk 6" descr="Verktøy">
            <a:extLst>
              <a:ext uri="{FF2B5EF4-FFF2-40B4-BE49-F238E27FC236}">
                <a16:creationId xmlns:a16="http://schemas.microsoft.com/office/drawing/2014/main" id="{B35CFA43-494A-4097-8433-5FE90CC6E1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76133" y="2283644"/>
            <a:ext cx="721152" cy="721152"/>
          </a:xfrm>
          <a:prstGeom prst="rect">
            <a:avLst/>
          </a:prstGeom>
        </p:spPr>
      </p:pic>
      <p:pic>
        <p:nvPicPr>
          <p:cNvPr id="9" name="Grafikk 8" descr="Fare">
            <a:extLst>
              <a:ext uri="{FF2B5EF4-FFF2-40B4-BE49-F238E27FC236}">
                <a16:creationId xmlns:a16="http://schemas.microsoft.com/office/drawing/2014/main" id="{EFE97BBD-7267-4389-AE66-0D1C952FE0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34791" y="2283644"/>
            <a:ext cx="721151" cy="721151"/>
          </a:xfrm>
          <a:prstGeom prst="rect">
            <a:avLst/>
          </a:prstGeom>
        </p:spPr>
      </p:pic>
      <p:pic>
        <p:nvPicPr>
          <p:cNvPr id="11" name="Grafikk 10" descr="Mynter">
            <a:extLst>
              <a:ext uri="{FF2B5EF4-FFF2-40B4-BE49-F238E27FC236}">
                <a16:creationId xmlns:a16="http://schemas.microsoft.com/office/drawing/2014/main" id="{8DECF50D-739E-4B11-8511-28F41CCBBF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93448" y="2283643"/>
            <a:ext cx="721152" cy="72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8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DDD6CD0-7D2B-4EEA-A261-F25F49ABC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6331"/>
          </a:xfrm>
        </p:spPr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5B0E7C7-E1D5-49BE-B668-EC178C57A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Time series is everywhere!</a:t>
            </a:r>
          </a:p>
          <a:p>
            <a:pPr lvl="1"/>
            <a:r>
              <a:rPr lang="en-GB" dirty="0"/>
              <a:t>Countless domains and applications</a:t>
            </a:r>
          </a:p>
          <a:p>
            <a:pPr lvl="1"/>
            <a:r>
              <a:rPr lang="en-GB" dirty="0"/>
              <a:t>Huge potential</a:t>
            </a:r>
            <a:br>
              <a:rPr lang="nb-NO" dirty="0"/>
            </a:br>
            <a:br>
              <a:rPr lang="nb-NO" dirty="0"/>
            </a:br>
            <a:endParaRPr lang="nb-NO" dirty="0"/>
          </a:p>
          <a:p>
            <a:pPr lvl="1"/>
            <a:endParaRPr lang="nb-NO" dirty="0"/>
          </a:p>
          <a:p>
            <a:r>
              <a:rPr lang="en-GB" dirty="0"/>
              <a:t>The real world is messy!</a:t>
            </a:r>
          </a:p>
          <a:p>
            <a:pPr lvl="1"/>
            <a:r>
              <a:rPr lang="en-GB" dirty="0"/>
              <a:t>Missing or corrupted data is part of reality</a:t>
            </a:r>
          </a:p>
          <a:p>
            <a:pPr lvl="1"/>
            <a:r>
              <a:rPr lang="en-GB" dirty="0"/>
              <a:t>Traditional algorithms and even modern architectures </a:t>
            </a:r>
            <a:br>
              <a:rPr lang="en-GB" dirty="0"/>
            </a:br>
            <a:r>
              <a:rPr lang="en-GB" dirty="0"/>
              <a:t>performs bad with missing values</a:t>
            </a:r>
          </a:p>
          <a:p>
            <a:r>
              <a:rPr lang="en-GB" dirty="0"/>
              <a:t>How to deal with it?</a:t>
            </a:r>
          </a:p>
        </p:txBody>
      </p:sp>
      <p:pic>
        <p:nvPicPr>
          <p:cNvPr id="5" name="Grafikk 4" descr="Medisinsk">
            <a:extLst>
              <a:ext uri="{FF2B5EF4-FFF2-40B4-BE49-F238E27FC236}">
                <a16:creationId xmlns:a16="http://schemas.microsoft.com/office/drawing/2014/main" id="{A508EE85-04AD-4F8C-B4B7-EE983D48F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2106" y="2283643"/>
            <a:ext cx="721151" cy="721151"/>
          </a:xfrm>
          <a:prstGeom prst="rect">
            <a:avLst/>
          </a:prstGeom>
        </p:spPr>
      </p:pic>
      <p:pic>
        <p:nvPicPr>
          <p:cNvPr id="7" name="Grafikk 6" descr="Verktøy">
            <a:extLst>
              <a:ext uri="{FF2B5EF4-FFF2-40B4-BE49-F238E27FC236}">
                <a16:creationId xmlns:a16="http://schemas.microsoft.com/office/drawing/2014/main" id="{B35CFA43-494A-4097-8433-5FE90CC6E1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76133" y="2283644"/>
            <a:ext cx="721152" cy="721152"/>
          </a:xfrm>
          <a:prstGeom prst="rect">
            <a:avLst/>
          </a:prstGeom>
        </p:spPr>
      </p:pic>
      <p:pic>
        <p:nvPicPr>
          <p:cNvPr id="9" name="Grafikk 8" descr="Fare">
            <a:extLst>
              <a:ext uri="{FF2B5EF4-FFF2-40B4-BE49-F238E27FC236}">
                <a16:creationId xmlns:a16="http://schemas.microsoft.com/office/drawing/2014/main" id="{EFE97BBD-7267-4389-AE66-0D1C952FE0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34791" y="2283644"/>
            <a:ext cx="721151" cy="721151"/>
          </a:xfrm>
          <a:prstGeom prst="rect">
            <a:avLst/>
          </a:prstGeom>
        </p:spPr>
      </p:pic>
      <p:pic>
        <p:nvPicPr>
          <p:cNvPr id="11" name="Grafikk 10" descr="Mynter">
            <a:extLst>
              <a:ext uri="{FF2B5EF4-FFF2-40B4-BE49-F238E27FC236}">
                <a16:creationId xmlns:a16="http://schemas.microsoft.com/office/drawing/2014/main" id="{8DECF50D-739E-4B11-8511-28F41CCBBF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93448" y="2283643"/>
            <a:ext cx="721152" cy="72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30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8EC20E8-AE4E-4ED4-AA3E-B94EC45C9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Related Work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5295BC2-2528-4A80-B49B-D416EDB78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Fill missing values with classical algorithms</a:t>
            </a:r>
          </a:p>
          <a:p>
            <a:pPr lvl="1"/>
            <a:r>
              <a:rPr lang="en-GB" dirty="0"/>
              <a:t>K-nearest neighbour</a:t>
            </a:r>
          </a:p>
          <a:p>
            <a:pPr lvl="1"/>
            <a:r>
              <a:rPr lang="en-GB" dirty="0"/>
              <a:t>Mean or Median</a:t>
            </a:r>
          </a:p>
          <a:p>
            <a:r>
              <a:rPr lang="en-GB" dirty="0"/>
              <a:t>GAN</a:t>
            </a:r>
          </a:p>
          <a:p>
            <a:pPr lvl="1"/>
            <a:r>
              <a:rPr lang="en-GB" dirty="0"/>
              <a:t>Generate missing values first, then predict</a:t>
            </a:r>
          </a:p>
          <a:p>
            <a:r>
              <a:rPr lang="en-GB" dirty="0"/>
              <a:t>End-to-End neural network frameworks</a:t>
            </a:r>
          </a:p>
          <a:p>
            <a:pPr lvl="1"/>
            <a:r>
              <a:rPr lang="en-GB" dirty="0"/>
              <a:t>Utilized local data to generate and predict</a:t>
            </a:r>
          </a:p>
        </p:txBody>
      </p:sp>
    </p:spTree>
    <p:extLst>
      <p:ext uri="{BB962C8B-B14F-4D97-AF65-F5344CB8AC3E}">
        <p14:creationId xmlns:p14="http://schemas.microsoft.com/office/powerpoint/2010/main" val="1392021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C91764B-7EFF-44B4-BEEA-A2E02270D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6331"/>
          </a:xfrm>
        </p:spPr>
        <p:txBody>
          <a:bodyPr/>
          <a:lstStyle/>
          <a:p>
            <a:r>
              <a:rPr lang="en-GB" dirty="0"/>
              <a:t>Proposed Solution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B7E357E-7C2E-4F1E-A601-06F514C32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Memory Module with global data</a:t>
            </a:r>
          </a:p>
          <a:p>
            <a:pPr lvl="1"/>
            <a:r>
              <a:rPr lang="en-GB" dirty="0"/>
              <a:t>For every time-interval, query the memory module for global data</a:t>
            </a:r>
          </a:p>
          <a:p>
            <a:pPr lvl="1"/>
            <a:r>
              <a:rPr lang="en-GB" dirty="0"/>
              <a:t>Module learns global patterns</a:t>
            </a:r>
          </a:p>
          <a:p>
            <a:pPr lvl="1"/>
            <a:r>
              <a:rPr lang="en-GB" dirty="0"/>
              <a:t>Query by local context</a:t>
            </a:r>
          </a:p>
          <a:p>
            <a:pPr lvl="2"/>
            <a:r>
              <a:rPr lang="en-GB" dirty="0"/>
              <a:t>Empirical Mean</a:t>
            </a:r>
          </a:p>
          <a:p>
            <a:pPr lvl="2"/>
            <a:r>
              <a:rPr lang="en-GB" dirty="0"/>
              <a:t>Last Observation</a:t>
            </a:r>
          </a:p>
          <a:p>
            <a:pPr lvl="2"/>
            <a:r>
              <a:rPr lang="en-GB" dirty="0"/>
              <a:t>How long since last observation</a:t>
            </a:r>
          </a:p>
          <a:p>
            <a:endParaRPr lang="en-GB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0B130ADA-962A-4AC1-8853-91774FA72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083" y="1934115"/>
            <a:ext cx="3719500" cy="149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71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C91764B-7EFF-44B4-BEEA-A2E02270D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6331"/>
          </a:xfrm>
        </p:spPr>
        <p:txBody>
          <a:bodyPr/>
          <a:lstStyle/>
          <a:p>
            <a:r>
              <a:rPr lang="en-GB" dirty="0"/>
              <a:t>Proposed Solution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B7E357E-7C2E-4F1E-A601-06F514C32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Memory Module with global data</a:t>
            </a:r>
          </a:p>
          <a:p>
            <a:pPr lvl="1"/>
            <a:r>
              <a:rPr lang="en-GB" dirty="0"/>
              <a:t>For every time-interval, query the memory module for global data</a:t>
            </a:r>
          </a:p>
          <a:p>
            <a:pPr lvl="1"/>
            <a:r>
              <a:rPr lang="en-GB" dirty="0"/>
              <a:t>Module learns global patterns</a:t>
            </a:r>
          </a:p>
          <a:p>
            <a:pPr lvl="1"/>
            <a:r>
              <a:rPr lang="en-GB" dirty="0"/>
              <a:t>Query by local context</a:t>
            </a:r>
          </a:p>
          <a:p>
            <a:pPr lvl="2"/>
            <a:r>
              <a:rPr lang="en-GB" dirty="0"/>
              <a:t>Empirical Mean</a:t>
            </a:r>
          </a:p>
          <a:p>
            <a:pPr lvl="2"/>
            <a:r>
              <a:rPr lang="en-GB" dirty="0"/>
              <a:t>Last Observation</a:t>
            </a:r>
          </a:p>
          <a:p>
            <a:pPr lvl="2"/>
            <a:r>
              <a:rPr lang="en-GB" dirty="0"/>
              <a:t>How long since last observation</a:t>
            </a:r>
          </a:p>
          <a:p>
            <a:r>
              <a:rPr lang="en-GB" dirty="0"/>
              <a:t>LSTM Module</a:t>
            </a:r>
          </a:p>
          <a:p>
            <a:pPr lvl="1"/>
            <a:r>
              <a:rPr lang="en-GB" dirty="0"/>
              <a:t>Combine local and global data into the LSTM to preserve long-term dependencies</a:t>
            </a:r>
          </a:p>
          <a:p>
            <a:pPr lvl="1"/>
            <a:r>
              <a:rPr lang="en-GB" dirty="0"/>
              <a:t>Cannot deal with missing values, therefor combining global and local is key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51FCDE18-3C0C-4FAD-9B91-75061B6A9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083" y="1934115"/>
            <a:ext cx="3719500" cy="149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83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C91764B-7EFF-44B4-BEEA-A2E02270D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6331"/>
          </a:xfrm>
        </p:spPr>
        <p:txBody>
          <a:bodyPr/>
          <a:lstStyle/>
          <a:p>
            <a:r>
              <a:rPr lang="en-GB" dirty="0"/>
              <a:t>Proposed Solution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B7E357E-7C2E-4F1E-A601-06F514C32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Adversarial Training</a:t>
            </a:r>
          </a:p>
          <a:p>
            <a:pPr lvl="1"/>
            <a:r>
              <a:rPr lang="en-GB" dirty="0"/>
              <a:t>For better accuracy when missing rate increases</a:t>
            </a:r>
          </a:p>
          <a:p>
            <a:pPr lvl="1"/>
            <a:r>
              <a:rPr lang="en-GB" dirty="0"/>
              <a:t>Consists of a generator and discriminator</a:t>
            </a:r>
          </a:p>
          <a:p>
            <a:pPr lvl="1"/>
            <a:r>
              <a:rPr lang="en-GB" dirty="0"/>
              <a:t>Generates good «fake data» when the miss rate is high</a:t>
            </a:r>
          </a:p>
        </p:txBody>
      </p:sp>
    </p:spTree>
    <p:extLst>
      <p:ext uri="{BB962C8B-B14F-4D97-AF65-F5344CB8AC3E}">
        <p14:creationId xmlns:p14="http://schemas.microsoft.com/office/powerpoint/2010/main" val="2654104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NTNU FARGER UU">
      <a:dk1>
        <a:srgbClr val="000000"/>
      </a:dk1>
      <a:lt1>
        <a:srgbClr val="FFFFFF"/>
      </a:lt1>
      <a:dk2>
        <a:srgbClr val="014693"/>
      </a:dk2>
      <a:lt2>
        <a:srgbClr val="D6D7D6"/>
      </a:lt2>
      <a:accent1>
        <a:srgbClr val="B6C8E9"/>
      </a:accent1>
      <a:accent2>
        <a:srgbClr val="014693"/>
      </a:accent2>
      <a:accent3>
        <a:srgbClr val="BCD024"/>
      </a:accent3>
      <a:accent4>
        <a:srgbClr val="B01B81"/>
      </a:accent4>
      <a:accent5>
        <a:srgbClr val="F7D019"/>
      </a:accent5>
      <a:accent6>
        <a:srgbClr val="ED8013"/>
      </a:accent6>
      <a:hlink>
        <a:srgbClr val="3D2A68"/>
      </a:hlink>
      <a:folHlink>
        <a:srgbClr val="338C8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3B7B0"/>
        </a:solidFill>
        <a:ln>
          <a:noFill/>
        </a:ln>
        <a:effectLst>
          <a:outerShdw blurRad="114300" dist="12700" dir="5400000" rotWithShape="0">
            <a:srgbClr val="000000">
              <a:alpha val="35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</TotalTime>
  <Words>474</Words>
  <Application>Microsoft Office PowerPoint</Application>
  <PresentationFormat>Skjermfremvisning (4:3)</PresentationFormat>
  <Paragraphs>103</Paragraphs>
  <Slides>15</Slides>
  <Notes>14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15</vt:i4>
      </vt:variant>
    </vt:vector>
  </HeadingPairs>
  <TitlesOfParts>
    <vt:vector size="19" baseType="lpstr">
      <vt:lpstr>-apple-system</vt:lpstr>
      <vt:lpstr>Arial</vt:lpstr>
      <vt:lpstr>Calibri</vt:lpstr>
      <vt:lpstr>Office-tema</vt:lpstr>
      <vt:lpstr>Joint Modeling of Local and Global Temporal Dynamics for Multivariate Time Series Forecasting with Missing Values</vt:lpstr>
      <vt:lpstr>Agenda</vt:lpstr>
      <vt:lpstr>Motivation</vt:lpstr>
      <vt:lpstr>Motivation</vt:lpstr>
      <vt:lpstr>Motivation</vt:lpstr>
      <vt:lpstr>Related Work</vt:lpstr>
      <vt:lpstr>Proposed Solution</vt:lpstr>
      <vt:lpstr>Proposed Solution</vt:lpstr>
      <vt:lpstr>Proposed Solution</vt:lpstr>
      <vt:lpstr>Results Experimental Settings</vt:lpstr>
      <vt:lpstr>Results</vt:lpstr>
      <vt:lpstr>Results</vt:lpstr>
      <vt:lpstr>Results</vt:lpstr>
      <vt:lpstr>Conclusion</vt:lpstr>
      <vt:lpstr>Discussions and Questions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Vemund Fredriksen</cp:lastModifiedBy>
  <cp:revision>96</cp:revision>
  <dcterms:created xsi:type="dcterms:W3CDTF">2013-06-10T16:56:09Z</dcterms:created>
  <dcterms:modified xsi:type="dcterms:W3CDTF">2020-09-24T14:32:32Z</dcterms:modified>
</cp:coreProperties>
</file>