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4"/>
  </p:notesMasterIdLst>
  <p:handoutMasterIdLst>
    <p:handoutMasterId r:id="rId65"/>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79" r:id="rId29"/>
    <p:sldId id="1235" r:id="rId30"/>
    <p:sldId id="1236" r:id="rId31"/>
    <p:sldId id="1237" r:id="rId32"/>
    <p:sldId id="1238" r:id="rId33"/>
    <p:sldId id="1239" r:id="rId34"/>
    <p:sldId id="1240" r:id="rId35"/>
    <p:sldId id="1251" r:id="rId36"/>
    <p:sldId id="1252" r:id="rId37"/>
    <p:sldId id="1253" r:id="rId38"/>
    <p:sldId id="1254" r:id="rId39"/>
    <p:sldId id="1255" r:id="rId40"/>
    <p:sldId id="1256" r:id="rId41"/>
    <p:sldId id="1257" r:id="rId42"/>
    <p:sldId id="1258" r:id="rId43"/>
    <p:sldId id="1259" r:id="rId44"/>
    <p:sldId id="1260" r:id="rId45"/>
    <p:sldId id="1261" r:id="rId46"/>
    <p:sldId id="1281" r:id="rId47"/>
    <p:sldId id="1262" r:id="rId48"/>
    <p:sldId id="1263" r:id="rId49"/>
    <p:sldId id="1264" r:id="rId50"/>
    <p:sldId id="1265" r:id="rId51"/>
    <p:sldId id="1267" r:id="rId52"/>
    <p:sldId id="1268" r:id="rId53"/>
    <p:sldId id="1269" r:id="rId54"/>
    <p:sldId id="1271" r:id="rId55"/>
    <p:sldId id="1273" r:id="rId56"/>
    <p:sldId id="1266" r:id="rId57"/>
    <p:sldId id="1275" r:id="rId58"/>
    <p:sldId id="1276" r:id="rId59"/>
    <p:sldId id="1277" r:id="rId60"/>
    <p:sldId id="1270" r:id="rId61"/>
    <p:sldId id="1229" r:id="rId62"/>
    <p:sldId id="1280" r:id="rId63"/>
  </p:sldIdLst>
  <p:sldSz cx="12192000" cy="685800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58613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172261"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758391"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2344522"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930652"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3516782"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4102913"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4689043"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1"/>
    <p:restoredTop sz="88456"/>
  </p:normalViewPr>
  <p:slideViewPr>
    <p:cSldViewPr>
      <p:cViewPr varScale="1">
        <p:scale>
          <a:sx n="110" d="100"/>
          <a:sy n="110" d="100"/>
        </p:scale>
        <p:origin x="976"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16/01/2025</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57D200"/>
    </inkml:brush>
  </inkml:definitions>
  <inkml:trace contextRef="#ctx0" brushRef="#br0">25877 7051 8038,'0'-23'-157,"0"1"0,0-1 10,0 1 1,4 5 0,3-2 0,-1 3 435,0 2-5,5 0 1,-7 0-1,5-1 1,2 1 0,2 0-1,-1 0 1,0-1 0,-5 1-1,1 0 562,0 0 0,-3 0 0,3-1 479,-2 1-1030,-1 0 1,-11 8 0,-2 6-82,0 8 1,-3 10-149,6 6 0,-6 8 0,3 3 0,-1 2 40,-1 8 0,1-3 21,-6 6-172,1 2 1,5-6 0,-1 4-1,1-4 1,-1-1 0,1-1-1,-1-1-149,2-3 0,-3-3-133,7-6 1,-1-1-1,5-1-916,0-3 886,0-4 0,1-12 1,4-3-1,5-4-752,2-1 0,4-1 594,3-4 1,-3-3 0,3-6-1,-3 0-105,-2-1 0,5-5 620,0-4 0,6-3 0,-3-1 0</inkml:trace>
  <inkml:trace contextRef="#ctx0" brushRef="#br0">26374 6739 8038,'18'-29'-112,"-1"1"1,-3 1 360,-1 3 1,1 4 210,-9 5 1,0 1 699,-5 0-353,0 6 1,-2 2-125,-3 6 0,-1 8-103,-3 6-431,-4 0 0,5 15 0,-6-3 0,0 8 1,-1 2-1,1 3 0,1 2 114,4 2 0,-4 1-304,4 4 1,-2-4 0,0 3 0,3-2-472,2-3 1,1 1-509,5 0 629,0-7 1,0-1 0,0-9 0,1 0 0,4-4-2559,5-2 962,2-7 1987,-4-7 0,-8-12 0,-8-2 0</inkml:trace>
  <inkml:trace contextRef="#ctx0" brushRef="#br0">25990 7194 8038,'-7'-10'404,"2"1"181,3-3 1,2 0 837,0-2-1076,7 6 1,0-3-1,8 4 1,0 1-1,3-2 1,2 2-1,1-2 600,-1 0 1,1 5-603,-2-2-384,3-3 1,2 7-1,-2-4 1,0 3-1,-1 1 1,-1-2 0,-1-2-963,2 2 0,-6 1 430,4 2 1,-1 0 0,-1 0-1,2 0-1047,-2 0 0,1 5 412,1 0 1206,-3 6 0,10-3 0,-3 6 0</inkml:trace>
  <inkml:trace contextRef="#ctx0" brushRef="#br0">26815 7236 8038,'-9'-8'29,"-1"4"1,1 0 0,-1 1 1056,1-2 1,1-1 288,-2 1 0,4 2-947,6-6 1,6 4-1,4-3 1,4 2 197,5 3 1,3-4-69,7 3-520,-1-7 0,0 9 1,1-4-1,-1 1 0,1-1 1,-1-1-1,-1-1-179,-3 0 1,1 5-1269,-6-1 318,6 2 0,-9 2-1835,3 0 2450,-10 6 0,-5 2 0,-12 6 0,-8 1 1,-5-1 475,-4 0 0,-2 5 0,-1 0 0,-1-2 0,1-1 0,-1-2 0,1 1 0,0-1 0,1 0 0,3 0 0,5 0 0,3-4-261,2-1 0,6-4 903,3 5 29,4-7 0,2 3 1,4-6-1,6 0 209,7 0 1,-1-1 425,7-4-989,-1 3 0,6-9 1,-1 5-1,1 0 1,-1-2-1,1 1 0,-1-1-19,0 0 0,-1 4-530,-3-6 1,1 7 0,-4-2 0,-1 4-1854,1 1 0,-2 0 308,-5 0 1777,0 0 0,1 0 0,-1 0 0</inkml:trace>
  <inkml:trace contextRef="#ctx0" brushRef="#br0">27626 6867 8038,'7'-29'87,"-2"2"1,-3 2 281,-2 1 0,4 5 0,1-3 0,-2 2 583,-1 2 1,-2 3 0,2 2 1232,2 3-1265,-2-2-538,4 10 1,-6-3 0,0 10-1,0 5 147,0 2 1,0 3-1,0 0 1,0 3-27,0 1 1,2 6-316,2-1 0,-2 2 1,3 1-1,-2-1 218,2-3 0,-4 4-207,4 2 0,1 2 0,1-9 0,-1 2 131,0 0 1,4-2-254,-5 1 0,4 3 0,-3-7 0,1-2-115,-1-1 0,0-2-206,-1 0 0,-3 1 0,4-3-947,0-2 142,-4 2-2489,4-10-3363,-6 4 6901,0 0 0,-6-4 0,-2 4 0</inkml:trace>
  <inkml:trace contextRef="#ctx0" brushRef="#br0">26161 8672 8038,'0'-14'10,"0"4"1,0 1 0,0-2 1189,0-2-825,0-1 1,-5 4-1,-1 3 1,-2 0-1,-3 4 1,0 3 278,2 5 1,1 9 0,4 10 0,-2 3-90,-2 1 0,5 8 208,-2 7-659,-3 0 1,5 7 0,-5-4-1,1 3 1,0 0-16,1 0 0,-4 3 0,4-5 0,0-2-380,-1-6 1,1 1 88,1-7 1,4-2 0,-4-7-1151,3-5-1779,2-3 382,0-8 2739,0-8 0,0-14 0,0-9 0</inkml:trace>
  <inkml:trace contextRef="#ctx0" brushRef="#br0">25692 8672 8038,'-14'-22'60,"-1"3"0,3 3 605,2 2 1,4 4 778,6 1 0,2 6-777,2-2 1,0 4-1,5 1 1,4 0 140,4 0 0,0 0-499,7 0 1,0-2-1,6-1 1,3-4 428,5 0 1,3 2-570,2-5 1,-1 2-1,1-3 1,1 2-115,4-2 1,-9 3-70,4-2 0,-10 3 0,0-4 0,-3 3-1583,-2 1 744,1 3 0,-7 4 0,-3 0-1368,-3 0 1,-8 6 679,-4 3 0,-2 6 1541,-2 4 0,0 3 0,0 6 0</inkml:trace>
  <inkml:trace contextRef="#ctx0" brushRef="#br0">26659 9013 7960,'-15'0'1772,"9"0"-1139,6 0 1,6-1 0,10-3 0,5-2 7,7-2 0,2 0 0,7-3 1,-1 2-175,0-2 0,2 3-122,5-2-726,-7 1 1,-1 1 0,-8 2-1,-2 1-499,-1 0 1,-10 2 0,-5 9-2510,-12 9 3389,-14-1 0,-18 13 0,-9-5 0</inkml:trace>
  <inkml:trace contextRef="#ctx0" brushRef="#br0">26616 9241 11094,'14'0'1883,"0"0"1,7-2-1367,3-3 0,4 2 1,5-6-1,4-2 359,-1-2 0,3 4-1009,-5-1 1,-1 2 0,-5-3 0,1 3-1460,-1 2 0,-6 1-27,-3 5 1,-1 0 1618,1 0 0,-4 0 0,6 0 0</inkml:trace>
  <inkml:trace contextRef="#ctx0" brushRef="#br0">27796 8871 8038,'0'-28'224,"0"1"0,0 3 368,0 5 0,0 3 1,0 2-1,-1 0 152,-4 0 0,-3 6 0,-6 3 1,-1 3 363,1 2 0,0 8-868,0 7 0,-5 2 0,-2 10 1,1 4 0,-1 4 1,2-2-391,5 5 0,1 0 0,4 3 1,4-1-86,4-2 0,1-7-69,0 2 0,12-4 1,7-6-1,7-4-110,2-3 0,7-8 415,3-3 1,3-5 0,0-6 0,-2-9 292,-1-7 1,-1-5 267,0-1 0,-3-2 0,-9-3 1,-3-5 350,-1-3 1,-9 0-535,-7 3 0,-4-2 0,-2 7 0,-4 2 72,-4 1 1,-9 7-507,-1 4 0,-6 5 0,3 5 0,-2 4-380,1 3 1,5 4-461,-1 3 0,3 3 0,4 7 0,1 3 894,1 1 0,1 6 0,-5-3 0</inkml:trace>
  <inkml:trace contextRef="#ctx0" brushRef="#br0">24995 12212 8072,'5'-21'-37,"1"-1"0,1 0 0,1 2 0,-2 1 0,2-2 0,0 1 461,3-1 1,-3-3 0,-1 5 0,1 2 0,-1 1 0,-1 0 81,-3-3 1,0 8-1,0-3 1,2 2 354,-2-1 1,-1-1 1139,-2-1-1500,0 1 0,-2 6-354,-2 4 0,-4 2 0,-6 5 0,-1 5 83,1 6 0,-2 8-196,-3-3 1,2 11 0,-7 0 0,1 5 44,0 5 0,-3 1-89,2 1 1,2 7-1,0 3 1,1 5 75,4 5 0,3-2-36,4 6 1,4-4 0,7 4 0,4-1-29,5-5 0,9-5-133,4-12 0,4-2 1,1-1-1,1-6-174,-1-4 1,1-4 130,-1-12 1,1 0-1,-1-1 1,1-4-122,-1-4 0,-4-4 185,-1-1 0,-1-7 0,5-8 0,-1-7-62,-1-5 0,5-3 157,-6-3 1,2-3 0,4-8-1,2-4 60,1-4 1,0-5-33,-4-4 0,1-6 1,-14 30-1,-1-2 1,2-1-1,0 0-59,-1-2 1,-1 0-1,-2 2 1,-2 0 64,-1-1 1,-1 1-1,0-33 1,-4 1-1,-5 7 290,-5 7 0,-9 10-9,-10 15 1,-4 5-1,-4 2 1,-2 6 303,-3 4 0,6 0-392,-2 11 0,3-4 1,0 4-1,0 2-157,1 1 0,-1 2-94,11 0-177,-6 7 0,9-4 1,-3 6-1,3 2 0,2 2-558,0 1 1,0-4 0,-1-1-1,3 2-513,2 2 0,-2 0 651,2-4 0,-1 4 0,0-4 129,2 4 0,5 1 156,0 0 351,2-6 0,-4 11 0,-2-3 0</inkml:trace>
  <inkml:trace contextRef="#ctx0" brushRef="#br0">25024 12397 8111,'-24'-2'0,"2"-1"1080,1-2 1,2-4-1,7 2 1,4 1 131,8 0 0,8-4 0,11 6 1,4-1-409,4-1 1,3 2 0,3-4 0,5 1-148,3-1 0,2 3-524,0-5-232,-7 7 0,4-8 0,-6 5 0,-1 0 0,-1-1-2088,-5 4 1047,-8 2 0,1 1 1,-5 0-4076,-1 0 5215,-6 0 0,-2 6 0,-6 2 0</inkml:trace>
  <inkml:trace contextRef="#ctx0" brushRef="#br0">28834 7023 8220,'-9'0'-217,"-1"0"-840,-1 0 1134,-2 0 0,4-2 0,-1-1 1,-1-2-1,-1 1 0,-3-1 0,3-1 1,1-1 1133,1 1 0,7 0-850,-2 1 1,5 2-1,7-5-236,7 2 1,2-4-845,7 5 484,1-6 1,5 10 0,-1-6 0,0 3 0,1-1 0,-2 2 0,-4 1-1975,-4 2 1569,-3 0 640,-2 0 0,-6 6 0,-1 2 0</inkml:trace>
  <inkml:trace contextRef="#ctx0" brushRef="#br0">28734 7108 8220,'-28'22'0,"6"-1"-293,3-7 0,5-4 1109,4-1 0,10-1-474,10 1 1,4-2 0,5-7 0,6-2-217,7-3 1,-1 2-298,7-6 0,-4-1 0,3-2 171,3 2 0,1-9 0,2 3 0</inkml:trace>
  <inkml:trace contextRef="#ctx0" brushRef="#br0">29431 6852 8390,'6'-22'-321,"2"2"1,7 4 0,0-2 841,4 0 1,-3 3-1,3 7 1254,-3 2-982,-2 1-629,0 5 1,-6 8 0,-3 5 0,-3 6 0,-2 3 0,-2 3 0,-1 2-223,-2 2 1,-6 4 51,2 0 0,-9 5 0,-1-3 0,2-1-126,1 1 1,2-2-129,0-4 1,-1-3 0,1-2 0,2-5-513,2-3 793,4-2 0,6-8 0,1-6 210,4-7 1,9-14-141,10-7 0,-2-2 0,2-7 0,1 1 98,2 0 1,1-2-32,1-5 1,-1 2 0,-1 3 0,-3 5 161,-5 3 0,-3 8 904,-2 3-485,-6 3 1,-8 10-544,-10 6 0,-7 8 0,-2 9 0,1 4 99,3 1 1,5 1-442,1 6 1,6-2 0,-2-2 0,3-1-638,2 1 1,2-3 289,3 2 0,4-7 0,8 2 0,4-3-952,1-2 1,2-1 1444,4-4 0,7 4 0,1-5 0</inkml:trace>
  <inkml:trace contextRef="#ctx0" brushRef="#br0">29332 8629 8293,'-7'-8'1016,"6"-4"-626,-4 2 0,10-1 0,4 0 0,4 3 0,3 0 0,1 2-615,2 0 0,0 1 0,-5 3 0,0-1-448,1-1 0,-1-1 0,-2 6-69,-2 4 1,-4 3 478,-6 6 1,-6 2 0,-4 1 0,-4 2 262,-5-1 0,-1 2-11,-4-1 1,-1 0 0,6-5 0,1 1 820,3-1 1,0 0 29,1 0 1,8-6 180,6-3 1,9-3-909,15-2 0,1-7 0,12-1 0,-1-1-1470,0-1 1357,2 1 0,5-5 0,0-1 0</inkml:trace>
  <inkml:trace contextRef="#ctx0" brushRef="#br0">29971 8373 8330,'15'-14'0,"-1"0"0,2 0 0,1 0 523,2-1 0,0 1 1,-5 2 315,0 2-858,1 4 1,-9 7-310,-6 4 1,-2 3 229,-7 6 1,-1 0 0,-4 1 0,0-1-227,0 0 1,0 5 435,-1 0-107,1 6 0,0-7 1,1 4-1,2 0 0,3-2-4,2 1 1,-4 3-1,6-4 1,1 1-120,1-1 0,2-1 123,0-5 0,0 1 0,2-3-45,2-2 0,4-4 37,6-6 1,-4-3 0,-1-5 0,2-8 61,2-4 1,1-4 32,1-4 1,-3-1 0,-1 1-1,-1-1 226,1 1 1,1-5-173,3-1 1,-6 6 0,-1 4 0,0 1 334,0 0 0,-5 3-21,2 6 1,1 4-1,0 2 13,2 2 0,-3 4-431,4 12 1,-4-1 0,3 12 0,0-1-382,0 4 1,1-2-4,6 2 1,-6-2-1,1 2 1,1-4-1846,1 1 2187,2-12 0,1 10 0,-1-11 0</inkml:trace>
  <inkml:trace contextRef="#ctx0" brushRef="#br0">25990 11288 8172,'0'-19'-53,"0"0"1,0 2 0,0 1 0,2 0-1,3 0 571,4 2 1,4-3 0,1 7 0,2-1 2,3 2 0,-2-2 0,7 6 0,0 2 525,-2 1-892,-2 2 1,-4 8 0,0 5 0,0 6 0,-5 3 0,-3 4 0,-5 4 110,-2 4 0,-1 4-386,0-5 1,-6 5 0,-3-5 0,-2 0-389,1 2 1,-7-7 263,2 1 1,-2-3 0,3-7 0,0-1-218,-1-2 1,1-9 218,0-2 0,6-6 242,3-9 0,4-1 113,1-13 1,6-4 0,5-7 0,5 0 134,3 1 1,5-6-135,-5 2 1,6-3-1,-3-1 1,2-1 54,-1 0 1,1 5-59,4 1 1,-4 5 0,-2 0 0,-1 5 130,-4 4 0,-1 5 219,-2-1 1,-4 10 894,-1 4-1055,-6 4 1,4 2-1,-9 4 1,-3 4 269,-4 4 1,1 3-262,-2 3 0,6-2 1,-6 7-1,-1 1 124,-1 2 1,2-3-407,1-1 0,5 1 1,0 3-1,1-2-475,-2-1 0,3-2 194,-3 2 1,9 1 0,4-4-1,3-1-439,4 1 1,8-2-2681,-5-5 3373,8 6 0,-4-4 0,6 5 0</inkml:trace>
  <inkml:trace contextRef="#ctx0" brushRef="#br0">26986 11928 8129,'1'-29'194,"4"1"1,5-1-1,1 2 1,0 4-1,-2 2 2607,2 1-2066,2 4 1,-7-3-1,-6 13 1,-9 10-1,-7 14-21,-3 7 1,-6 5-1,1 3 1,-1 5-520,1 3 0,2 3 1,4 2-1,-1 3-77,2 2 0,3 1-227,4 5 0,4 0 1,8-1-1,2 0-32,6-4 0,9 0-305,5-9 1,4-5-1,4-15 1,2-4-878,3-3 1,-4-3 657,5-4 1,-7-4 0,3-10-1,-4-4-1831,-2-4 2496,0-1 0,1-7 0,-1-1 0</inkml:trace>
  <inkml:trace contextRef="#ctx0" brushRef="#br0">27611 11913 8306,'10'-28'241,"-1"1"1,1 2 447,-2 1 0,4 5-78,-2-5 0,1 12 1,0-1-1,-3 4 1151,-2 1 0,-1 6-829,-5 2 0,0 7-353,0 7 0,-2 2 0,-1 3 0,-3 4 141,-2 4 1,3 6-558,-4 0 1,1 7 0,-3-2 0,1 3-184,-1 2 1,3-1-68,-1 1 0,4-1 0,-3 1 0,2 0-796,3-1 0,1-4-44,2 0 1,0-6 0,2 1 0,1-5-1046,2-4 0,6-5 1139,-2-9 1,5 1 831,5-7 0,3 1 0,7-5 0</inkml:trace>
  <inkml:trace contextRef="#ctx0" brushRef="#br0">28152 12269 8162,'-2'-10'1244,"-1"1"-393,-2-2 1,0 3 0,5-2-1,2 1 755,3 1 0,7-3-1078,7 6 1,8-4 0,2 4 0,7 0 278,5-1 0,3 4-585,4-2 0,-3-3 1,6 3-1,-2 0-224,-3 3 0,-2 1-367,-1 0 1,-7 0-1,-3 0 1,-4 0-1209,-6 0 0,-2 0 8,-7 0 0,0 0 1569,0 0 0,1 0 0,-1 0 0</inkml:trace>
  <inkml:trace contextRef="#ctx0" brushRef="#br0">29360 11700 8165,'0'-36'537,"0"4"1,0 7-169,0 6 1,0 3 2779,0 2-2290,0 6 1,-6 8 0,-4 11-1,-2 6 204,-3 7 0,0 8-836,-4 1 1,1 11 0,-5 2 0,-1 6-215,2 7 1,-3 2-94,6 1 0,0-2 1,4 6-1,3-1-794,2-5 0,6 0 444,8-13 1,10-6 0,12-7 0,4-8-173,3-7 1,6-6 457,-1-13 1,3-2 0,2-4 0,-2-8-43,-3-8 0,-3-7 455,-7-4 1,-1-5 0,-3-9 0,-5-4 626,-3 1 1,-4-5-480,-2 2 0,1-2 0,-5-2 0,0 0 273,1 0 0,-4 9-498,-8 5 0,-8 3 0,-9 10 0,-3 5 141,-5 3 0,-8 9-584,0 9 0,-4 2 1,-6 2-1,-2 2-1392,-1 2 1,2 9 476,6 6 0,7 6 0,5-1 0,7 1-1665,10-1 2831,6 3 0,1-5 0,0 6 0</inkml:trace>
  <inkml:trace contextRef="#ctx0" brushRef="#br0">29275 12041 8177,'-14'-6'354,"-1"3"1203,1-7 0,1 6-873,4-6 1,4 7-1,10-2 1,4 4-167,4 1 1,3-2 0,3-1 0,5-2-297,2 2 0,9 0 0,2 0 0,0-4-266,1-1 0,0 5 0,3-3 0,-1 1-1409,-2 1 1,-2-1 658,2 5 1,-3-5 0,-8 0 793,-4 2 0,4-5 0,-5 0 0</inkml:trace>
  <inkml:trace contextRef="#ctx0" brushRef="#br0">30114 11629 8174,'1'-14'156,"2"0"0,2-1 530,-2 1-27,5 0 0,-2 4 1,6 3-1,-3 0 0,0 6 1,1 4 1225,-1 6 0,-1 6-1300,2 3 0,2 5 0,-2 7 1,3 3 27,1 5 0,0 4-583,0 6 1,-1 1 0,-2 4-1,-3 1 103,-2 5 0,-1 2-28,-5 6 1,0-4-1,-2-6 1,-4-2 88,-8-3 1,-2 2 25,-8-7-233,1 0 1,-7-10 0,-2-6-1,-1-4 1,3-6-1270,5-5 1,-1-1-299,7-10 0,7-2 344,7-7 1236,3-4 0,9-13 0,1-1 0</inkml:trace>
  <inkml:trace contextRef="#ctx0" brushRef="#br0">30426 10932 8302,'-4'-14'35,"-3"0"0,1 0 0,-2 0 0,2-1 2121,-1 1 1,3 0-546,4 0 0,0 7-1107,0 7 0,4 7 1,3 7-1,-1 2 401,0 3 1,1-2-741,-2 7 0,-2-1 0,5 6 0,-2-1-286,-3 1 0,3-2 103,-1-4 0,0 3 0,-4-6 0,3 1-236,0-1 0,1-1-178,-5-5 0,0 1 1,0-1-734,0 0 975,0-6 55,0-2 0,0-7 0,0-4-80,0-5 0,-2-2-165,-2-2 163,2-1 1,-4 1-236,6 0-57,0 6 264,0 2 149,0 6 1,-2-2 480,-2-3 174,2 4-433,-4-6-2520,6 7 1844,0 0 0,-7-6 0,-1-2 0</inkml:trace>
  <inkml:trace contextRef="#ctx0" brushRef="#br0">30426 11060 7042,'-7'-9'-40,"0"1"348,1 2-296,4 1 0,-6 0 0,4 0 0,-6 2 280,-2 2 1,4-1 0,1-1 354,1-2 0,4-1-233,-2 1 0,2 2-99,2-6 1,0 4 0,0-5 0,0-1 316,0-1 0,5 2-370,0 1 1,6-1 0,-3-4 0,1 0 196,0 0 1,1 4-249,4 1 1,0 1 0,2-2 0,2 5 174,1 4 0,-1 1-296,-3 0 0,4 1 1,0 4-1,-2 6-6,-1 7 0,-7-1-120,1 7 1,-7-1 0,2 6 0,-4 1 50,-1 3 1,-4-3-18,-1 3 0,-11-3 0,2-1 0,-4-1-17,-2 1 0,4-6-81,-3 1 1,3-7 0,4 2 0,1-5-457,1-4 407,7-4 1,-3-7-1,6-4 38,0-5 1,0-4 42,0-5 1,6 2 0,3-7 0,4-1-74,1-2 0,0 0 122,1 4 0,1-6 0,1 4 0,2-4 38,-2 3 0,1 0-35,1-2 0,-4-1 0,4 3 1,-3 2 57,-2 5 1,-4 3 430,-1 2 1,-6 4 75,2 1 0,-5 6-304,-5-2 0,-2 8 1,-8 4-1,1 2-94,0 7 1,0 0-27,-1 7 0,1 1 1,2 4-1,2 1 52,5-1 1,4-4-290,1 0 1,1-1 0,6 6 0,5-1-206,6 1 0,12-6-274,-2 1 0,10-7 1,-2 1-1,2-7-1591,0-6 2182,-6-4 0,9-1 0,-5 0 0</inkml:trace>
  <inkml:trace contextRef="#ctx0" brushRef="#br0">26758 11217 8175,'0'-14'119,"2"-1"0,1 1 905,2 0-975,6 6 1,-3-3 0,7 5 0,3-1 0,1-1 0,0 2-1,1 0 1,2 3 0,2 1-524,0 2 0,-7 0 1,2 0 473,-3 0 0,-2 6 0,0 2 0</inkml:trace>
  <inkml:trace contextRef="#ctx0" brushRef="#br0">26758 11302 8175,'-6'8'1830,"4"-2"-1357,-4-6 0,12 0 42,4 0-416,9 0 0,1-6 0,6-2 0,-4-1 0,0 1-1050,0 1 333,-5 3 618,4-3 0,-1 6 0,2-6 0</inkml:trace>
  <inkml:trace contextRef="#ctx0" brushRef="#br0">27284 10890 8193,'-14'14'0</inkml:trace>
  <inkml:trace contextRef="#ctx0" brushRef="#br0">27284 10947 8242,'-1'-15'109,"-2"1"0,-2 0 0,2 0 1005,1 0 1,4 6-481,2 3-566,-2 3 1,9 4 0,-5 3 0,1 4 0,-1 4-127,-3 1 0,3-5-512,-1 1 275,0-7 1,-3 8 53,2-6 79,-2 0 125,4-5 50,-6 0 392,0 0-135,0-7-190,0 6 1,-1-6 130,-4 7 51,3-6-59,-4 5 0,6-7 79,0 3-100,0 3 0,-2-4 0,-1 4 234,-2-2-173,1 2-56,4-4-168,0 12 1,0 2 0,0 6 0,0 0-367,0 1 1,0 5-221,0 4 0,0-2 0,0 2 0,-2 1-282,-3 2 0,4 0 413,-4-4 0,4 3 0,1-7 436,0-2 0,-7-1 0,-1-2 0</inkml:trace>
  <inkml:trace contextRef="#ctx0" brushRef="#br0">27569 10719 8242,'0'-14'729,"0"0"1,1 6-351,4 3 0,-3 5 0,2 5 1,-1 4-204,2 4 0,-3 6 1,2 1-1,-2 3-343,-2 2 0,5 0-291,0-1 1,-1 3 0,-4-5-1,-1 1-57,-4 1 0,2-5 515,-7 5 0,1 0 0,-5 4 0</inkml:trace>
  <inkml:trace contextRef="#ctx0" brushRef="#br0">27370 11004 9053,'6'-8'1582,"-3"-5"-909,7 3 1,1 3 136,8-3-779,-4 7 0,7-8 0,-3 6 1,5 2-1,3 0 0,1 0-31,1-2 0,6-6 0,1 3 0</inkml:trace>
  <inkml:trace contextRef="#ctx0" brushRef="#br0">31080 11018 7449,'0'-14'327,"0"-1"1,0 1 0,2 1 918,3 4 0,-2-2-984,6 6 0,1 0 0,4 5 1,0 0-1,1 0-374,-1 0 0,3 2 0,-1 1 0,-3 3-731,-1 2 0,-1-3 843,-1 5 0,2-1 0,-4 5 0</inkml:trace>
  <inkml:trace contextRef="#ctx0" brushRef="#br0">31137 11117 8507,'19'-1'1925,"0"-4"0,2 3-1682,-2-2 0,3-3 0,6 3 0,1-1-444,-1-2 1,1 6-2385,-1-4 2585,-6 4 0,11 1 0,-3 0 0</inkml:trace>
  <inkml:trace contextRef="#ctx0" brushRef="#br0">31749 10790 8410,'-2'-12'162,"-1"1"0,-2 1 1,0 1 2273,-1 1-1718,5-5 1,-6 13 0,9 0-326,3 8 0,-4 9 0,4 2 0,-2 0-247,2 2 1,-4-1-362,4 4 0,-2 3 0,0-3 0,2 2-1519,-2 3 0,-1-5 1006,-2-1 1,5-4-1,-1 3 728,0-1 0,-3-2 0,-1-5 0</inkml:trace>
  <inkml:trace contextRef="#ctx0" brushRef="#br0">31564 10748 8314,'5'-15'1058,"-1"1"1,7 0-397,-1 0 1,7 0-122,2-1 0,6 7 1,-1 4-1,5 1 334,4-2 0,3 3-387,7-3-494,-1 4 1,-4 2 0,-1 3 0,-1 2 0,-3 2 5,-3 3 0,8 2 0,-8 1 0</inkml:trace>
  <inkml:trace contextRef="#ctx0" brushRef="#br0">21427 6710 12737,'-19'-41'-296,"1"2"0,6 2 0,5 4 1,6 6-1,-2 8 0,-7 11 402,-9 13 0,-11 9 0,-3 16 0,1 5 0,1 8 0,-1 7 180,-1 6 0,-2 5 0,5 2 1,0 2-238,3 3 0,8-3 1,2 0-1,6-4-22,6-6 1,10-6 0,8-11 0,9-6-91,11-7 0,6-4-26,4-7 1,4-6-1,2-5 1,2-6-208,3-7 1,-5-10 325,-2-9 0,2-1 0,-2-9 0,-2-5 122,-6-7 0,-4-4-53,-7-2 0,-7 0 0,-7 0 1,-8-1 409,-4-4 1,-5 9-291,-7-4 1,-1 14-1,-12 2 1,-3 5-459,-1 4 1,4 8-11,-1 5 1,7 10 0,-2 4 0,3 4-1214,2 1 0,1 6 1462,4 3 0,-4 10 0,5 3 0</inkml:trace>
  <inkml:trace contextRef="#ctx0" brushRef="#br0">21213 7066 8560,'-34'-7'121,"8"6"0,-2-4 379,9-3 1,-2 6 421,7-2 0,14 1-471,10-2 1,5-3-1,12-6 1,5-1 42,3 1 1,4-5-339,9 0 0,-3-4 0,6 4 1,-2 1-665,-3 3 0,-2-3 65,-1 4 1,-1-3 0,1 9-1,-1 0 443,1 3 0,-7 10 0,-1 3 0</inkml:trace>
  <inkml:trace contextRef="#ctx0" brushRef="#br0">22010 7208 10248,'-2'-16'-252,"-1"-1"1,-2-2 609,2 1 0,12 2 0,7 2 1,5 2 257,4 2 0,-3-3-601,2 4 0,4-4 0,5 1 0,-1 2-118,-2 5 0,3 4-538,0 1 0,-4 0 0,-7 0 0,-3 3 184,-7 7 0,-4-1-21,-8 10 1,-8 3 0,-4 2 0,-9 3 440,-6 1 0,1 1-11,-12-1 1,1 0 0,-2-1-1,4-2-44,5-1 0,-2-6 1063,9 1 1,2-4 640,2 0 0,18-9-1037,10-6 1,12-6-1,13-9 1,8 0-461,3-4 1,9 3-387,-2-3 0,4-2 0,-1 2 1,-3 2-1587,-5 1 1857,4 2 0,-7 0 0,5 0 0</inkml:trace>
  <inkml:trace contextRef="#ctx0" brushRef="#br0">23047 6412 8986,'0'-29'-195,"0"1"1,2 1-1,1 2 130,2 1 1,0 2-1,-5-2 1,1 5 1522,4 3 0,-3 2-627,2 0 0,-1 6 0,1 5-428,0 6 0,1 7 1,-5 7-1,0 3 22,0 3 1,0 2-280,0 8 0,0-1 1,2 5-1,1 1-389,2-1 0,-1-1-104,-4-3 1,0-1-1,0 4 1,0-1-871,0-4 0,0 0 508,0-3 0,5 0 0,0 1 705,-2-1 1,-2 1-1,-1-1 1</inkml:trace>
  <inkml:trace contextRef="#ctx0" brushRef="#br0">23716 6881 8470,'-5'-14'269,"0"-1"1,0 3 182,-1 2 1,-2 4 0,-6 6 0,0 0 0,0 3 0,-2 5 95,-3 6 1,-3 10 0,-7 0 0,-1 4-296,-3 5 1,1-1-1,-5 6 1,-3 1 34,-1 2 0,0 2-288,3 0-71,-3-1 1,9-4 0,-4-2-1,1-1 1,4-5 0,2-3 0,4-5-391,1-1 1,7-2-45,-2-5 1,9-5-545,6 1 1,8-2 305,6 1 1,9-3 742,5-6 0,9-6 0,3-2 0</inkml:trace>
  <inkml:trace contextRef="#ctx0" brushRef="#br0">23559 7307 8586,'0'-19'272,"0"0"0,2 2 730,3 1 1,4 7-520,10-1 1,-3 7 0,4-2 0,-1 4 344,0 1 1,2 3-464,-2 6 1,-3 2 0,1 13 0,-4 1-547,-4 2 0,-6 3 53,2 3 1,-5-1-1,-5 4 1,-4-1 90,-4-3 0,-1-1-46,0 2 0,-5-7 0,0 1 0,3-5 151,5-5 0,0-1 589,6-2 1,2-6 177,8-3 0,4-4-706,10-1 1,3-1 0,8-4-1,2-4-225,1-4 0,6-1-324,-1-1 1,2 6 0,-1 1 0,-2 0 419,-3 0 0,0-1 0,-6-5 0</inkml:trace>
  <inkml:trace contextRef="#ctx0" brushRef="#br0">25009 14771 8240,'-4'-10'-470,"-1"1"1,2-2-362,1-2 894,2 5 1,0-4 0,2 2 0,1-2-1,3-3 1,1 1 0,1 0 0,-2 0-1,2-2 1108,0-3-950,-5 3 0,3-4 0,-6 5 0,0 1 1,0 0 1103,0 0-875,0 0 1,0 4-1,0 1 659,0-2-298,0-2-247,0 5 527,0 2-619,0 6 0,0 1-220,0 4 1,0-2-1,0 7 1,0 1 318,0 1 0,0 7-261,0 0 0,0 8 0,-1 2 0,-3 7 125,0 5 1,-1 3-458,5 4 15,-6-4 0,4 11 0,-4-3 0,1 3 1,-1 1-1,-2-4 1,5-5 0,-4-7 0,2-4-185,1-1 0,-6-4-580,6-7 0,-3-3-1091,2-7 782,4 0 0,-4-6 1,10-3-1,4-5-3214,4-5 4294,1 3 0,7-10 0,1 4 0</inkml:trace>
  <inkml:trace contextRef="#ctx0" brushRef="#br0">24626 15709 8197,'-19'0'44,"0"0"1,1 0 582,2 0 959,9 0 0,-1 0 240,12 0 1,1 0-1472,14 0 0,3 0 0,2 0 0,3 0 392,1 0 1,1 0-244,-1 0-417,7-6 0,-4 3 1,7-5-1,0 0 0,0 0-258,0-3-304,-6 5 0,9-7 0,-2 3 0,4-1 0,1 0-982,-3 2 0,-3 6 1,0-2-1,-5 3-2444,-3 2 3901,-8 0 0,-1 7 0,-7 1 0</inkml:trace>
  <inkml:trace contextRef="#ctx0" brushRef="#br0">24896 16193 8197,'-15'0'210,"-3"0"1,-1 0-1,1 0 2009,2 0-1826,2 0 1,6-2 0,4-3 0,4-4 0,4-4 0,7-1 0,7 0 218,5-1 1,4 1-1,3 0 1,2 0-314,1 0 1,5 4 0,-5 2 0,0 0-176,2 0 1,-5 5-148,3-2 1,-9 5 0,-5 5-1,-5 6-233,-4 7 0,-4 5 185,-6 11 1,-11-3-1,-7 7 1,-5 2 24,-7 1 0,-2 1 191,4 1 0,-5-2 0,1-3 0,4-3 233,2-1 1,10-8-153,2 2 0,8-14 0,12-1 0,8-5 151,9-5 0,15-3-417,4-5 1,15-7 0,1-9 0,6 1-865,4-1 1,-5-4-320,-2 1 1,-4 2-1,-5 0 1,-4 1-3153,-4 4 4375,-8 1 0,-7-4 0,-9-3 0</inkml:trace>
  <inkml:trace contextRef="#ctx0" brushRef="#br0">26033 15212 8197,'-8'-15'598,"2"1"0,6 0 0,0 0 429,0-1 1,1 8 0,3 3 981,0 8-1555,7 3 1,-3 9 0,7 3 0,-1 5 0,0 3 0,0 3 0,0 3 145,1 5 1,-3 8 0,-1 1-1,-3 0-692,-1 2 0,-3 5-120,-4 3 0,0 3 0,-1-9 0,-4 1-1830,-4 0 0,-9-3 129,-1-2 1,-8-1 1912,-1-13 0,-7 0 0,-8-4 0</inkml:trace>
  <inkml:trace contextRef="#ctx0" brushRef="#br0">24213 15411 8148,'-6'-24'778,"-4"0"0,-1 5 0,0-3 432,2 2 1,1 9-503,-2 11 1,-2 9-27,2 15-442,-2-1 0,-2 20 0,-1 0 0,3 6 0,1 3 0,1 0 0,1 2 0,-1-1 0,2 3-223,2 0 0,3-7-2448,8 8 1767,9-9 0,11-6 0,13-8 0,11-6 664,9-4 0,7-10 0,6-8 0</inkml:trace>
  <inkml:trace contextRef="#ctx0" brushRef="#br0">26303 14288 8430,'0'-15'141,"0"1"1,0 0 777,0 0 0,0-1 1,0 1-81,0 0 1,2 6 0,1 5-19,2 6 1,4 10 0,-4 7 0,0 2-435,1 4 1,-4 5 0,4 4 0,-1 0-637,-1-1 0,1 4 230,-5-4 1,5 3 18,0-3 0,12 5 0,-1-3 0</inkml:trace>
  <inkml:trace contextRef="#ctx0" brushRef="#br0">27426 15112 8146,'0'-14'199,"0"-5"0,0 0 1,0 2-1,0 1 1452,0 2-1195,-6 6 0,-3 4 1,-9 12-1,-1 10 1,0 5-1,0 9 1,0 3-1,1 6 366,-3 5 1,10 3 0,-3 3 0,3-3-343,3 0 0,1 1-84,7 7-375,0-6 0,8 2 0,7-5 0,7-2 0,5-4-1734,1-4 1264,7-3 1,-4-13 0,7-3 0,3-3 0,5-4-2762,6-2 2694,4-4 243,0-12 0,8-2 1,0-6-1</inkml:trace>
  <inkml:trace contextRef="#ctx0" brushRef="#br0">28280 15169 8112,'-10'-6'596,"1"-4"1,-1-3 2238,2-1-2215,2 6 0,6 8 0,0 10 0,0 2 0,0 3 772,0-1 0,0 2-750,0 3-392,0-4 0,0 12 1,0-3-1,0 4 0,0 4 1,0 3-1,0 1 52,0 4 0,0-4-320,0 2 0,0-5 0,0 3 1,0-1-351,0-3 1,0-7-146,0-1 1,0-12-1,0 3-970,0-3-427,0-6 0,0-1 1910,0-10 0,13-2 0,2-8 0</inkml:trace>
  <inkml:trace contextRef="#ctx0" brushRef="#br0">28962 15539 8216,'-14'0'303,"0"-2"1,-1-1 0,1-4 2645,0 0-1735,6 3 1,2 0-517,6 8 0,1 0-320,4 5 1,-2-6 0,7 2 0,2-3 293,6-2 1,4 0-455,6 0 0,1 0 1,1 0-1,3-2 160,5-3 1,3 2-344,1-6 1,1 5 0,0-2 0,-2 1 6,-3 1 1,-3-6-102,-7 5 0,-6 1 0,-3 2-1357,-3-3 503,-8 4 0,-4-6 0,-8 7 0,-6 0 913,-2 0 0,-3 7 0,1 1 0</inkml:trace>
  <inkml:trace contextRef="#ctx0" brushRef="#br0">30071 14970 8118,'-5'-29'159,"0"1"0,2 0 0,2 1 0,1 1 0,0 4 0,0 2 869,0 2 1,1 7-1,4 3 1,3 4-521,0 5 1,3 7 0,-6 10-1,-1 4-242,3 5 0,-6-2 0,4 10 1,-3-1-222,-2 4 0,0-1-87,0 0 0,0 0 0,0 1 0,0-5-1368,0-3 0,0 3 822,0 0 1,0 0 0,1-4-1,2-1 588,2 1 0,0-1 0,-5 1 0</inkml:trace>
  <inkml:trace contextRef="#ctx0" brushRef="#br0">29716 15681 8064,'-8'0'851,"1"0"0,9-2-440,3-3 1,7 4 291,7-4-499,6-3 1,2 0 0,8-4 0,1 1 0,6 1 0,3-1 0,7-2-63,4-1 1,-4 0-501,0 0 1,-6 1 0,1 2-1,-4 3-577,-5 2 0,-10 1-753,-9 5 1688,-9 0 0,2 0 0,-4 0 0</inkml:trace>
  <inkml:trace contextRef="#ctx0" brushRef="#br0">29915 16079 8584,'0'-14'748,"0"-1"0,3 1-218,6 0 1,2-2-1,13-1 1,1-2 550,2 1 0,3 4 135,3 5-979,-3-4 1,10 11 0,-9-2 0,-2 2 0,-5 4-337,-4 2 1,-6 6 0,-6 9 0,-2 5-21,-2 2 0,-4-2 16,-5 0 1,-3 0-1,-6 4 1,0 0-344,-1 1 0,3-1 356,2 1 1,-1-6 0,6 1 0,2 0 461,2-2 0,1-6-154,0-7 1,12-6 0,7 2 0,8-3-24,6-2 0,4-2-665,5-3 0,6-7 0,1-7 0,0 1-901,0 3 0,-2-4-1895,-4 0 3101,-1 0 1,1-2 0,0-1 0</inkml:trace>
  <inkml:trace contextRef="#ctx0" brushRef="#br0">30825 15155 8064,'-7'-29'179,"6"2"1,-4 4-1,3 4 1479,2 3 0,0 6-287,0 1 0,0 7 48,0 2-1043,0 7 0,5 12 0,1 1 0,2 4 1,3 6-1,2 5 0,3 4 469,3 4 0,-4-4-775,4 9 1,-3 1 0,-2 0 0,1 1-145,-1 4 0,-1-4-134,-4 3 0,-3-8 0,-6 3 0,-1-4-1468,-4-1 0,-3-7 852,-6-3 1,-2-9 0,-1-5 0,-4-3-2476,-1-2 3299,5 0 0,-4-6 0,7-2 0</inkml:trace>
  <inkml:trace contextRef="#ctx0" brushRef="#br0">31237 14231 8309,'-14'-22'596,"-5"-1"1,0 8 0,3-1 0,3 5 287,4 3 1,4 9 0,-4 10 0,-2 7 56,-2 6-845,5 2 1,-3 4-1,6 4 1,2 2-1,1 2 1,4-2-1,3 1-447,4-1 0,10-5 1,6 1-1,7-7-311,6-6 1,9-9-1,5-6 1,4-5 147,1-9 1,-7-5 657,-2-14 1,-10-6 0,-5-4-1,-6-5 501,-9-4 1,-5 1-251,-13 4 1,-6 5 0,-4 2 0,-4 3-1064,-5 6 668,3 5 0,-10 14 0,3 2 0</inkml:trace>
  <inkml:trace contextRef="#ctx0" brushRef="#br0">31194 14302 8390,'8'-14'-324,"3"-1"0,-5 1 1,2 0 695,3 0 0,-4-1 1,-1 3-1,0 2 141,4 6 1,-1 2 0,4 2 0,4 0-578,4 0 1,3 0 0,7 2 63,7 2 0,0 4 0,11 6 0</inkml:trace>
  <inkml:trace contextRef="#ctx0" brushRef="#br0">27185 16633 8154,'0'-14'113,"-7"0"1,0 0 0,-3 1 0,2 2 0,0 3 1017,0 2-698,5-5 1,-5 9 0,5-1 0,-3 6-1,0 8 1,-1 6 0,4 9 0,0 4 232,-2 3 1,4 11 0,-4-1 0,3 3-452,2 3 1,-4-4-342,-1 7 1,-5-4 0,6 2-1,0 1-938,3 0 0,1-6-950,0 3 1,0-6 2013,0-4 0,6-3 0,2-7 0</inkml:trace>
  <inkml:trace contextRef="#ctx0" brushRef="#br0">27611 17216 8045,'-14'14'325,"0"-4"0,1-1 0,2 2 329,2 2 0,-2 9 0,-8 5 0,-5 6-160,-3 3 0,-1 4-133,-1 7-437,7-2 1,-5 8 0,5-5 0,0-3 0,3 0-591,3-3 666,2 1 0,0 6 0,0 1 0</inkml:trace>
  <inkml:trace contextRef="#ctx0" brushRef="#br0">27483 17898 8020,'19'-4'0,"2"-3"0,1 1 1566,3 0-1247,-4 1 1,-1 7 0,-7 2-1,-4 6 1,-4 4 0,-5 5-1,-5 5-137,-4 3 0,-5 6 0,-5 1 0,-3 1-646,0 0 0,-5 3 257,3-5 0,2 2 0,0-4 0,3 1 43,6-5 0,5 0 196,8-8 1,2-5 0,4-6 0,8-2 449,8-3 1,16-3-359,5-4 1,9-9 0,0-6 0,2 2-231,-2 1 0,-3-3-947,-6 0 1,-4 1 1052,-6 9 0,1-10 0,-12 3 0</inkml:trace>
  <inkml:trace contextRef="#ctx0" brushRef="#br0">25948 17543 8059,'6'-14'395,"7"-5"0,9 0 1,3 2 473,5 1 1,13 2 0,-1-1 0,3 1 655,-1 0-1412,-1 6 0,-1 0 1,1 5-1,-2-2 1,-3 2-1,-6 1 1,-6 2-488,-2 0 0,-7 2 1,1 3-1,-7 6 374,-6 6 0,-4 5 0,-1 7 0</inkml:trace>
  <inkml:trace contextRef="#ctx0" brushRef="#br0">26147 17898 8039,'0'8'2726,"0"-1"1,8-14-1836,6-2 1,7-4-560,7-1 1,7 0-1,3-2 1,4-1 301,6-2-634,2 0 0,13 5 0,2-1 0</inkml:trace>
  <inkml:trace contextRef="#ctx0" brushRef="#br0">22791 12340 8308,'-56'-6'77,"-4"-2"0,1-5 0,5 2 0,4 3 0,4 2 0,3 1 0,7 0 285,8 1 1,10-1 0,9 5-624,-2 0 333,4 0 0,3 0 0,8 0 0,7 0 0,7 0 179,6 0 1,9 0 0,6 0 0,7 0-95,6 0 0,5-5-267,5 0 115,2-6 0,14 5 0,1-5 0,-39 7 0,0 0 0,1 0 0,-1 0 0,1 1 0,2 0 0,1-1 0,2 1-87,3 2 1,1-1 81,-3 2 1,-1-1 0,4-1-1,-2-1 1,-5 1 0,0-1 0,-1 1-1,-1 1 1,1 0 0,-1 0 0,34 0-1,-7-2-48,-12-2 1,-11-1 2,-7 1 0,-5 2 0,-9-7-22,-5-1 0,-9 3 53,-6-1 0,-10 4 0,-8-3 0,-8 0-162,-5 0 1,-13 4 131,-2-6 0,-12 5 1,0-2-1,-3-1 24,2 0 0,3 3 300,0-4-266,3 5 1,9-7 0,6 5-1,7 0 1,8-1 0,13 4 22,13 2 1,20 1 47,16 0 6,6 6 0,14 3 1,5 9-1,3 2 1,0 2 63,-6 4 0,-7 2 0,-7 4 1,-10 3 99,-11 1 0,-19 2 557,-20 4-831,-26 1 0,-30-5 0,24-19 0,-2 0 0,-2 0 0,-1 0 0,-4 0 0,0 0 19,0 0 0,-1 0 0,0-1 0,1 2 0,0 1 0,0 0 0</inkml:trace>
  <inkml:trace contextRef="#ctx0" brushRef="#br0">3185 1805 9431,'7'-20'14,"0"3"1,6-7-1,-2 0 1,-1 0-1,1 2 457,1 2 1,3-5-1,-1 2 1,0 0 0,0 1-1,-1 1 172,-4 4 0,4-4 0,-5 2 0,1 2 0,-1 1 659,-1 2 1,-3 4-428,-4 1 1,-1 6-66,-4-2-545,-3 10 0,-1 4 1,-1 9-1,-1 2 1,0 4 34,1 6 1,-2 0 0,2 9 0,-2 4 45,-2 3 0,-1 8-274,1-2 1,0 4 0,0 5 0,-1 0-229,1-1 1,2-1-72,2-3 1,2 1 0,5-1 0,-2-6-569,2-7 0,2-8 399,1-12 1,4-2 0,3-9-1,-1-1-560,0-1 0,5-7-282,-1 2 0,2-4 1,4-1-1,2-1-3107,1-4 4328,6-3 0,-3-6 0,6 0 1</inkml:trace>
  <inkml:trace contextRef="#ctx0" brushRef="#br0">4109 1436 8440,'7'-29'284,"2"1"1,2 1 590,-1 3 1,1 4 15,-7 6 149,1 6 0,-5 3 1,0 11-81,0 9 1,-1 2 0,-4 10 0,-5 4-552,-2 4 1,-2 5 0,-1 7 0,1 5-35,0 3 0,-5 7-525,0 0 0,0-1 1,5-4-1,-2 0-687,-3 0 0,5 3 57,0-3 0,1-4 0,7-11 0,-1-5-1582,1-3 1,-3-1 1526,4-5 1,-5-3 834,6-10 0,-14 5 0,2 2 0</inkml:trace>
  <inkml:trace contextRef="#ctx0" brushRef="#br0">3199 2232 8350,'15'-14'592,"-1"-5"1,2 0 0,3 0 1729,4-2 0,10 1-1405,5-4 0,10-3 0,4 4 0,3-3 185,2 3 1,0-3-1,0 6 1,0-1-595,0 1 1,-8 1-771,-7 5 0,1 4 0,-5 1 0,1-1-1766,-1 2 1,-1 2 476,-4 6 0,-3 0 0,3 1 0,-3 4-1837,-2 5 3388,1 2 0,-7 9 0,-2 1 0</inkml:trace>
  <inkml:trace contextRef="#ctx0" brushRef="#br0">4792 2218 8350,'6'-14'243,"-3"-1"0,7 1 1,-1 0 1750,-1 0 1,3-1-1,-4 3 292,0 2 1,-2 4-1615,5 6 0,-7 2 0,2 4 0,-4 8 375,-1 8 0,0 7-1023,0 4 1,-1-3 0,-4 5 0,-3-2-415,0 0 0,-5 2-2260,4-2 1,-4-5 2649,-1 1 0,-7 6 0,-1-5 0</inkml:trace>
  <inkml:trace contextRef="#ctx0" brushRef="#br0">6128 1706 8385,'15'-36'373,"-6"-4"0,0 5 1,3 1-1,0-1 1,1 3 1158,-4 2 0,2 3 1,-6 4-1,-2 4 1,0 3 74,2 2 0,-3 7 0,2 9-1245,-2 11 0,-7 9 0,-1 11 1,-2 5-68,-3 3 1,-2 8 0,-1 3-1,0 3-244,0 2 1,0 5-363,-1-1 1,1 1 0,0-5-1,1 0-613,4 0 1,-2-2 381,6-3 1,0 2-1,5-7 1,0-3-1137,0-4 1,0-7 440,0-9 1,7-5 0,2-10-2261,4-4 3497,1-4 0,0-1 0,0 0 0</inkml:trace>
  <inkml:trace contextRef="#ctx0" brushRef="#br0">5659 1308 10442,'2'-8'1569,"4"3"0,8 4 0,8-1-21,5-3 1,14 4 0,8-6 0,10 1-1031,7-3 0,5-4 1,5-1-1,3 0 1,0-1-1,-3 1-852,-4 0 0,-5 0-778,-1 0 536,-6-1 0,2 7 0,-12 5 1,-5 6-1,-8 7 573,-2 3 1,5 13 0,-4 4 0</inkml:trace>
  <inkml:trace contextRef="#ctx0" brushRef="#br0">7266 2317 8177,'14'-28'660,"0"1"0,0 2 1,1 3 1090,-1 1 0,0 4 0,0 7 0,-1 7 0,-2 8-614,-2 9 0,-5 7 1,0 9-1,-2 3-896,-2 5 0,-6-2 1,-4 2-1,-3 0-872,-1-2 1,0 4 0,0-6 0,-2 3-2021,-3 2 0,-1-2-2172,-4 0 4823,-3-5 0,5 3 0,-7-7 0</inkml:trace>
  <inkml:trace contextRef="#ctx0" brushRef="#br0">8417 1493 8181,'0'-16'0,"0"-1"0,0-2 3229,0 1 1,0 7-1985,0 2 1,0 7-1,0 2 1,-1 10-154,-4 7 1,2 11-813,-7 10 1,7 10 0,-3 4 0,1 5-86,0 4 1,-4 4-398,4 6 0,-6 2 1,2 3-1,3-36 1,-1 0-156,0 2 1,0 0 0,-7 35-736,-1-6 0,6-6 0,-1-10 0,-1-2-1292,-1-6 1,2-14 769,1-4 1614,-1-17 0,-4 7 0,0-11 0</inkml:trace>
  <inkml:trace contextRef="#ctx0" brushRef="#br0">7820 1436 8297,'2'-24'738,"3"0"1,2 1 410,1 1 1,11-4 0,0 7 0,7 4 280,2 4 1,13 0-270,6 6 0,12-5 0,4 6 0,3 0 463,7 3 0,0-1-1422,-33 0 0,0 0 0,39 0 0,-38-1 0,0 0 0,38-4-840,-1-2 0,-2 1 380,-5-2 1,-3 6 0,-7-4 0,-10 1-328,-10 4 1,-6 2-4171,-7 1 4755,1 0 0,-7 12 0,-2 4 0</inkml:trace>
  <inkml:trace contextRef="#ctx0" brushRef="#br0">9455 2459 8152,'0'-14'813,"7"0"1,0 0 0,3 1 1805,-1 4 1,1-2-1,4 6 992,0 2-3358,-6 7 1,3 9 0,-6 8-1,-2 1 1,-1 5 0,-2 3-1,0 4-1074,0 3 0,-7-4 0,-4 3 0,-6 1 821,-7-1 0,-3 2 0,-1 4 0</inkml:trace>
  <inkml:trace contextRef="#ctx0" brushRef="#br0">10792 1621 8297,'14'-49'352,"-1"6"1,-2-1 0,-3 6 771,-2 3 1,-1 4-1,-5 7 3574,0 5-3760,0 3 1,0 21-1,-2 9 1,-1 11-394,-2 9 0,-4 8 1,2 12-1,-1 6-212,-3 6 1,-1 4-1,-3 1 1,1 1-535,0 4 0,0 0-93,7-33 0,0-1 1,-12 34-1,9-35 1,1-1-1,-9 34-1883,3-3 1,0-8 319,1-6 0,6-13-1825,3-10 1955,4-17 1727,1-11 0,0-20 0,0-8 0</inkml:trace>
  <inkml:trace contextRef="#ctx0" brushRef="#br0">10294 1379 8467,'14'-21'0,"1"4"3435,-1-7-2733,6 7 0,4-10 0,11 5 0,7-2 0,11 2 0,8 0 1,10 0 1017,-32 9 0,1 1 0,38-10-1181,-3-2 1,-3 7 0,-6-2 0,-3 3-525,0 2 0,-12 6-1419,-4 3 0,-4 3 0,-10 4 0,-1 4-4430,-2 8 5834,-2 7 0,1 14 0,-1 1 0</inkml:trace>
  <inkml:trace contextRef="#ctx0" brushRef="#br0">11474 2374 8119,'2'10'0,"1"-1"1642,2 2 0,4 2 0,-4 3 0,-2 1-800,-1 2 0,-9 6 0,-2 0 0,-5 5 201,-5 4 1,-5 5-1214,-9-1-133,3 3 1,-7 2-1,6-2 1,-4-2-1,0-2-3286,1-3 3589,7 0 0,0-12 0,5-2 0</inkml:trace>
  <inkml:trace contextRef="#ctx0" brushRef="#br0">12612 1606 8284,'0'-33'530,"0"0"0,0 3 485,0 5 0,0 4 1,0 7-1,0 0 0,1 1 187,4 4 0,1 4 0,5 11 0,-3 9-643,-2 7 0,4 11 0,-4 8 0,1 8 25,-1 8 0,3 14-657,-4 0 0,-2-31 1,-1 0-1,-2 41 0,-1-39 1,0 0-203,-1 0 0,0 1 0,-2 4 1,-2 1-191,-3-1 1,-1 1 0,2-4 0,0 0 0,-12 32 0,1-7-2555,0-7 1,-2-4 1161,2-15 1857,4-10 0,-3-11 0,4-3 0,-3 3 0</inkml:trace>
  <inkml:trace contextRef="#ctx0" brushRef="#br0">12086 1521 8215,'4'-24'402,"3"2"1,2 0 1414,7 0 0,6 3 1,11-3-1,5 0 692,3 0 1,8 4-1596,3-1 1,10 4-1,4 0 1,2 3-30,-2 2 1,2-1-795,-6 7 0,4-6 1,-4 5-1,-4 2-1032,-4 2 1,-6 1-255,-11 0 0,3 1 0,-7 4 0,-3 4-5898,-5 4 7093,-4 1 0,-7 7 0,0 1 0</inkml:trace>
  <inkml:trace contextRef="#ctx0" brushRef="#br0">13607 2403 8486,'19'-23'754,"0"3"1,0 1-1,0 2 1,0 2 0,-2 6 1088,-1 3 1,-4 7 0,-2 10-1,-5 7-915,-4 5 1,-1 10 0,-1 5-1,-4 5 87,-5 4-1358,-9-2 1,2 10 0,-7-3 0,1 2 0,-1-2 0,2-5 0,0-2-2596,0-3 0,4-2 2938,-1-7 0,4 0 0,0-11 0</inkml:trace>
  <inkml:trace contextRef="#ctx0" brushRef="#br0">14375 1678 8463,'20'-43'345,"-4"2"1,3 4-1,-5 9 2643,-4 8 0,-3 5-914,-2 6 0,-3 9-767,3 9-828,-4 4 1,4 12-1,0 7 1,-2 6 0,-2 8-5,-1 2 0,0 11 0,0 7 1,0 5-753,0 5 0,0 3-181,1-36 1,-2-1-1,-1 2 1,0-1 0,-1 1-1,-1-1 1,1 1 0,0-1-1320,0-1 1,0 0 0,-2 30 802,5-5 0,0-7 0,0-18 0,0-5-2081,0-6 3055,0-8 0,-5-1 0,0-3 0,1 3 0</inkml:trace>
  <inkml:trace contextRef="#ctx0" brushRef="#br0">13920 1493 8397,'9'-19'715,"1"0"0,1 0 228,1-2 1,10 6 0,7-4 0,9 3 1350,8 2 0,10 4-1274,11 1 1,4 4-1,3-3 1,4 0 287,0 0 1,-3 3-1081,1-4 1,-9 4 0,-3-3 0,-7 2-101,-12 3 1,-8 1-1047,-14 2 0,-2 0 0,-7 0 1,-1 2-5087,-4 3 6004,-2 2 0,-7 8 0,0-1 0</inkml:trace>
  <inkml:trace contextRef="#ctx0" brushRef="#br0">15484 2431 8349,'9'-19'754,"1"-1"1,-1-3 0,0 0 0,1 2 0,1 7 114,2 8 1,-5 6-1,-2 4 1,-1 9 0,1 8-1,0 9-308,1 4 0,-3 4 0,-4 6 0,-1 4-582,-4 4 1,2-3 0,-7 0 0,-2-2-1624,-6 1 0,-4 5 869,-6 0 0,-1-5 0,1 0 775,-1-4 0,-5-1 0,-3-1 0</inkml:trace>
  <inkml:trace contextRef="#ctx0" brushRef="#br0">16266 1663 8351,'6'-42'713,"0"5"1,5 4 0,-3 5 509,-2 4 0,1 10 0,-4 11-403,2 6 0,-1 11 0,-4 10 1,0 4 175,0 5 0,0 10-501,0 9 1,0 8 0,0 3-1,0 2-227,0 3 1,-6 6-348,-3 2 0,3-33 0,-1-1 1,0 0-1,0-1 0,0-1 0,0 0-592,-8 39 1,1 0 21,0-8 0,0 2 0,1-15 0,2-7-3791,1-12 4440,7-7 0,3-10 0,8-1 0</inkml:trace>
  <inkml:trace contextRef="#ctx0" brushRef="#br0">16777 1407 8758,'0'-19'-40,"2"1"1,3 2 2115,4 5 1,4 6-169,1 10-1084,0 9 0,0 11 1,1 13-1,-1 9 0,0 9 1,0 4-1,1 3-155,-1 2 1,-6 6-799,-4 5 1,-2-33 0,-2 0 0,0-1 0,-2 0 0,1 0 0,-2 0-203,-1-1 1,-2 0 0,-8 33-2583,-5 2 0,-3-11 2914,-7-8 1,-5-7-1,-3-7 1</inkml:trace>
  <inkml:trace contextRef="#ctx0" brushRef="#br0">16280 2275 8265,'6'-29'423,"4"2"1,4 4 2016,5 4 0,3 3-938,6 2-1137,7-1 0,12-2 0,10 1 1,3 4-1,5 1 61,6 3 1,0-3 0,2 6 0,-10 2-1828,-11 1 1,-8 8 1400,-6 4 0,-3 9 0,-6 3 0</inkml:trace>
  <inkml:trace contextRef="#ctx0" brushRef="#br0">17502 2630 8336,'15'-6'0,"-1"-2"0,2-2 5305,3 1-4042,-10 6 1,9 4 0,-14 14-1,-2 7 139,-5 4 1,-5 4-717,-6 4-992,-1 2 0,-5 7 1,-5 1-1,-5 3 1,-5 4-4199,-2-1 2729,0-1 1499,-6-6 0,0 0 1,1-1-1</inkml:trace>
  <inkml:trace contextRef="#ctx0" brushRef="#br0">18484 1734 8267,'14'-36'54,"-2"1"1,-1 7-1,-3-1 1,-1 3-1,-4 2 463,-2 5 0,-1-2 1,0 1-1,0-1 1,0-1-1,0 2 579,0-1 0,0 2 0,0 5 7,0 0 1,0 4-256,0 1 1,0 12 5,0 2-577,0 12 0,0 2 0,0 8 0,0 4 1,-1 4 74,-4 5 0,3 7 0,-4 7 1,1 4-45,1 4 1,-7 6-199,1-2 0,-4 5 1,-3 5-1,7-36 1,-1 1-46,0 1 1,0-1 0,2-1 0,1-1-368,-11 37 1,3-6-1,3-7 1,4-8-818,4-4 1,-1-15-58,1-8 1,0-13-2880,5-1 2210,0-9 1845,0 1 0,0-6 0</inkml:trace>
  <inkml:trace contextRef="#ctx0" brushRef="#br0">19152 1379 8479,'4'-28'0,"1"1"0,-2 3 4005,-1 5-3133,-2 10 1,0 5 0,0 14-1,0 10 432,0 10 0,0 13 199,0 9-1264,0 10 1,-2 3 0,-1 7 0,-3 4-1,2-36 1,-2 1-187,-1 0 0,-1 1 0,0 4 0,0 0 1,-3 1-1,-2 1 0,1 0 0,-1 0-836,0 0 1,-1-1 0,0-4 0,0-1 203,0-3 0,-1-2 0,-13 32 0,-1-7 0,1-11-1676,-1-10 1,-1-11 2254,-3-7 0,3-8 0,-6 0 0,-4-2 0,-4-3 0</inkml:trace>
  <inkml:trace contextRef="#ctx0" brushRef="#br0">18412 2218 8245,'16'-33'-890,"2"1"1,1 4 2279,-2 2 0,7 7-223,4-4 0,2 7 0,8 0 0,3 5 928,5 0 1,6 3-1757,10-1 1,-4 5-1,2 0 1,-5 2-169,-2 2 1,-12 0-1643,1 0 0,-9 6 0,1 4 1471,-4 3 0,-2 7 0,0 2 0</inkml:trace>
  <inkml:trace contextRef="#ctx0" brushRef="#br0">19536 2445 9702,'6'8'4354,"-4"5"-3626,2-4 1,-2 4-1,-2 3 1,0 3 312,0 4 1,-2 4-666,-2 2 1,-4 5 0,-8 4-1,-3 3-1136,-5 2 1,-4 0-1022,-5-1 0,1 6 0,-4-3 1781,1-3 0,2-6 0,4-8 0</inkml:trace>
  <inkml:trace contextRef="#ctx0" brushRef="#br0">20247 1621 8477,'9'-38'202,"0"1"0,1 3 0,-1 2 0,-1 4 0,-1 4 0,-3 7 3913,3 6-3222,-6-2 0,6 13 0,-7 0 0,0 9 800,0 9-1400,0 4 1,0 8 0,0 5 0,0 9-1,0 11 1,0 11 0,-2 9-193,0-35 0,-1 0 0,0 2 1,-2 0-1,-1 1 0,-2 1 1,1 1-1,-2 0-385,0 2 0,-1 1 0,3 0 0,-1 0 91,-2 0 0,1-1 0,1-5 1,1 0-1,-4 29 0,3-10-1181,2-7 0,1-8-198,5-13 0,0-6-1707,0-13 3279,-6-6 0,-2-8 0,-6-8 0</inkml:trace>
  <inkml:trace contextRef="#ctx0" brushRef="#br0">19820 1365 11483,'0'-24'-314,"0"2"1,0 1 1240,0 4 0,6 1 0,5 4 0,8 2 2127,10 5 1,9 4-1878,14 1 0,2 0 0,13 1 0,6 4 257,6 5 0,0-2-1085,-38-4 0,-1 1 0,34 0 0,3 3 0,-1-2-1187,0-3 1,-7 3-62,-7-1 0,-11 5 1,-7-4-1,-6 2-1890,-3 3 1,-13 2-2258,-8 1 5012,-9 0 1,1 7 0,-6 1 0</inkml:trace>
  <inkml:trace contextRef="#ctx0" brushRef="#br0">20659 2730 8241,'14'-8'417,"0"-3"1,0 6 2946,1 2 1,-1 3-2234,0 4 1,-6 6 0,-3 9 0,-5 5-585,-5 2 1,-3 8 0,-6 0 0,-2 3-97,-3 2 0,2 1-1458,-7-2 1,0 1 0,-4-6 1006,0-1 0,-7 4 0,-2 0 0</inkml:trace>
  <inkml:trace contextRef="#ctx0" brushRef="#br0">21754 1933 8345,'7'-22'30,"5"-5"1,-6 5 0,0-1 0,2-1 0,-2 0 426,1 2 0,2 2 0,-2 5 0,-1 1 0,2 0 803,0 0 0,-4 1-683,6 4 1,-7 4 0,2 11-1,-4 8 237,-1 9 0,0 5-342,0 5 1,0 5 0,0 11-1,0 8 155,0 8 1,5 12-730,-3-35 1,1 1 0,0 1 0,-1-1 0,-3 4 0,0 1 0,-1 0 0,-1 0-271,-1 1 0,-1 0 0,-1 2 1,1-1-94,0-2 1,0-1 0,-1-2 0,1-3 0,0 23 0,2-10-1351,2-11 1,-4-9-889,0-11 2703,-6-10 0,5-8 0,-4-6 0,4 0 0</inkml:trace>
  <inkml:trace contextRef="#ctx0" brushRef="#br0">21441 1621 8429,'0'-22'268,"1"-5"0,3 5 0,3-1 1322,6 5 1,0 6 0,12 5 0,5 0 124,6 4 1,18 2-1291,8 1 0,7 0 0,7 1 0,-36 0 0,1 1 114,0 0 0,1 1 0,2 2 0,1-1-1145,-3-1 0,1-1 550,2 1 1,-1-1-1,27 3 1,-2-1-1,-10 1 1,-12 1-1728,-8 4 1,-12-2 0,-12 3 1782,-9 5 0,-11 4 0,-3 9 0</inkml:trace>
  <inkml:trace contextRef="#ctx0" brushRef="#br0">569 1422 8398,'-8'-22'-136,"-4"-4"1,4 7 0,-2 2 1932,1 1 1,6 2-775,-2 0 1,14 7-1,7 7 1,6 10-402,8 7 1,0 5 0,8 7-1,2 2-168,1 7 0,1 2 0,1 13 0,-2 6-309,-3 6 0,-3 6-276,-20-34 1,-2 2-1,14 35 1,-14-35 0,-2 1-1,-2-1 1,-1 1-1126,3 39 0,-3-10 229,-3 2 0,-4-15 0,4-6 0,-5-9-238,-5-8 1,-2-7 504,-8-3 0,0-7 760,-4-2 0,3 1 0,-5-7 0</inkml:trace>
  <inkml:trace contextRef="#ctx0" brushRef="#br0">1394 1336 8398,'20'-33'0,"-4"0"0,-5 1 519,0 2 0,0 8 1,0 5-1,-3 4 2004,-1 4-1572,-3 6-619,-4-4 1,-1 9 0,-4 4 0,-4 8 0,-6 9-1,-4 5 1,-4 5 461,-4 5 1,-2 8-651,1 1 0,-2 9 1,-3-1-1,-5 6-72,-3 4 0,19-29 0,-1 1-96,0 2 1,-1 2-1,-1 5 1,0 0 0,-4 3-1,1 0 1,-1 2-1,1 1-318,-1-1 1,1 0 0,0-1 0,1 0 226,0-2 1,2-1 0,0-6-1,1-2 1,-16 29 0,5-8-219,7-9 0,14-13-28,-1-10 0,9-1 0,-2-8 1,2-2-409,3-1 1,6-7-340,2 1 0,7-7 0,2 2 1108,9-4 0,3-1 0,3 0 0</inkml:trace>
  <inkml:trace contextRef="#ctx0" brushRef="#br0">1778 2047 8560,'4'-19'428,"3"-1"151,1-2 0,0 4 0,3-1 0,-2 5 734,2 5 1,2-4 0,3 5 0,1-1 140,2-1 0,6 5-860,-1-4 0,3 6 0,1-2 0,2 2 70,3-2 0,-3 3-673,4-2 0,0 2 0,-2 2 1,-4 0-902,-2 0 1,-9 0-179,2 0 1,-5 6 0,-4 4 0,-6 3-2295,-2 1 1,-8 6 1443,-4 4 1938,-9 3 0,-9 1 0,-9 1 0</inkml:trace>
  <inkml:trace contextRef="#ctx0" brushRef="#br0">1877 2260 8560,'6'8'3315,"-4"5"-2677,11-11 0,-5 4 336,6-6 0,-5 0 0,2 0 1,4 0 859,2 0 1,8-2-1059,-1-2 0,1-3 0,0-4 1,-1 2-354,1-2 0,1 0-558,-3 1 1,3-1-1,-7 6 1,-4 1-766,-3-3-4014,0 6 4914,-10 1 0,4 8 0,-6 6 0</inkml:trace>
  <inkml:trace contextRef="#ctx0" brushRef="#br0">2034 3583 12463,'0'-27'-187,"0"1"1,0 3-1,0-3 1,0 1-1,0 1 1,1 4 1128,4-1 1,-4 4 0,4-5 0,-3 1-1,-2 4 2528,0 1-3318,0 8 1,-7 4 0,-2 8 0,-4 7 294,-1 7 0,-5 4-227,0 6 1,-4 2 0,4 3 0,0 7 38,-2 6 1,1 4-272,-4 7 0,3 2 1,6 2-1,-3 9 34,9-31 1,-1 1 0,1 1 0,1 1-67,2 8 1,2 0 0,0-1 0,0 0-1,3 4 1,-1 1 0,0 0 0,0 0-84,-1 0 1,2-1-1,3-3 1,1 0 34,1-2 1,2-2 0,13 32 0,4-23 0,6-12-286,4-13 0,3-10 462,7-10 1,-5-10-1,0-11 1,3-8-38,5-10 0,-4-5-136,1-9 0,0-6 0,-6-5 1,4-4-333,2-4 1,-7-6 190,-2 2 1,-11-4 0,-4-4 0,-3-3-48,-8 37 0,-2-1 0,-1-2 1,-2-1 112,0 4 0,-1 0 0,-1-2 0,-2 0 0,-1-1 0,-1-1 0,-2 1 0,-1-1-93,-2 1 1,-1 1-1,-9-35 380,-5 10 0,-3 9 0,-7 1 0,-5 11 432,-3 11 0,-1 10-319,-1 16 0,0 2 0,1 9 0,1 4-50,3 8 1,4 7-730,11 7 0,2 6 1,7 0-1,1 1-201,4 0 0,3 3-154,6-5 0,6 5 0,3-3 0,4-1-713,1 1 0,0-2 1610,1-4 0,-1-1 0,0 1 0</inkml:trace>
  <inkml:trace contextRef="#ctx0" brushRef="#br0">1991 4208 8476,'-14'-6'255,"-1"-2"0,1-6 0,2-1 928,2 1 0,-1 5 0,5-1 2945,-2-1-1872,-2-1-1030,2-3-928,8 7 1,10 1-1,9 3 1,5-2 0,6-2-1,6-1 1,8-1 743,5 1 0,5-1-925,8-4 0,1 5 0,3-1 0,-4 1-1007,-4 1 1,-1 0 259,0 3 0,-8 3 0,-8-2 0,-11 2-1423,-10 2 1,-5 6 864,-6 4 0,-3 4 0,-6 5 1188,0 5 0,-6 3 0,-2 1 0</inkml:trace>
  <inkml:trace contextRef="#ctx0" brushRef="#br0">2986 4450 8394,'-8'-10'734,"4"1"0,0-1 0,1 1 3168,-2-1-3398,1 7 0,5-8 0,4 5 0,5-1 0,4 0 0,3 0 0,2-1 0,0 2 8,2 0 0,-1-1 0,5 4 0,-1-1-749,1 0 0,-4 1 0,-1 0 0,-1-2-3113,0 2 1694,0 2 0,-6 7 0,-4 5 1656,-4 6 0,-16 5 0,-5 7 0</inkml:trace>
  <inkml:trace contextRef="#ctx0" brushRef="#br0">3000 4663 8488,'15'0'2354,"-6"-2"-1712,1-2 1,-1 1 549,5-7 1,0 7 0,1-3 0,0-1 909,4-2 0,-1 1-1520,6-2 0,-1 2 0,6-3 0,-2 4-606,-4 0 1,-2-2-2200,-7 4 1,5 0 2222,0 5 0,0 7 0,-5 0 0</inkml:trace>
  <inkml:trace contextRef="#ctx0" brushRef="#br0">23502 13761 9965,'-22'0'-297,"-3"-1"1,6-2-1,2-2 1,4 2-1,8 1 73,10 2 1,6 0 0,3 0 0,0 0 0,1 0 243,-1 0 0,0 0 1,0 0 183,1 0-180,-1 0 0,5 0 1,0 0-1,0 0 1,1 0-1,4 0 0,4 0-14,6 0 1,2 0-242,7 0 174,5 0 0,9 2 1,13 1-1,7 2 1,-34-3-1,0-1 4,0 0 0,0-1 76,4-2 0,0-2 0,2 1 0,1-2 0,5-2 0,1-2 0,2 1 0,1-1 0,1-1 0,1 0-28,0-1 0,0-1 1,3-1-1,0 0 1,0-2-1,0 0 1,4 1-1,1 1 107,4-1 0,0 1 1,-6 2-1,0 1-1456,2 0 0,-1 1 1350,-4 4 1,0 1-1,6-2 1,-1 1-1,-1 2 1,0 1 0,1 0-1,0-1 1,1 1-1,0 0 1,-1-1 0,0-1-1,-1 1 1,0-2-78,-3 0 0,1-1 0,2 0 0,1 0 1,0-2-1,1 0 0,1-1 0,0 1-250,0-2 0,-1 1 1,0-3-1,0 0 445,4 2 1,-1 1-88,2-1 1,0 1 0,-20 3-1,0-1 1,0 1 0,-1 0-1,1-1 1,-2 1 0,26-3-1,-1 1 1,-1 0 0,-1 0 39,0 1 0,-2 0-58,-4 0 1,-1-1 0,6 1 0,-1 0 0,-8 1 0,-1 0 0,-4 0 0,-1 1 0,-3 0 0,-1 2-3,-3 0 1,-1-1-1,4-1 1,-1-1 0,-2 2-1,0 0 1,-2 0-1,-1 1-102,-4 0 1,-2 1 0,35 0 60,-13 2 1,-4 0 0,-10 0 0,-6 0 201,-7 0 1,-5 2-206,-11 3 1,-2 1 0,-9 5 0,-2-2 2016,-5 2-1980,3 2 0,-7 8 0,5 1 0</inkml:trace>
  <inkml:trace contextRef="#ctx0" brushRef="#br0">4010 4123 14192,'0'-14'-482,"0"-1"0,0 1 0,0 0 0,0-2 0,0-1 0,1-2 0,3 1 733,0 3 0,6-6 0,-5-3 0,-1-1 0,1 0 0,1 1 150,2-1 0,-3 3 0,3-2 0,-2 0 0,-3 2 0,1 3 388,0 3 1,-2 2 0,3 0 174,-4 0-993,-1 6 0,-1 3 0,-4 10 0,-5 6 255,-2 6 0,-3 7 0,0 9 0,-3 7-11,-1 6 1,-4 6-180,4 9 0,-2-1 0,5 7 0,1 1-332,2 1 0,8-4 122,0-4 1,5-8-1,7-8 1,7-5-49,8-7 0,5-9 0,3-7 0,2-6 122,1-6 0,6-10 248,-1-4 1,-2-10-1,1-5 1,-2-4-102,-4-6 0,-6-2 52,-1-7 0,-6 6 1,0-1-1,-3-2 32,-6-1 0,-2-3-58,-7-4 0,0 6 1,-2-2-1,-3 4 74,-4 1 1,-9 2-133,-1-1 0,0 8 1,5 2-1,-2 7-82,-3 6 1,4 2-522,-4 3 0,3-1 0,2 7-1126,-1 0 700,1 9 0,6 3 0,5 6 914,6 1 0,5-1 0,6 0 0</inkml:trace>
  <inkml:trace contextRef="#ctx0" brushRef="#br0">4877 4094 12967,'0'-9'-225,"0"-1"1,-1 1 2041,-4 1 1,3 0-845,-3 3-1236,10 4 1,3-1 0,6 9 0,1-1-691,-1 0 1,0 5 913,0-1 1,0 2-1,1 3 1</inkml:trace>
  <inkml:trace contextRef="#ctx0" brushRef="#br0">5375 3526 10466,'14'-51'525,"8"7"1,8 8-1,10 2 608,5 8 0,4 3 0,-3 9 0,0 0-375,-5 0 0,0 6-956,-8 3 0,-6 5 1,-8 6-1,-3 9-646,-2 7 0,-6 5 422,-3 1 1,-10 7 0,-8 4 0,-7 6-21,-9 2 0,-7 5 309,3-5 0,1-1 1,7-8-1,3-5-160,1-3 1,4 2 504,8-4 1,4 2-1,11-11 1,8-1 302,8-2 0,7-2-171,4 0 0,3 0 0,5 0 1,-3 1 240,-4-1 1,-6 5-345,-4 0 1,-10 4 0,-11-2 0,-8 1 339,-9 3 0,-8 2-276,-11 2 1,-8-3 0,-7 0-1,1-4 27,-2-2 0,5 3-614,-4-9 1,6 3-1,5-9 1,7 0-1212,5-3 852,8-4 679,2-1 0,9 7 0,6 0 0</inkml:trace>
  <inkml:trace contextRef="#ctx0" brushRef="#br0">29033 13136 8294,'-8'-6'12,"-3"2"0,6-5 0,2-2 0,3 0 0,7 0 418,7 1 0,8 7 0,11-2 0,7 2 0,5 0 0,7-2-126,4 2 0,5 2 0,1 1 0,-2 0-55,-2 0-288,-1 0 1,-5 1 0,-3 2 0,-4 4 0,-11 1 0,-7 1 0,-8 1-853,-3-1 0,-3 1 605,-4 4 1,-6 0 0,-12 0-1,-12-1-230,-9-4 1,-6 4 346,-7-4 1,-6-1-1,-3 0 1,-5-1-14,-4-4 1,2-2 402,-2-1 1,4 0 0,5 0 0,4 0 718,4 0 0,8-1-79,3-4 0,15 2 0,9-7 209,6-1 1,15-1-819,7-3 1,17 6 0,10 1 0,8 2-202,9 3 0,10-4-402,3 2 1,-1 1 0,-3 4 0,-1 0-1144,0 0 0,-3 6-222,-7 4 1716,-5 2 0,-15 6 0,-3-1 0,-5 0 0,-3 2 0</inkml:trace>
  <inkml:trace contextRef="#ctx0" brushRef="#br0">1067 8772 8529,'-29'-7'15,"2"-1"1,4-6 0,5 0 244,7 0-44,5 6 0,8 1 0,2 9 0,6 3 0,2 6 0,3 5 0,-1 4 1,2 2-1,1 5 650,2 5 1,6-1-1,-1 7 1,4 3-699,6 5 0,-3 5 0,6 6 0,-1 1-231,0 4 1,-3 4 0,-14-29-1,0 0 1,0 2 0,0 0-408,-1 0 0,1 1 0,20 29 1,-6 1-1,-1-4-652,-2-1 0,-8-13 608,-3-5 1,1-9 0,-1-10 0,-1-1-929,-2-3 1442,-2-3 0,0-14 0,0 0 0</inkml:trace>
  <inkml:trace contextRef="#ctx0" brushRef="#br0">2034 8587 8556,'-29'-11'-48,"4"-4"1,4 0-441,7-1 930,3 8 0,2-3 1,1 8-1,1 4 72,4 7 1,-5 11 0,-1 6 0,-4 7-36,-1 6 0,0 5-8,0 4-431,-7 10 1,-3 3-1,-7 8 1,-6 3-1,18-33 1,-1 0-1,-3 1 1,0 1-1,0 0 1,-1 0-93,-1 0 1,1-1 0,-1 0 0,1 0-5,0-4 0,0 1 0,3-1 0,0-1 1,-24 33-1,8-9-354,2-9 0,3-3 88,8-13 0,4 0 1,6-4-1,0-1-437,-1 0 1,7-4 220,4 0 1,2-5 0,2 3 0,0-2 537,0-2 0,6 4 0,2 0 0</inkml:trace>
  <inkml:trace contextRef="#ctx0" brushRef="#br0">2744 9326 8387,'-22'-13'0,"5"2"844,6 2 1,6 6 0,10-2 0,6 3-251,6 2 1,1 0-1,5 0 1,1 0-516,-2 0 1,7 0 0,-2 0 0,4 0-647,1 0 0,-1 0 21,2 0 0,-3 0 0,5 0 0,-2 2-461,1 3 1,-3-2 437,-7 6 0,-4 1 1,-7 4-1,-3 2 569,-6 3 0,-10 3 0,-8 6 0,-12 2 0,-8 2 0,-3-1-379,-2-4 1,3-3 929,-2-5 1,6-3-1,0 1 1,7-6 2155,6-6-1940,3-3 0,10-2 0,8 0 0,10-2 273,10-3 1,13-3-1064,8-6 0,6 0 0,9 0 1,2 1-1374,2 4 1,11-4 1395,-2 3 0,-31 4 0,0 0 0,39-8 0</inkml:trace>
  <inkml:trace contextRef="#ctx0" brushRef="#br0">4408 8899 10889,'0'-56'204,"0"10"0,2 6 0,1 7 0,1 8 1,1 3 3694,1 4-3345,-4 3 0,6 8 0,-5 9 0,2 10 1,-2 12-1,-1 9 74,-2 10 1,0 6-1,-2 8 1,-3 1-302,-4 4 1,1 3-1,-2 6 1,-1 1-132,-1 4 0,-2 2-632,6-38 0,1 0 0,-7 38 0,0-7 0,0-2-1291,-1-3 1,8-15 170,2-13 1,5-14-100,5-10 1,4-14 983,10-14 1,8-13 711,6-11 0,13-10 0,-2-2 1</inkml:trace>
  <inkml:trace contextRef="#ctx0" brushRef="#br0">5034 8558 8912,'20'-57'-6,"-6"13"913,0 6 257,-6 7 1,-8 21-623,0 10 0,0 10 0,0 5 1,0 4 563,0 5 1,0 5-527,0 4 1,0 8 0,2 6 0,1 1 72,2 1 0,4 1-793,-4 7 0,0 5 1,-5 1-1,1 2-1946,4 2 1,-3 1 1185,2-1 1,-4-1-1,-4-9 1,-6-8-2763,-2-8 3668,-9-6 1,-14-7 0,-9 1 0</inkml:trace>
  <inkml:trace contextRef="#ctx0" brushRef="#br0">4493 9383 8568,'-14'-8'0,"1"-5"1027,4 4-609,3-4 1,9 4 0,6-1 0,10 1-1,8-1 431,6 1 0,10-1 0,11-4 1,6 1-606,6 4 0,3-4-604,3 4 0,3-4 0,0 1 0,-6 1 360,-6 1 0,2 7 0,0-3 0</inkml:trace>
  <inkml:trace contextRef="#ctx0" brushRef="#br0">5773 9425 8340,'-10'0'1681,"1"0"-377,-2 0 1,5 2-285,1 3 1,3 7-1,2 9 1,-1 1-79,-4 3 0,2 2-979,-7 2 1,5 5-1,-2 4 1,-1 3-1595,0 2 0,-2-5 363,-4 0 1268,0-7 0,0 11 0,-1-6 0</inkml:trace>
  <inkml:trace contextRef="#ctx0" brushRef="#br0">6356 8601 8513,'0'-43'0,"0"7"0,0 3 2167,0 3 1,1 9-1,3 10 1205,0 14 1,3 7-2884,-3 14 0,-2 7 0,4 10 0,-1 8 188,0 6 0,1 5-676,-1 12 0,-4-1 0,4 1 0,-3 6-644,-2-36 1,0 1-1,0-1 1,0 1-174,0 2 1,0 0-1,-2-2 1,-1 0 0,-2 36-1,2-8-1689,1-8 0,2-14 1615,0-11 0,2-11 0,3-18 890,4-4 0,10-16 0,3-5 0</inkml:trace>
  <inkml:trace contextRef="#ctx0" brushRef="#br0">7180 8302 8415,'-4'-20'456,"-1"-2"0,2 0 2159,1 3-1877,2 9 0,0 5 0,0 10 0,0 8 361,0 9 0,0 8-364,0 13 1,0 6-1,0 3 1,0 5-245,0 4 0,0 6-592,0 8 0,-2-33 0,-2 2 1,-1 3-1,-1 0 0,-2 2 1,0-1-765,-1-1 1,-1 1 0,0-1 0,1 0 257,2-4 1,0 0 0,0-2 0,0-2 0,-8 24 0,1-11-1538,0-12 0,0-10 968,0-6 1,-7-4 1175,-3-6 0,-9 1 0,-3-1 0</inkml:trace>
  <inkml:trace contextRef="#ctx0" brushRef="#br0">6569 9326 8415,'-14'-22'0,"1"-3"626,4 6 0,-2 0 0,7 4 0,6 3 657,6 2 1,6-2-877,5 2 0,10-1 1,8 0-1,5 2-21,0-2 0,9-2-553,6-1 1,4 0 0,7 1 0,-3 2-473,-2 1 0,-3 7 639,-8-2 0,4-2 0,-6-1 0</inkml:trace>
  <inkml:trace contextRef="#ctx0" brushRef="#br0">7735 9340 8354,'-6'14'3724,"4"1"-2728,-3-1 0,2 5 0,0 3 0,-3 3 406,-2 5 0,3 8-1031,-5 0 0,-4 3 0,-6 2 0,-1-1-787,1 1 0,-6-2-729,3-3 0,-4 2 1,0-7-1,3-3-3550,5-5 4695,4-5 0,-6-5 0,-1-1 0</inkml:trace>
  <inkml:trace contextRef="#ctx0" brushRef="#br0">8233 8601 8395,'14'-43'430,"0"7"1,0 4 0,0 9 699,1 8 0,-6 8 1,-1 8-476,-2 4 1,-1 4 234,-5 10 1,0 10-1,0 10 1,0 9 566,0 8 1,0 3-692,0 7-706,0 7 0,-6 1 0,1-32 0,-1 0 0,-2 2 0,0 0 1,-2 4-1,-1-1 0,1 1 0,-2 0 0,0 1 0,-1-1-809,-1-1 0,1-1 0,2-3 0,0-1-821,-8 34 0,5-17 1,4-14-2715,6-13 3186,2-16 1,4-11 1097,2-10 0,11-16 0,7-9 0</inkml:trace>
  <inkml:trace contextRef="#ctx0" brushRef="#br0">9014 8345 8476,'2'-22'0,"1"3"0,4 3 2499,0 2-1823,-3 6 1,2 5 0,-6 12-1,0 10 961,0 7 0,0 13-916,0 4 1,-6 14 0,-2 1 0,-2 5 60,1 5 1,1 8-884,4-36 0,-2 1 0,-2 2 0,-1 2 0,2 0 0,0 0 0,-1-1 0,0 0-794,0 0 1,0-1 0,1-1 0,0-1-223,-7 34 1,6-8 0,3-20 0,2-9-3009,-2-6 4125,-3-4 0,-12-6 0,-2-1 0</inkml:trace>
  <inkml:trace contextRef="#ctx0" brushRef="#br0">8517 9212 8836,'-14'-14'812,"6"0"19,3 0 1,3 4-1,4 1 765,3-2 0,9 3-1051,10-2 1,4 7-1,5-3 1,7-1 125,6-2 0,4 1-765,7-1 0,5 1 1,1-3-1,0 1-373,0-1 1,-6 3 425,-5-1-102,-12 6 1,7-10 0,-11 5-1</inkml:trace>
  <inkml:trace contextRef="#ctx0" brushRef="#br0">9796 9354 8355,'-6'-7'1101,"3"0"264,-6 7 1,1 3 0,-3 5 285,1 6 1,5 12 61,-4 2-1480,6 1 0,-10 12 0,4-3 0,-4 3 1,-3 1-1,-1 1 0,-2-2-937,1-3 0,3-3-1394,0-7 0,3-11 2098,2-2 0,10-17 0,8 1 0</inkml:trace>
  <inkml:trace contextRef="#ctx0" brushRef="#br0">10493 8573 8412,'2'-34'114,"1"1"1,2 0 0,-1 0 0,1 0-1,1 3 1,1 4 1302,-1 7 0,-1 8 0,-4 3 0,3 4-456,0 5 0,1 7 1,-5 11-1,2 5-262,2 3 0,-2 9 0,3 7 1,-4 7-401,-1 6 1,0 11 0,0 6-1,0 3-542,0 1 1,-3-35 0,-2 0-11,-1 1 1,-2-1 0,1 2 0,0 1 0,-2 0 0,-1 0-1,2-4 1,0-2-2267,-6 36 0,6-12 1381,3-6 0,4-15 0,1-13 1,1-10-1475,4-8 2612,-3-11 0,17-8 0,-4-6 0</inkml:trace>
  <inkml:trace contextRef="#ctx0" brushRef="#br0">11161 8246 8529,'0'-35'0,"0"5"2143,0 4-1540,0 15 1,0 2 0,0 17 0,0 9 713,0 8 1,0 9 315,0 13-1393,0-3 0,0 18 1,0-1-1,-1 7 0,-2 5 1,-4 3-1,3-36 0,-1 0 23,-3 2 0,0 0 1,1 5-1,-2 1-592,-2 0 0,-1-1 0,2-2 0,1-2 0,-14 31 0,3-7-1200,3-10 1,1-5 816,2-14 0,-1-2 0,1-17 1,0-3-973,0-5 1,-5-5 1683,0-6 0,-7 0 0,4 0 0</inkml:trace>
  <inkml:trace contextRef="#ctx0" brushRef="#br0">10522 9084 8458,'-13'-19'0,"3"0"1454,4 0 0,12 5-742,4 0 0,6 5 1,6 1-1,8 0 465,5 0 0,6 3-937,11-4 0,0 5 1,11-2-1,-1 1-122,-1 1 1,1-3-821,-5 3 1,-7 2 0,-4-3 0,-6 2 701,-7-2 0,-3 4 0,-2-6 0</inkml:trace>
  <inkml:trace contextRef="#ctx0" brushRef="#br0">11616 9354 8291,'0'-20'458,"0"4"0,0-3 869,0 3 1,0 7-1,2 1 950,3 2-1996,-4 7 0,6 12 0,-7 7 0,0 4 0,0 5 0,0 4 0,-2 3-390,-3 3 0,-3-2 0,-6-1 0,0 0-824,0 1 0,-1-6-1124,1 3 2057,-6-4 0,4 4 0,-5 3 0</inkml:trace>
  <inkml:trace contextRef="#ctx0" brushRef="#br0">12441 8331 8401,'0'-37'149,"0"3"1,0 7 0,0 2 1361,0 1 0,0 7 158,0-2 1,0 11-1055,0 8 1,2 12-1,1 14 1,3 5 147,2 7 0,1 5-332,6 4-364,-7 10 0,4 8 1,-4 7-1,2 6 1,-6-36-1,-1 1 1,0 3-1,-1 1 1,-2 1-1,-1 1-342,-3-2 1,0 0-1,-3 2 1,-1-1-157,-1-3 0,0 0 1,-1 0-1,-1-2 0,-2-3 1,1-2-1,-9 28-1160,5-12 0,1-15-2119,10-6 3710,-6-9 0,22-10 0,-2-7 0</inkml:trace>
  <inkml:trace contextRef="#ctx0" brushRef="#br0">12995 8231 8455,'0'-42'0,"5"1"0,0 3 789,6 16 1,-8 11 0,5 15-1,0 7 1,-2 7 0,1 7 1064,-4 7 0,3 4-1097,-1 7-427,6 5 1,-10 8-1,6 7 1,-3 2-1,1 3 1,-2 3-1,-1 6-246,-2-34 0,0-1 0,-1 0 1,0 0-495,0 1 0,-2-1 0,-7 37 0,-6-9 0,1-4-1467,2-4 1,2-12 1028,-3-7 1,-1-8 0,1-13-1,0-6 848,0-5 0,-7-8 0,-1 3 0</inkml:trace>
  <inkml:trace contextRef="#ctx0" brushRef="#br0">12484 9042 8443,'-15'-11'645,"3"-4"1,2 0 759,6-1 1,10 3-197,8 4 0,10 1 0,12 5 0,7-2 959,1 2 1,8 1-1924,5 2 0,6 0 1,8 0-1,-1 0-4400,-4 0 4155,4 6 0,-6-4 0,8 4 0</inkml:trace>
  <inkml:trace contextRef="#ctx0" brushRef="#br0">13721 10478 9964,'-2'-42'20,"-1"3"1,-2 3 0,2-1 0,1 3-1,1 0 1,-2 6 359,-2 3 1,0 3 0,4-4 0,-4 4 0,-5 3 0,-2 5 90,-3 3 1,1 8 0,-2-2 0,-3 5 236,-4 5-560,2 3 0,-10 7 1,2 6-1,-1 7 1,-1 10-1,-1 8 1,0 8 44,6 6 0,-3 8-204,17-29 1,0 2 0,0 2 0,-1 1 0,1 6 0,0 1 0,2 1 0,2 1-381,-1 1 1,2 1 0,2 3 0,2 2 277,0 2 1,1-1-1,1 0 1,1 0-1,0-5 1,3-2-1,1-7 1,3-4-291,16 29 0,6-27 483,9-11 0,4-12 1,7-13-1,2-7 177,3-10 1,1-14-208,2-16 0,-26 13 1,1-2-1,1-3 1,-1 0-1,1-3 1,-1-2-339,-1-3 1,-1-2-1,-3 0 1,-2-2 298,0 0 0,-2-1 0,-2-1 0,-1-1 0,-3 2 0,-1 0 0,-4 1 0,-2 1 4,3-38 1,-9 4-21,-8 4 1,-7-4-1,-11 6 1,-9 9 52,-3 9 0,-6 15-17,-7 7 0,-4 14 0,-6 11 0,2 8-517,3 5 0,-3 12 30,3 7 1,-2 7 0,3 7 0,9 0-293,7-5 0,6 5 748,6-5 0,-1 3 0,10 1 0,6 2 0,5 2 0</inkml:trace>
  <inkml:trace contextRef="#ctx0" brushRef="#br0">13308 10932 10889,'-42'8'-147,"5"3"88,4-6 822,9 6 1,12-9 0,12 2 0,11-4 1605,11-4-2176,8-4 0,19-8 1,3-1-1,5-4 0,5 1 1,2-2-1,1 1-695,-3 0 1,1 2 92,-2 5 0,-4 0 0,-6 1 0,-4 4 393,-6 4 0,-4-3 0,-9 0 0</inkml:trace>
  <inkml:trace contextRef="#ctx0" brushRef="#br0">14446 11203 8247,'-15'-21'0,"8"-1"2671,2-7-2237,10 7 1,9 7 0,9 5 0,3-1 0,-3 0 0,-4 0 0,-1 3 22,1 2 1,-8 1-1327,3 5 0,-3 2 0,2 2-519,-4 6 1,-4 9 951,-10 4 0,-9 6 1,-10 2-1,-3 4-331,-1 1 0,0 2 844,-1 5 1,-2-2 0,0-1 0,6-4 761,3-1 0,5-4 367,7-7 1,9 0 0,15-10 1245,14-6 1,18-13-1979,11-9 1,8-5 0,9-6 0,3 2-63,-37 13 1,-1 0-697,36-9 0,-34 12 1,1 0-1,37-7 1</inkml:trace>
  <inkml:trace contextRef="#ctx0" brushRef="#br0">15427 10278 12276,'-37'-42'-162,"4"1"0,11 3 0,8 3 0,8 3 1,4 2 822,2 4 0,6 0 0,5 0 1,7-1-119,5-2 1,12 10 0,9-4 0,12 5 0,8 6 0,8 2-138,3 5 1,-7 12-1,0 7 1,-8 10-292,-9 7 0,-12 7-510,-6 9 277,-9 4 0,-11 6 0,-16-2 0,-15 0 0,-13 1-161,-9 2 0,-9 1 1,-3-6-1,-3-1 48,-2 2 0,-3-5-12,3-1 1,0-9 0,14-3 0,10-2 183,11-8 1,3 9-1,11-5 1</inkml:trace>
  <inkml:trace contextRef="#ctx0" brushRef="#br0">15995 11458 8451,'-34'0'1657,"5"0"1861,1 0-2568,12-6 0,11 5 0,10-3-950,4 8 0,4 3 0,1 8 0</inkml:trace>
  <inkml:trace contextRef="#ctx0" brushRef="#br1">11972 16121 8030,'0'-9'-490,"0"-1"1,0-1 0,1 0 791,4 2 0,-2-4-300,7 4-378,-1-4 347,5 5 0,-4-3 0,-1 6 0,1 1 0,-1-1 42,1 0 121,-7 0 1,10-1 0,-4-3-1,4-4 1,-1-1 221,-2 0 0,2 3 0,-2-2 1,1-3-20,-1 0 1,2-4-173,-2 1 1,2-6-1,2 1 1,1-3 158,-1-1 0,0 4-141,0 0 1,-4-1 0,-1-5 0,1 0 261,-2 3 0,4 3 1,-4-1-1,0 3 212,-3 1 0,-4 2-49,-1 5 0,5 0 318,0 0-582,0 6-279,-5 2 0,0 7 0,0 4 0,-2 6 0,-1 8 0,-3 9 168,-2 9 0,-2 12-103,-4 8 0,-2 6 0,-1 8 0,-2 1 12,1 4 1,8-36 0,-2 1-136,1 4 0,-1 0 0,-1-1 1,0 0-1,1 3 0,-1 0 1,2-2-1,0 0 24,1-3 1,-1-1 0,2 0 0,0-1-118,-6 36 48,1-16 0,0 1 0,1-20 1,2-3-1,3-5 0,2-4 1,3-5-622,1-5 0,2-8-705,0-2 406,0-6 0,2 4-1127,3-7 1569,2-7 0,9-1 0,2-7 0,2-4 0,2-5-2495,4-3 3011,0-8 0,3 5 0,-1-4 0</inkml:trace>
  <inkml:trace contextRef="#ctx0" brushRef="#br1">12725 15752 8030,'19'-55'0,"0"4"0,-1 8-37,-3 9 1,-2 4 548,-3 1 0,1 5 0,-5 2 1331,2 2-264,-5 1-937,3 11 1,-6 3 72,0 10-487,-6 3 1,0 12 0,-5 6 0,0 5 0,-4 7 1066,-2 3-1057,-2 8 0,5 0 0,0 5 1,-1 0-1,1 2 674,0 4-869,0 8 1,-1-8 0,1 7 0,0 1 0,0 0 124,0-2-228,-1 3 0,6-12 0,1 2 0,2-9 0,3-5-914,1-9 1,2-1 0,0-7 0,-2-6-2379,-2-4 941,2-4 1678,-4 0 733,-1-6 0,-7-2 0,-8-6 0</inkml:trace>
  <inkml:trace contextRef="#ctx0" brushRef="#br1">12043 16491 8075,'-29'-2'0,"1"-2"0,11 1 1350,2-7 1,11 5-636,-1-4 0,21-1 0,11-4 0,9 0 1184,8 0 0,15 0-1234,2-1 0,9 1 0,6-2 0,-36 8 1,0-1 39,2-1 1,0 1-1,2-1 1,0 1-1297,-1 2 1,0 0 628,-2-1 0,0 2 0,24-4 0,-5 2 0,-7 0 0,-9 2-768,-9 0-129,-2 1 1,-17 3-1,3-1 1,-3-2-1,-2 2-6367,0 2 5997,-6 1 1229,5 0 0,-5-7 0,6 0 0</inkml:trace>
  <inkml:trace contextRef="#ctx0" brushRef="#br1">13166 16591 7959,'-9'-10'451,"1"1"888,1-2 1,4 3-611,8-2-100,-3 7 1,10-3 0,-2 6 0,2 1 0,3 4 0,-1 6 986,0 6 0,0 1-1419,0 6 0,-6-6 0,-3 6 0,-2 1-409,2 2 1,-4 2-267,4-1 1,-10 1-1,-4-1 1,-4 2-678,-1 3 0,5-8-2544,-1 4 3699,1-10 0,-5 1 0,-1-5 0</inkml:trace>
  <inkml:trace contextRef="#ctx0" brushRef="#br1">14005 15766 8023,'0'-36'252,"0"3"0,0 2 0,1 3 0,3 0 2018,0-1-1662,1 1 1,0 6 0,1 4 0,1 6 0,-1 5 2513,-3 6-2772,5 4 1,-7 13 0,4 3 0,-3 6-1,-2 7 1,0 5 0,0 6 969,0 4 1,-2 4-1009,-3 6 0,4 0 0,-5 1 0,-1 2 22,-2 2 1,1 6-368,-2-2 1,1 4-1,-5 1 1,-1 0-389,1 0 0,-5-2-394,0-2 1,0-10-1,7-12 1,1-5-791,1-7 0,2-9-291,-1-5 1,4-13-587,10-11 2482,3-3 0,6-25 0,0 3 0</inkml:trace>
  <inkml:trace contextRef="#ctx0" brushRef="#br1">14616 15411 8109,'0'-32'671,"0"2"0,0 5 3134,0 3-2358,0 9-1029,0 7 0,0 7 0,2 6 1,1 7 561,2 8 1,-1 11 0,-4 7-1,0 4 175,0 3 0,0 7-931,0-2 1,-1 10-1,-2 4 1,-4 3-465,0 3 0,-1 5 186,3-37 1,0 0 0,-3 2 0,0-1 0,2-1 0,0 0 0,-8 34-172,-4-6 1,1-1-3074,3-10 2410,-1 3 1,1-18-1,0 1 1,1-8-1,2-7-1518,2-4 1,-6-5 2405,-3-10 0,0-2 0,9-7 0,2 0 0</inkml:trace>
  <inkml:trace contextRef="#ctx0" brushRef="#br1">14048 16406 8098,'-15'-7'930,"7"0"930,4-8-1217,2 7 0,4-4 0,4 4 1,8-2-1,10 1 3049,8-2-3111,4-2 1,11 4-1,2 1 1,3 0-1,7 0-336,6-3 0,-7 3 0,-3 0 0,-4 0-1402,-5 0 0,-2 4 568,-1-6 0,-7 7 0,-3-3 589,-3-1 0,5 6 0,1-5 0</inkml:trace>
  <inkml:trace contextRef="#ctx0" brushRef="#br1">15128 16463 7992,'-14'0'1430,"6"6"197,3 3 1,4 6 1947,1 4-2898,6 3 1,-3 8 0,5 3 0,-2 5-1,-2 3 1171,-3 2-2130,-1-1 0,-6 6 1,-4-3-1,-2-2 0,-3-4-1060,1 1 0,-5-4 0,0-1 0,2-3 1342,1-5 0,2-9 0,0 3 0</inkml:trace>
  <inkml:trace contextRef="#ctx0" brushRef="#br1">16024 15510 8176,'0'-36'0,"1"4"0,3 7 1272,0 6 1,6 3 0,-4 4 211,2 2 1,1 5 0,4 12 189,-3 7 0,-2 3-520,-4 12-765,-2-4 0,4 16 0,-4-2 0,1 6 0,2 5 1445,-2 6-1598,-2-3 1,1 17-1,1-4 1,2 5 0,-2 5-491,-1 5 1,-2-40-1,0 1 1,0 1 0,0 0-1,0-1 1,0-1-1595,0 40 1,0-10-59,0-9 1007,0-10 1,0-5 0,0-11 0,0-7-851,0-9 1,-5-12 0,-1-9 1748,-2-12 0,6-7 0,-7-9 0,-4 1 0</inkml:trace>
  <inkml:trace contextRef="#ctx0" brushRef="#br1">15683 15652 8104,'-27'-6'240,"3"-4"1,7-2 1217,6-2 0,6 1-680,10 4 45,9-4 0,14 5 1,12-6-1,4 0 0,5-1 3315,2 1-3804,7 0 1,13 4-1,-30 6 1,0-1 0,2 0-1,1-1 1,1 0 0,0-1-75,0 0 1,-1 0 0,-2 2 0,1 1-1,-3-1 1,0 0 0,36-4-481,-3 1 0,-15-3-384,-5 6-139,-14 0 0,-1 0 1,-6 1-1,-4-1 1,-1 0-820,-7 0 1,3 1-1,-5 4 1,1 1 1561,2 4 0,-5 3 0,4 6 0</inkml:trace>
  <inkml:trace contextRef="#ctx0" brushRef="#br1">17232 16377 8047,'0'-22'784,"0"2"1,2 1 0,3 1 0,3 4 1096,-1 3 1,6 8 0,-3-2 0,1 5 572,-2 5-2162,-3 3 0,-1 17 0,0 5 0,-2 5 0,-1 4 0,-2 4 0,0 3-297,0 1 1,-5 5 0,-1-4 0,-2-3-1271,-3 0 1,-2-3 566,-1 1 1,0-2 0,-1-1 0,1-6-4973,0-4 5680,0 2 0,-7-16 0,-1 4 0</inkml:trace>
  <inkml:trace contextRef="#ctx0" brushRef="#br1">18199 15411 8030,'0'-35'537,"0"5"1,0-2 517,0 7 0,2 11 0,1 11 344,2 6 1,-1 9-610,-4 7 1,0 13 0,-1 3 0,-2 9 178,-2 8 0,-5 3-731,6 2 0,-3 6 0,4 5 0,-2 5 65,2 3 0,0-35 1,0 0-316,1-1 0,-1 0 1,0 2-1,0 0 1,1 2-1,1-1 0,-2 1 1,1-1-526,1 0 0,-1-1 0,-1 0 1,0-2-457,-2 31 1,-2-7-1,4-6 1,-1-7-588,0-7 1,3-11-1564,1-14 3143,0-10 0,-6-9 0,-2-7 0</inkml:trace>
  <inkml:trace contextRef="#ctx0" brushRef="#br1">17815 15482 8106,'-14'-37'0,"8"3"0,6 5 980,12 7 1,17 2-1,10 7 1,7 2 0,8 3-1,4 2 1,5 2 2983,2 3 1,6 1-3114,5 0 0,2 5 1,-4 1-1,0 2 332,-4 3 1,-1-3-1184,-7 1 0,-5-1 0,-8 3 0,-5-3 0,-8-2 0,-6 1 0,-6-3 0,-8-2-3874,-7 3 1408,-6-4 2466,4-1 0,-20 7 0,-3 1 0</inkml:trace>
  <inkml:trace contextRef="#ctx0" brushRef="#br1">15000 17600 8060,'6'-49'277,"-4"5"0,4-2 0,1 6 1,2 9-1,2 4 789,-1 3 0,1 7 0,-6-2 494,-2 3-1365,-2 8 1,-2 4-1,-4 10 1,-5 8-1,-4 10 1,-5 9 108,-4 10 0,-9 7 0,-3 12 0,-3 4-119,16-32 1,0 2 0,1 2 0,-1 1-122,-1 1 0,-1 1 0,0 2 0,1 2 0,1 0 1,1 0-1,2-1 0,2 0-287,0 0 1,2-1 0,4-3-1,2-1 101,-6 37 0,11-11 0,13-11 0,12-15 33,9-14 1,12-14 140,10-6 0,8-11 0,4-10 1,0-12 34,4-13 1,-33 16-1,0-1-84,1-4 0,-1-2 0,-1-1 0,0-1 1,-2-2-1,-3-1 0,-2 2 0,-3 0 93,-2 1 0,-3-1 1,9-35-57,-9-1 1,-11 2 0,-9 2 0,-13 6-37,-13 2 1,-8 4-53,-8 3 1,1 9 0,-1 12 0,0 5-41,1 7 0,4 10-645,0 4 0,11 4 0,0 1-1513,5 0 1,9 6 1822,9 3 423,8 10 0,11-3 0,7 5 0</inkml:trace>
  <inkml:trace contextRef="#ctx0" brushRef="#br1">14730 18026 8220,'-8'-9'1278,"3"-1"0,5 1 79,5 1 1,5-5-457,9 4-539,9-4 1,10-2 0,9-3-1,7-2 1,6-1 0,6 1 0,2 1 380,-1-2 0,-4 5-1582,-6-3 1,-4 8-1,-4 3 1,-6 2-4022,-2 3 4860,-6 1 0,6-4 0,-5-2 0</inkml:trace>
  <inkml:trace contextRef="#ctx0" brushRef="#br1">15882 17941 8135,'6'-14'1637,"3"0"0,10-1-69,5 1 0,16 0-1039,7 0 0,18-5 1,6 0-1,0 2-340,-3 1 1,-5 6-631,-6 1 1,-3 6-1,-9-2 1,-11 5-2080,-12 5 0,-8 7 2520,-5 7 0,-21 13 0,-12-2 0</inkml:trace>
  <inkml:trace contextRef="#ctx0" brushRef="#br1">16209 18140 8135,'-43'36'201,"11"-1"141,4-6 0,15-7 0,4-3 1,7-5 2034,7-5 1,9-2-1110,10-7 0,11 0 0,6 0 1,6-2 851,4-3 1,6-2-1921,4-8 0,6 1 0,-7 0 1,-4 1-725,-2 4 524,-8-4 0,3 12 0,-6-6 0</inkml:trace>
  <inkml:trace contextRef="#ctx0" brushRef="#br1">17488 17529 8091,'-23'-38'350,"2"2"0,4 2 1,6 8-1,3 5 1,5 5-1,3 2 627,4 0 1,4-2-1,6-1 1,2-2-444,3 1 1,8 3 0,8 0 0,3 1 0,6 1 0,5 4 298,1 4 0,6 4 1,-4 2-1,3 4-396,2 4 1,-6 10 0,-6 5 0,-7 5-263,-9 4 1,-9-2-427,-10 7 0,-6-1 1,-10 2-1,-8-1-634,-8 1 0,-11 2 224,-5 2 1,-8 0 0,-3 1 0,0 2-1807,0 1 1,-2 1-829,9-6 3067,-4-5 1,16 4 0,-5-5 0</inkml:trace>
  <inkml:trace contextRef="#ctx0" brushRef="#br1">17787 18268 9739,'0'10'2943,"0"-1"0,0-4-244,0 4-1551,0-6 0,0 5 1,1-5-1,3 4-4252,0 1 3104,1-5 0,1 16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3165BB"/>
    </inkml:brush>
  </inkml:definitions>
  <inkml:trace contextRef="#ctx0" brushRef="#br0">12185 1109 8362,'-22'-14'166,"-5"4"0,5 2 0,0 0 0,1 2 0,2-2 0,0 2 0,0 0 789,-1 2 1,4 1 0,-3 0 0,3-2 0,2 1 2191,0-3-2578,6 6 1,8-6 0,9 7 0,7 0 119,8 0 0,1 0 0,15 0 1,6 0 324,9 0 1,3 0-733,9 0 0,4-6 0,6-3 1,-37 3-1,1-1-177,2 0 1,1 0 0,-2 0 0,1-1 0,2 1-1,0 0 1,-1 0 0,-1 0-311,0 0 0,-1 0 0,37-3-261,-3 1 0,-18 6 0,-10-2 1,-13 3-2383,-10 2 0,-11 2 1166,-9 3 1,-10 1 894,-4 4 1,-10 2-1,-5-2 1,-3 2-1012,-1 2 0,-1-4 1798,1-1 0,-7 1 0,-1 4 0</inkml:trace>
  <inkml:trace contextRef="#ctx0" brushRef="#br0">12825 753 8362,'6'-22'0,"0"-4"945,4 2-632,3-3 0,-7-1 0,5 1 0,-3 1 0,0 4 0,-2 0 0,0 2 1393,-2-1 0,-1 2 708,1 5-909,-2 6 0,-2 3-1097,-9 10 1,-4 5-1,-3 8 1,-3 6 226,-5 3 0,-2 6-311,-3 0 0,1 7 0,-1-1 0,1 6 149,-1 2 0,-1 7-350,-3-2 1,3 3 0,-5 2 0,2 0-250,0 0 0,0 0-27,5-1 1,5-5 0,3-5 0,2-7-121,4-6 1,3-4-296,11-5 0,0-9 1,0-5-1,2-1-1243,3-1 0,2-1 994,8-7 1,-1-2 0,0-1 0,0-4-1205,1 0 0,-6 2 1094,0-5 0,-5 1 1,0-5-1,-2-1 927,-2 1 0,0-6 0,0-2 0</inkml:trace>
  <inkml:trace contextRef="#ctx0" brushRef="#br0">12285 924 8362,'-13'-28'58,"2"-1"0,1 1 263,-1-1 0,-1 6 316,-3-1 1,3 7-1,1-4 1,1 4 2359,-1 2-467,5-2-824,0 9 1,12 11-1092,3 7 0,10 7 0,7 2 1,4 5 713,3 3 1,6 1-760,-1 1 1,3 5-1,4 4 1,0 2-474,3-2 1,4 3-325,-5-3 0,7-2 1,-3 0-1,-1-1-526,-3-3 0,-2-2-570,-3-2 1,-5-4 0,-4-2 0,-5-3-1503,-4-7 1,-3 1 218,-7-8 1,-5 0 2605,1-5 0,-1-7 0,5-1 0</inkml:trace>
  <inkml:trace contextRef="#ctx0" brushRef="#br0">13195 697 8299,'0'-15'-117,"0"1"1,0 0 1189,0 0 1,0 4 0,-2 1 303,-3-2 1,2 4-882,-6 3 1,-3 2 0,-6 2 0,-6 3 430,-3 7 1,-9 6-512,-7 12 1,-1 5-1,-8 3 1,-4 4 363,-4 4 1,0 4-486,27-25 0,0 1 0,-27 20 1,-2 4-1,5-6-10,5-4 0,8-2-175,6-2 0,7-6 0,-3 2 1,6-5-273,4 1 0,-1-4-447,6 1 0,0-5 0,5 1-2543,0-3 1424,6-2 0,0-2-854,3-2 1974,3-4 0,-4-7 1,6-4-203,0-5 1,0-7-135,0-2 0,0-1 944,0 1 0,6-4 0,2-5 0</inkml:trace>
  <inkml:trace contextRef="#ctx0" brushRef="#br0">12142 967 8299,'-8'-29'0,"-4"1"247,2-1 1,2 1 0,1 1 0,0 2 766,4 1 1,-3 7 552,1-2 0,0 8-333,5 1 0,7 6-648,2-6 1,5 7 0,4 0 0,2 4 1149,2 4 1,7 6-884,4-1 1,6 2 0,-1 4 0,5 3 216,4 5 1,9 3-978,5 1 1,3 7-1,-3 1 1,5 2-94,4 0 0,-1-2 0,-2 2 0,-9-3 0,-9-7 0,-3-1 0,-5-3 0,-9-4-42,-4-5 0,-7-6-517,-12 1-87,-2-7-695,-7 3 336,-7-6 1,4 0 0,-6 0 0,-1 2 1004,2 2 0,-4 4 0,4 6 0</inkml:trace>
  <inkml:trace contextRef="#ctx0" brushRef="#br0">1977 7435 8399,'38'-28'-526,"0"-1"1,-4 1 104,9-1 14,-10 7 1,13 2 406,-13 6 0,13-1 0,-2 1 0</inkml:trace>
  <inkml:trace contextRef="#ctx0" brushRef="#br0">3981 7250 8465,'-36'0'-118,"1"0"1,7 0 0,-1 0 0,3 0 0,2-1 699,5-4-68,9 3 0,1-4 0,11 6 0,9-1 483,9-4-1105,7 3 0,3-6 0,3 5 1,5-3-1,3-2 0,2-1 0,-1-1-283,1 1 1,1 1 139,4-2 52,-4-2 0,7 4 0,-6-5 0,4 2 0,2 3 199,3 2 0,7-5 0,4 3 0</inkml:trace>
  <inkml:trace contextRef="#ctx0" brushRef="#br0">5375 7179 8379,'-16'0'104,"-1"0"1,-2 0 347,1 0 1,2 7-190,2 2 0,6 4 0,4 1 1,4-1-396,4-4 0,9 2 0,7-6 0,4-2-213,6-1 1,5-2 372,8 0 0,-1-7 0,3-2 0,2-4 19,5-1 1,3-5-123,2 0 0,-2-2 1,-1 4-1,-2-2-295,2 2 0,0 1 107,-2 2 1,-5 0 0,-9 1-1,-5 2 263,-3 1 0,-1 7 0,-1-3 0</inkml:trace>
  <inkml:trace contextRef="#ctx0" brushRef="#br0">6029 7236 9832,'6'-8'793,"4"4"1,4 2-572,5 2 0,4 0 0,11 0 0,4 0-648,3 0 1,6 0 0,2-2-1,2-1-598,2-2 0,3-6 633,0 2 1,1-4-1,0-1 1,0 0-166,0 0 1,-3-1 555,2 1 0,-7 2 0,7 1 0,-6 1 0,4 1 0,-3-6 0</inkml:trace>
  <inkml:trace contextRef="#ctx0" brushRef="#br0">7507 7236 8419,'8'0'321,"0"0"153,-3 0 1,9-5 0,11 1-1,7 1-284,6 1 0,9 2-404,5 0 1,5 0 213,5 0 0,3-6 0,6-2 0</inkml:trace>
  <inkml:trace contextRef="#ctx0" brushRef="#br0">8858 7250 8332,'22'0'1865,"2"-4"-1119,0-1-196,-1 0 0,23 5 0,-3 0 0,3 0 0,3 0 1,1 0-1,2 2-550,0 2 0,-6-2 0,3 4 0</inkml:trace>
  <inkml:trace contextRef="#ctx0" brushRef="#br0">4038 7051 11670,'-12'-14'-599,"1"1"0,3 2 226,1 2 483,3 6 0,12-4 0,6 7 0,8 0-39,5 0 0,6 0 0,2-1 0,1-2 3,3-2 1,4-4 0,3 2 0,1-1 39,-1-3 0,-2 3-181,-1-1 0,-5 1 0,-2-3 0,-1 3-165,-3 2 0,-4 1-109,-4 5 0,-2 2 376,-3 2 1,-3 10 0,4 9 0</inkml:trace>
  <inkml:trace contextRef="#ctx0" brushRef="#br0">5304 7023 10071,'-15'-14'-790,"1"-2"1,2-1 843,2-2 0,7 0 0,11 4 0,8 1 506,4 0-492,4 0 1,4 4 0,1 1-1,-1-1 1,1 1 0,-3 1 0,0 2 74,-3 2 0,-5 3 1,1 1-1,-3 0-202,-2 0 0,-5 1-33,1 4 0,-2-2 0,3 5 1,-2 0-526,2 0 1,0 2 357,-1 4 0,7-5 275,-3 1 1,10 5 0,-2 8 0</inkml:trace>
  <inkml:trace contextRef="#ctx0" brushRef="#br0">6725 6952 9831,'15'-21'-394,"-1"5"0,0-2 867,0 2 1,-4 3 259,-1 4-601,1 2 1,-1 7 0,1 2-1,1 3-647,1 4 1,3 4 289,-1 1 0,0-1 1,2-2-1,3-2-489,4 2 703,11 2 1,8 1 0,9 0 0</inkml:trace>
  <inkml:trace contextRef="#ctx0" brushRef="#br0">8133 6994 9797,'51'-6'-238,"-2"-2"0,-5-4 1,3 1 246,5 1 1,-3 1 0,0-6 0</inkml:trace>
  <inkml:trace contextRef="#ctx0" brushRef="#br0">9555 7094 8531,'-8'-28'-5,"3"1"1,5 5 4,5 7 0,9 7 0,8 8 0</inkml:trace>
  <inkml:trace contextRef="#ctx0" brushRef="#br0">10593 11572 9889,'-10'0'-2178,"1"0"2511,6 0 0,-4 2 78,7 2 0,0 0 1,0 5-79,0 2 1,0-3 22,0 2-140,0-7-255,0 9 1,2-10-1,1 4 351,2 1-63,-1-6-187,3 5 1,-6-7 0,6-2 0,-3-4 80,1 0 0,1 2-67,-1-5 1,-3 1 0,4-5 0,-1-2 26,0-3 0,4 3-12,-4-3 0,1-3 1,-3-2-1,2-3 79,-2-1 1,3 0-62,-1-1 1,0 1 0,-3-2-1,1-2 57,1-1 1,3-5-152,-3 5 0,3-5 0,4 5 0,-2 1 23,2 2 1,2 3-103,1 4 1,0-3 0,1 7 0,-1 2 73,0 1 0,0 7-8,1-1 0,-6 7 1,-1-3-1,0 1 34,0 0-22,-5 1 15,3 4 0,-4 4-67,3 1 1,-2 0 0,6-5 39,2 0 1,5 5-44,8-1 0,1 1 0,15-5 0,4 0-166,6 0 0,12 0 101,4 0 0,4 0 0,1 0 0,0 0 69,0 0 1,-5 0 0,1 0 0,-1 0 17,-1 0 0,-2-6 26,-6-4 0,0 2 1,1-1-1,2-2 351,2-2 1,-1 0-297,-4 4 1,5-4-1,1 5 1,0-1 28,1 0 0,-8 5-94,-3 0 1,-8 2 0,3 2 0,-6 0 7,-4 0 0,-5 0-31,-9 0 1,-3 2-55,-7 2 113,-6-2 482,-2 4-378,-6-6 272,0 0-336,-6 0-124,4 0 1,-6-4-65,4-1 3,2 0 1,-6 5 104,3 0 0,-1 6-57,-3 4 1,-2 2-1,6 3 1,0-1-94,-1 0 0,4 7 95,-3 2 1,-1-1 0,1 2 0,2 1-5,2 2 0,1 2 75,0-1 1,0-1 0,0-2 0,0-3 48,0-1 0,0-2 333,0-5 1,-5 0 248,0 1-526,0-8-242,5 0-436,0-7 0,2 0 0,3 0 590,4 0 1,10 0 0,3 0 0</inkml:trace>
  <inkml:trace contextRef="#ctx0" brushRef="#br0">15142 11672 8577,'-14'-7'-274,"0"6"1,1-6 0,2 3-79,2-1 0,6-1 762,-2 1-204,3 3 1,2-10 0,0 2 0,0-2-41,0-3 0,0 6 0,0-1 0,0-1-5,0-1 1,2-2-46,3-1 1,-4-5 0,5-4 0,-1-3 143,0-1 0,0-2-106,-5-3 0,4-4 1,1-7-1,-2-2 205,-1-1 1,-2-7-185,0 2 0,0 1 0,0-1 1,0 0 126,0 2 1,-2 5-210,-2 8 0,-3 7 0,-4-1 0,2 8-64,-2 2 0,4 7-205,3 5 1,-4 5-112,-2 0-6,4 2 0,0 8 0,4 4 108,-3 3 1,2 1 91,-6 0 0,-1 0 0,-6 0 0,-1 1 26,-2-1 0,-11 0 69,2 0 1,-12-1 0,-3-2 0,-7-2-1,-5 2 1,-9-3 89,-2 2 0,-5-7 0,-5 3 0,-3-1-34,0 0 1,3 0 81,10-5 1,-2 4-1,6 3 1,2 1-72,2 3 1,7 0-84,4-2 1,3 4 0,1-5-1,2 1-36,3 1 0,3-6 2,7 6 1,6-7 0,3 2-11,3-4 416,8-1-160,2 0 1,7 2 0,4 3 23,5 4 1,7 4 0,4 1 0,1 2 147,3 3 0,2 3-307,1 6 1,-1 1 0,-2 1 0,-4 1-44,-5 2 0,0 1-252,-12-6 0,1 0 1,-5 1-1,-2-2-484,-2-4 1,1-2-287,-7-7 0,2-4 1002,-1-1 0,9-6 0,8 4 0</inkml:trace>
  <inkml:trace contextRef="#ctx0" brushRef="#br0">17858 11444 6802,'14'0'2097,"0"0"-1615,1 0 1,-8-6-1,0-2 1,-2-3-260,-1-3 1,1 1-1,-5-11 1,0-1 0,0-3-1,0-5-41,0-5 0,-5-10 0,1-4 0,0-3-204,3-2 1,1-6-67,0-4 142,0-2 1,0 3 0,1 1 0,4 2-1,3 4 107,0 5 1,3 7 0,-6 8 0,-2 4 265,-2 5 1,-1 5-241,0 10 0,-1 7-132,-4 4 1,-1 4-222,-4 4 0,-2 9 1,4 8-1,-2 1-182,1 3 0,1 0 158,-2-1 0,-1 3 0,5-3 0,-2 1 74,-3-2 1,3 3 67,-1-7 0,-1 1 1,-6-2-1,-1 1 15,-2-2 0,-6-3 91,1-4 0,-11 1 0,-7-7 0,-10 0-7,-8-3 0,-7-1-38,-9 0 0,-3-5 0,37 2 0,-1 0 0,1 0 0,0 0-3,2 0 0,0-1 0,-36 0-9,10 4 0,2 0 0,8 0 0,0 0-1,4 0 1,5 0 0,9 0 1,3 1 0,7 2 0,1 2 9,3-2 0,5 1-10,10 0 0,-4-1 0,4 7 0,2-1 53,3 6 1,-3-6 0,2 1 0,2 1 221,2 1 1,1 4-103,0 3 1,1-3 0,2 4 0,4 1 39,1 3 1,1 2-264,5 3 0,1-1 0,-1 1 0,0-1-102,0 1 0,-6-1-39,-3 0 1,-2 1-1,0-1 1,2-1-572,-2-3 0,-6-4 300,-2-5 1,0 0 0,5 3 0,2 1 460,3-2 0,9-1 0,8-2 0</inkml:trace>
  <inkml:trace contextRef="#ctx0" brushRef="#br0">20758 11345 8425,'-14'-15'320,"6"1"0,3 0 0,4 0 68,1 0 0,1-2 0,3-2 0,2-1 180,2 2-436,-5-5 0,5 5 1,-5-7-1,2-3 1,0-3-1,-1-5 1,1 1 88,-2-1 0,0-8 1,1 2-1,0-2-275,-1-2 1,1-3 89,0 1 0,-1-4 1,7-6-1,1 2-59,2 3 1,1-2 138,0 7 0,0 1 0,-1 8 0,-4 7 215,-4 5 0,-3 6-101,-2 6 0,-2 1-89,-3 3 1,-2 4-256,-8 6 0,1 6 0,0 4-149,0 3 0,-1 1 123,1 0 1,0-4 0,-2-1 0,-1 2-152,-2 2 0,-6-1 220,1-2 0,-8 1 0,-2-5 0,-4 0 25,-7 1 0,-5-2 57,-12-5 0,-4 0 1,-8-2-1,-2-3-48,2-4 1,-4 1 15,2-2 1,36 8-1,0 0 1,-34-6 0,4 1 18,7 4 0,6 2 23,5 1 0,6 0 0,11 0 160,7 0-91,9 0 0,5 1 1,10 2 140,8 2 1,4 6-13,6-1-129,6 2 0,-2 3 1,4 0-1,0 4 0,0 5 72,3 3 1,-4 6 0,-2 2 0,-5 1-17,-5 4 1,-2 2-47,-7 6 0,-2 1 0,-4 3 0,-7-3-75,-4 0 1,-7-5 18,5 3 0,-4-9 0,4-5 0,1-3-58,2-1 1,4-2-181,2-4 1,-1 3 0,6-7-1,4 0-1018,4 1 1,7-3-538,9 7 0,3-2 1749,6 2 0,7 3 0,1-5 0</inkml:trace>
  <inkml:trace contextRef="#ctx0" brushRef="#br0">12882 16264 12585,'-21'0'-195,"5"0"1,-4 0 0,1 0 0,-2 0 0,1 0 0,-1 0 0,4 0 100,1 0 0,2-5 0,0-1 1,-1-1-1,3-1 61,2 0 1,-1 4 0,5-4 0,0 0-212,-1 0 319,3-1 0,-3-1 0,-2 1 0,-4-1 0,-1 1 237,0-1 0,-1 2 196,1-1-371,0 2 1,0 6-1,0-2 1,-1-2 218,1 2 0,5 3 1,-1 3 158,-1 2 1,5 6-237,1-2 1,4-1 38,1 2 1,0-6 18,0 6 0,1-7-174,4 2 0,3-4 0,6-1 0,2 0 162,3 0 0,1 0-242,4 0 0,3 0 1,-3 0-1,2 0-96,3 0 0,4 0-44,0 0 0,7 0 0,-2 0 1,4 2 78,6 3 0,2-4 63,7 4 1,3-3 0,5-2-1,6 0 133,2 0 0,1 0-163,2 0 0,-1-7 0,-33 3 0,0-1 1,1-1-1,0 1-21,-2 0 1,0 0 0,1-1 0,1 0-1,-3 1 1,1 2 0,0-2 0,1 0 1,1 0 0,0 1 1,31 1-14,-3-2 1,-5-2-1,2 3 1,-1 1 35,0 1 0,-3 2-32,-3 0 0,2 0 0,1 0 1,0 0-17,4 0 0,2 0-19,1 0 1,-2 0-1,-1 0 1,-1 0-26,1 0 0,-5 0-7,-2 0 1,1 0 0,-3 0 0,-4 0-78,0 0 1,-1 2 47,-2 2 1,-3-1 0,-6 5 0,1 0-105,3 0 0,-3-3 197,4 4 0,1-5 1,0 2-1,1-1-28,4-1 0,-3 1 30,1-5 1,0 0 0,5 0-1,1 0 45,4 0 1,-4 0-3,4 0 0,1-2 1,0-2-1,2-4 56,3 0 0,-5-3-85,-1 6 1,-4-4-1,-3 4 1,1 2 13,1 1 1,-8 2-74,7 0 0,-7 0 1,4 2-1,2 3-218,5 4 0,-2 2 165,4-1 0,-4 2 0,-1-4 1,2 2 62,2-1 0,-2-6 127,2 2 0,3-3 0,-1-2 0,2-2 171,2-3 0,-3 2-196,-3-6 0,-2 1 0,1-3 1,3 3-37,3 1 1,5-2-61,-9 4 0,6 0 0,0 5 0,3 0-311,0 0 1,2 0 234,-12 0 0,1 0 0,-5 0 1,-2 0 67,-3 0 1,-9 5-128,-10 0 178,3 0 0,-6-5 1,2 0-1,-7 0 0,-6 0 777,-3 0 26,-2 0-1533,-6 0-1202,-2 0 803,-12 6 1,0 8 1004,-4 10 1,-9 3 0,4 1 0</inkml:trace>
  <inkml:trace contextRef="#ctx0" brushRef="#br0">25521 2374 8377,'-22'0'52,"2"0"1,1 0-1,0-1 1,1-3-1,3 0 1379,0 1 1,6 1-1105,-1 2 1,9 0-1,1 0 1,9 0 0,9 0-1,5-2 318,4-2 0,2 2 0,1-4 1,3 1-253,5 0 0,3-4 0,1 2 0,1 1-190,0 0 1,-1-4-245,1 6 0,4-6 0,1 4 0,-4-1-470,-4 1 0,-7 1-1863,-10 5 1500,-2 0 1,-13 2 0,-5 4 0,-8 7 873,-9 4 0,-13 15 0,-9-2 0</inkml:trace>
  <inkml:trace contextRef="#ctx0" brushRef="#br0">25479 2502 8377,'0'-14'-73,"0"0"0,0-1 643,0 1 1,0 0 2645,0 0-2568,0 6 1,4 3 0,1 10-36,-2 4 0,-1 6-416,-2 4 1,0 3 0,0 6-1,-2 1-16,-2-1 0,2 2-67,-3 3 1,-1-1 0,0 4-1,-1 0-77,1 1 0,1-4-89,5 5 0,0-5 0,0 5 1,0 0 129,0-2 0,7-1-144,2-7 0,10 1 1,5 1-1,3 0 47,1-2 1,7-3 122,3-10 0,3-3 0,1-1 0,1-3 376,0-1 1,-2-3-285,-3-4 0,1-6 1,-6-3-1,-1-3 39,-2 3 1,-8-4-480,-3 4 1,2-4-1,-3 1-1359,0 2 0,-7 4 217,-2 6 1386,-5 0 0,8 6 0,-4 2 0</inkml:trace>
  <inkml:trace contextRef="#ctx0" brushRef="#br0">26232 1621 7500,'-9'0'863,"-1"0"0,-1 1 140,-1 4 1,-3-2-1,1 5 378,0-2-1260,6-1 1,2-11 0,7-4 0,4-4-66,4-5 1,4-3-16,1-6 1,7-9 0,3-5 0,2-11 111,3-7 1,-1-4-163,1-7 0,-1 0 0,-1 1 0,-2 5 155,-1 8 0,-7 10 43,2 14 1,-8 8 0,-1 17-254,1 8 0,2 8 73,1 11 0,5 7 0,1 11 1,1 2 236,-1 5 0,4 9-174,-5-1 1,0-3 0,-6 0 0,-2-2-243,-2 0 0,-1 6-198,1-6 1,-2-4 0,-6-7 0,3-1-2341,0-4 2020,1-1 1,-7-9-1,-2-7-393,-6-8 1,-7-4 1080,-2-2 0,-6-6 0,2-2 0</inkml:trace>
  <inkml:trace contextRef="#ctx0" brushRef="#br0">26303 1422 8083,'0'-15'2369,"7"3"-1651,2 2 0,5-2-272,5 2 0,3 2 1,8-1-1,4-2-185,3-2 1,3 0-874,-2 4 0,1-2 0,-5 6 0,-3 2-434,-1 1 0,-8 2 413,-3 0 633,-3 7 0,-2 1 0,0 6 0</inkml:trace>
  <inkml:trace contextRef="#ctx0" brushRef="#br0">26915 1464 8395,'6'-14'4343,"-4"0"-3518,4 6-601,-6-5 1,0 13-204,0 0 0,0 2-757,0 7 0,-5 1-718,0 4 1057,1 0 1,5-6 795,4-3 0,1-5-174,4-5 0,2 2 0,-4-6 1,2-1 347,-1 2 1,1-3 22,4 6 1,0 1 0,0 4 36,1 0 1,-1 6-526,0 3 0,-6 9 0,-3 2 0,-4 4-1093,-1 6 0,0-2 633,0 6 1,-8-3-1,-6 1 1,-8 3-408,-5 1 1,-6-4-53,0 1 1,-5-10 0,3-4-1,0-4-1235,1-6 2046,0-3 0,6-6 0,0 0 0</inkml:trace>
  <inkml:trace contextRef="#ctx0" brushRef="#br0">26986 1649 8395,'28'-6'-550,"1"3"953,-1-7 1,0 5-1,1-2 1,-1-1 840,1 0 1,-1-2-887,1-4 1,-6 0 0,-1 0 0,-1-1 232,-4 1 1,-2-2-362,-6-3 1,-3 4-1,-6-4 1,0 3 314,0 2 1,-1 1-343,-4 4 0,-3-3 0,-6 8 0,0 1 92,0 1 1,-1 2-167,1 0 0,5 8 1,-1 5-1,1 5-98,1 5 1,1-4-119,7 4 1,0 1 0,0 4-1,2-1-225,3-3 1,7-2 193,7-3 0,8-3 0,0 1 0,6-6-22,4-6 1,0-3-3,6-2 1,0-7 0,-1-2-1,-1-4-383,-3-1 0,-3-2-911,-6-3 0,-3 8 1436,-2-3 0,3 3 0,-5-3 0</inkml:trace>
  <inkml:trace contextRef="#ctx0" brushRef="#br0">28862 1919 8357,'-14'0'2421,"0"0"-1704,0 0 1,4 0 1431,1 0-1475,6 0 1,-4-1-1,7-4-364,0-5 0,0 3 0,0-3 1,2-3 80,3-4 0,3 0-219,6-7 1,5-1-1,0-8 1,0-5 152,1-3 0,1-2-150,2 0 1,-2 5 0,-7 2 0,0 1 182,1 4 1,-3 2-146,-2 6 0,2 4-608,-2 9 1,1 7 180,-2 12 0,2 9 0,-4 13 0,-1 4-276,0 1 0,4 2 185,-5 5 1,6 0-1,-3-2 1,1-2-501,1-1 0,-6-11 451,6 1 0,-5-9 1,4-1 632,2-7 1,-3-5-154,1-6 1,-1-11 0,3-6 0,-1-7 222,1-6 1,-3-3-81,1 0 0,1-4 1,4-5-1,0-1 54,0 0 1,1 2-330,-1 3 0,0 4 0,0 7 0,-1 3 256,-4 5 0,4 10-215,-3 4 0,2 7 0,2 5 58,1 8 1,-3 8 58,-2 1 0,2 8 0,-4 1 0,2 0 60,-1 2 0,-4-1-552,4 4 0,-5-3 1,0-5-1,-2 2-1058,-2 1 0,5-2 788,-1-7 1,1-2 0,-5-4 0,0 1-1076,0-2 1,0-6-744,0-1 2428,6-7 0,2 9 0,7-4 0</inkml:trace>
  <inkml:trace contextRef="#ctx0" brushRef="#br0">29886 1905 8359,'-6'8'619,"3"-2"0,-7-6 444,-1 0 1,3 5-1,-1 0 707,-2-2-600,-2-2 0,4-1-281,-1 0 0,7-1-650,-2-4 0,4 2 0,1-7 0,0-2-21,0-6 0,1-2-87,4-4 0,-2-3 0,5 2 0,0-6 226,0-7 0,1 1-402,5-1 1,1 5-1,-1-3 1,0 3-16,0 6 0,-4 0 26,-1 8 1,1 2 0,4 7-1,0 5-467,0 4 1,1 4 291,-1 6 0,-5 7 0,1 13 0,-1 1-90,-1 3 0,3-1-35,-6 5 1,1-3 0,-3 2 0,2-3-265,-2-6 0,-1 1 292,-2-4 0,0-3 19,0-2 535,0-10 1,0-6 0,0-11-1,2-8 466,2-4 1,4-4-418,6-4 1,1-2 0,-1-3 0,0-5 38,0-3 1,0 0-216,1 3 1,4-2 0,0 7 0,-2 3 572,-1 5-448,-2-2 1,0 13 44,0-1 1,-4 14-375,-1 10 1,-5 10-1,2 5 1,-1 3-15,-1 1 1,1 5-296,-5 1 0,2 4 1,1-5-1,2 0-963,-2 2 0,-2-5 716,-1 3 0,0-3 0,0-3 1,0-2-891,0-1 1,0-7 20,0 2 1,0-8 1507,0-1 0,7-7 0,1 3 0</inkml:trace>
  <inkml:trace contextRef="#ctx0" brushRef="#br0">30640 1535 8357,'12'-20'575,"-2"-4"1,1 4 916,-6 1 1510,-1 3-330,-4 2-2360,0 6 0,-1 1 1,-2 9-1,-4 1-326,-1 2 1,4 6-66,-6-2 0,5 4 0,-2 1 0,0 1-293,4-1 1,1 0 147,2 0 0,0 5 1,2 0-1,1-2-304,2-1 0,6 0 518,-2 3 0,4-2 1,1 5-1,1 1 441,-1-1 0,-5 0-173,1 2 0,-7 2 0,3-4 0,-1 1 456,0-4 0,-2 1-476,-8-1 0,-1 2 0,-5-4 1,1 0-337,-1-4 0,-1 1-738,-3-4 1,6-2 0,-1-1 0,1 1-3724,1 0 1944,-5-5 2615,12 4 0,-6-7 0,7 0 0</inkml:trace>
  <inkml:trace contextRef="#ctx0" brushRef="#br0">31251 1535 8357,'14'-14'-465,"-1"0"1,-2 0-1,-3 0 1072,-2-1 0,-1 1 1,-7 1 31,-2 4 1,2 1 159,-3 3 0,2 4 513,-2-4-848,4 3 1,-7 2 79,3 0 1,-3 0-380,-6 0 0,0 5 0,0 1 0,-1 2 7,1 3 0,-5-3-168,0 2 0,0-1 1,3 7-1,-1 1 61,-2 2 1,0 7 13,5-3 0,1 4 0,2 2 0,3 1 65,2 3 0,3-2-122,8 7 1,3-1 0,6 1 0,2-4-60,3 1 1,1-6 37,4-1 0,1-6 0,-4-8 0,1 1-82,3-1 0,-3-6-26,2-4 1,-1-2 0,4-2-1,0 0-310,2 0 0,-6-6-232,6-4 0,-1-1 1,-6 0-1,0 2-1200,-3-2 0,-3-2 9,-2-1 1840,-6-1 0,-1-5 0,-7-2 0</inkml:trace>
  <inkml:trace contextRef="#ctx0" brushRef="#br0">31109 1848 8357,'14'0'2672,"0"0"-1913,1-6 0,-1 3 0,2-5 0,1 0-4,2 0 1,5 3-1,-4-3 1,2 0-660,3 1 0,7 2 0,1-3 0,-1 2-3594,-2 2 3498,-2 3 0,1 1 0,-1 0 0</inkml:trace>
  <inkml:trace contextRef="#ctx0" brushRef="#br0">30825 2602 8271,'0'-19'22,"0"0"1,0 1-1,0 3 1,1 0 0,4 1-1,4 0 727,4 0 1,7-4 0,4 2 0,5 4 0,2-1 0,6 1-72,4-3 0,-2 6 0,9 1 0,-4 0-328,-2 0 0,-5 5 0,-4-2 1,-5 4-57,-4 1 0,-3 0 0,-9 1-152,-2 4 0,-4 3-122,-6 6 1,-2 0 0,-2 2-1,-6 2 128,-2 0 0,-1 12-152,3-1 0,-2 3 1,4-2-1,-2 1-319,1 2 0,6 12 135,-2-3 1,8 4 0,5-2 0,3 4-239,5 4 0,6-3 477,-3-2 0,5-3 0,-5-3 0,-2-3 249,-1-5 0,-3-4-98,-4-5 1,-4-5 0,-12-8 0,-5-2 747,-6 2 0,-12-5-574,2-1 0,-5-3 1,1-2-1,-3 0-302,-1 0 0,1 0-822,2 0 1,0 0-1186,9 0 1487,4 0 0,-6 0 0,6 0 446,-2 0 0,4 6 0,-2 2 0</inkml:trace>
  <inkml:trace contextRef="#ctx0" brushRef="#br0">26118 3952 8210,'23'-20'582,"-4"4"0,-8-3 378,-2 3 1,-7 8 0,-2 3-1,-10 5-753,-7 5 0,-5 3 1,-8 6-1,-4 1 0,-3 0 1,-5 3-256,0 1 1,-1 1 106,1-1-241,-7-9 0,6 9 0,-1-12 0,4 1 0,1-3 0,-1-3 0,4-4 59,7-3 1,3-3 227,7-6 1,6-5 0,8-1-1,4-2 209,1-4 0,1 6-132,4 1 1,3 5-1,6 3 1,0 3 249,1 1 1,-6 3-390,0 4 1,-4 8-1,3 6 1,-2 8-2,-2 5 0,-3 6 27,-1 0 1,-5 11-1,-1 1 1,-2 2 35,-3 2 1,0 5-109,2-2 0,-2 6 0,6-1 0,2-6 169,1-6 1,2-2 43,0 0 0,8-7 1,6-3-1,8-4 159,5-6 1,6-1-262,1-3 1,5-3 0,-1 2 0,3-6 140,2-2 0,-2-7-296,-3 2 0,3 1 0,-5-1 0,0-2-803,-2-2 1,-3-1-695,2 0 0,-3 0 0,5 0 1544,0 0 0,-5 7 0,5 1 0</inkml:trace>
  <inkml:trace contextRef="#ctx0" brushRef="#br0">30469 4009 8154,'-8'-6'506,"0"-2"0,5-6 0,0-1 63,5 1 0,5 6 1,12 4-1,7 2 1,5 2-1,9 0-181,6 0 0,12 0 1,12 0-1,5-2-243,4-2 0,-39 2 0,1 0 0,1-1 0,1-1 0,-1 0 0,0 0 11,-1-1 0,-1 2 1,29 0-8,-12-2 1,-10-1 0,-14 1 0,-9 0 712,-6-1-712,-11 4 0,-7-4-210,-9 6 0,-4 6-59,-1 4 0,5 4 0,-1 5 0,-1 5-69,-2 2 0,4 4 60,-1 4 0,6 3 0,-4 11 1,2 4-205,2 3 1,3 2 200,1 0 0,6 0 0,4 0 0,4 1 18,5 4 0,-3-5 345,3 0-149,-4-7 1,-2-7-1,-4-1 1,-4-1 0,-3-4 237,-2-9 0,-8-1 0,-6-8 1,-8-2 746,-5-1 1,-10-3-624,-5-4 1,-3 2 0,-7-6 0,-1-2 347,-3-1 1,1-2-827,3 0 0,3-2 0,6-1 0,2-2-498,3 2 0,5-3-731,9 1 1,-1 0 0,6 7 1261,2 3 0,1 3 0,2 6 0</inkml:trace>
  <inkml:trace contextRef="#ctx0" brushRef="#br0">26815 2715 8313,'0'-28'114,"0"-1"0,2 1 0,1 0 1,2-1-1,-2 2 0,-2 4 1114,-1 4 1,2 3 0,1 2-625,2-1 1,-2 19-1,-8 7 1,-3 8-360,0 6 1,-3 3-1,5 5 1,0 4-414,-1-1 1,3 5-1,5-4 1,4-1-184,4-3 1,10-3 49,5-1 1,3-3 0,5-4-1,4-7 240,7-9 1,4-11 211,0-4 1,-4-12 0,0-7 0,-10-9 680,-8-4 1,-11-1-424,-9-1 1,-5 0 0,-6 2-1,-7 3 229,-4 5 0,-9 0-901,3 5 1,1 7-1,0 13-1588,1 2 1,2 1 939,5 5 0,6 11 911,3 3 0,10 10 0,3-2 0</inkml:trace>
  <inkml:trace contextRef="#ctx0" brushRef="#br0">26389 2403 8414,'6'-23'-63,"-3"-3"0,5 2 1,0-1-1,-2-1 1,2 4 609,0 2 1,-5 1 0,2 5-1,-2 1 1,0 2-224,2 1 1,-2 9-1,-8 1 1,-4 9-177,-4 9 0,-3 5 0,-1 11 0,-3 5-39,-3 7 1,4 0-1,-3 4 1,0 1-263,0-1 0,5 2-33,-2 5 1,9-1 0,6-4 0,2-5-160,2-3 0,13-6 319,6 0 0,7-14 1,8-5-1,2-11-105,0-7 0,4-9 281,-7-6 1,0-6 0,-6-9 0,-5-1 448,-8-3 0,-6 1-371,-8-6 1,-8 8-1,-6 0 1,-8 7-188,-5 2 0,-8 4-169,-3 7 1,-3-1 0,0 7 0,3 2-583,5 5 1,5 7 709,4 9 0,4 3 0,5 6 0</inkml:trace>
  <inkml:trace contextRef="#ctx0" brushRef="#br0">29673 2587 6368,'-6'-8'60,"4"1"0,-4 3 53,-1 0 0,4-1 1,-5 3-1,0-1 158,0-2 139,5 1 16,-9 4-260,10 0 0,-4-2 0,4-1 630,-3-2-567,4 1 1,-5 2 150,6-3-218,0 4-2,0-6 100,0 1-143,0 4 68,0-4 128,0 6 1,1-5 22,4 1 1,4-3-181,10 3 1,-1 2 0,5-3 0,4 4 145,5 1 0,4 0-206,7 0 1,-2 1 0,0 4 0,-2 4 25,1 4 0,-4 1-210,-12 1 1,-3 3-1,-9 3 1,-2 1-207,-6 3 0,-10-2 215,-8 0 1,-7-5-1,-7 2 1,-1-3-164,1-2 1,6 2 41,3-7 0,3-4 0,2-1-5,0-4 1,7-1 291,7 0 0,8 0 0,11 0 1,5 0-41,3 0 0,8 0 185,2 0 0,0 2 1,1 1-1,0 3 291,-2 2 1,-6 2-248,-6 4 1,-9 2 0,1 1-1,-6 2 362,-4-2 1,-8 1-353,-7 1 0,-10-4 0,-6 4 0,-5-4-9,-3-6 0,-7 4-701,2-4 1,3-1 0,1 0 0,0 0-994,1 0 0,6-5 497,8 2 0,4-4 0,0-1-1681,1 0 2601,6 0 0,2 0 0,6 0 0</inkml:trace>
  <inkml:trace contextRef="#ctx0" brushRef="#br0">30483 2630 8336,'10'-6'0,"-2"-4"0,0-1 2838,-1 2-2028,3 2 0,-2 9 1,-3 3 95,-4 4 1,-1 10-793,0 5 0,2 4 1,1 5-1,2 4-110,-2-1 0,5 4-133,1-7 1,4 5 0,1-5-1,0-3-666,0-5 1,5-4 673,0-7 0,5-1 0,-5-4 0,-2-6 323,-1-6 1,-6-11 301,-1-10 0,-6-3 1,2-3-1,-3-1 330,-2-3 0,0-5-319,0 1 0,0 3 0,0 4 0,-2 5-739,-3 7 1,2 4-346,-6 0 0,-1 3 0,-6 2 569,-3 6 0,-9 15 0,-8 4 0</inkml:trace>
  <inkml:trace contextRef="#ctx0" brushRef="#br0">26474 4151 8401,'20'-6'-231,"1"-2"1,4-6 0,-3 0 0,-1 1 0,-2 2 694,1 1 0,-4 1 0,3-5 1,-5-1 558,-4 1 0,-5 8-799,-10 6 0,-8 6 0,-7 8 0,-1 2-68,1 3 0,-4-1 1,5 4-1,2 0-166,1 0 1,2-3-155,-1 5 1,7-7-1,4 3 1,2-1-50,2 0 0,3 2 197,7-2 1,7-2 0,16 5 0,5 0-31,3 1 0,2-4 201,0 4 0,-2-4 0,-3 3 0,-7-1 265,-6-4 1,-10 4-141,-11-2 1,-12 0 0,-10-5 0,-14 0-290,-8 0 0,-9 1-93,-3-1 1,3-5 0,2-1 0,4 0-665,5 0 1,1-5-432,8 2 0,5-5 1197,15-5 0,-4-3 0,5-6 0</inkml:trace>
  <inkml:trace contextRef="#ctx0" brushRef="#br0">26644 4094 8349,'10'-14'449,"-1"0"1,1 1-115,4 4 0,2-2 1122,3 6-1148,9-6 1,6 8 0,7-5-1,3 2 1,0 2 0,0 3-1,-1-1-86,0-3 1,-7 4-808,-3-4 0,-9 4 0,-5 2 1,-5 4-404,-5 4 0,-2 4 987,-7 1 0,0 7 0,0 1 0</inkml:trace>
  <inkml:trace contextRef="#ctx0" brushRef="#br0">27213 4421 8349,'-14'22'0,"1"1"623,4-5 0,-2-2 1,4 5-1,1-1 675,0 4 0,-4 3-622,6 1-596,-1 1 0,11-2 0,5-2 0,7-3 0,7-1-134,7-4 1,1-3-1,8-4 1,3-6-355,0-2 0,2-4 280,1-2 1,-7-6 0,-1-9 0,-7-5 461,-10-2 0,-6-4-142,-7-4 0,-5 4 0,-14-3 0,-9 3 236,-6 2 1,-5-1-351,-3 1 1,-2 6-1,-5 3 1,4 3-808,1 2 1,1 4-279,0 1 1,9 6 1006,-3-2 0,2 16 0,-2 5 0</inkml:trace>
  <inkml:trace contextRef="#ctx0" brushRef="#br0">29716 4478 8368,'-15'-14'117,"6"-2"1,-1-1-1,1-2 1,1 1-1,2 3 1845,-1 0-1729,6-5 0,-4 4 1,10-3-1,4 3 1,5 2-1,5 0 1,5 0-1,3-1 1,3 1 232,3 0 0,3 1 0,6 2 0,-3 3-286,-1 2 1,-6 3-247,1 8 39,-3 3 0,-3 12 0,-5 4 0,-8 4 0,-9 4-153,-8 1 0,-7 8 0,-9 0 0,-6 5 81,-7 0 1,2-2 108,-3-1-31,3-7 0,3 4 0,2-7 0,4-3 0,4-3 132,4-4 1,9-5 0,2-1-1,10-6 315,11-6 0,8-4-338,6-1 1,8-4-1,6-3 1,1-1-173,1-3 0,-5-1-77,3-2 1,-2-1-1,-4 3 1,-3 1-866,-5 1 0,-8 7 239,-1-2 1,-7-1 0,2 1 0,-3 2-2014,-2 1 2800,-6 2 0,5 7 0,-6 1 0</inkml:trace>
  <inkml:trace contextRef="#ctx0" brushRef="#br0">30711 4464 8368,'0'-28'0,"0"1"0,0 1 1047,0 3 1,5 5 123,-1-1 0,1 4 736,-5 0-1782,-6 7 0,-2 8 0,-6 10 0,-1 4 96,1 5 1,0-2-336,0 7 0,6 0 0,3 4 1,3-1-289,2-3 1,2 3 224,3-4 0,7 4 1,7 2-1,-1-1-30,-2 1 0,-2-6 372,0 1 1,0 0-1,-1 4 1,-4-1 58,-4-3 1,-3 1 35,-2-6 1,-7 5-1,-4-6 1,-6 0-70,-7-2 0,-3-8-62,-1-4 1,1-2 0,3-2 0,5 0 98,4 0 1,2-6-163,3-4 0,4-7 0,9-4 0,7-1-64,9-3 0,11-7-172,3-1 0,10-5 0,-4 3 0,1-1-77,1-3 1,0-3 186,1 0 1,-1-1-1,-4 1 1,-9 0-5,-7 5 0,-12 2 113,-4 6 0,-11 3 0,-9 2 1,-7 5-19,-5 3 1,-7 8-422,-4 3 1,-2 4 0,2 1-1,5 0-1451,3 0 1,3 11 186,4 3 1654,2 10 0,1-2 0,-3 6 0</inkml:trace>
  <inkml:trace contextRef="#ctx0" brushRef="#br0">28365 5544 8438,'14'-6'106,"0"-2"0,0-1 1,1-1-1,-1 1 0,0-1 2862,0 1-2389,-6 6 1,-3-4-1464,-10 7 0,4 7 884,-4 2 0,-3 4 0,0 1 0</inkml:trace>
  <inkml:trace contextRef="#ctx0" brushRef="#br0">28464 5743 8438,'0'15'349,"0"-1"1755,0 0-1678,0 0 1,0 1 0,2-3-1095,3-2 1,-2 2 667,6-2 0,1 2 0,4 3 0</inkml:trace>
  <inkml:trace contextRef="#ctx0" brushRef="#br0">28621 6198 8401,'8'0'5438,"-2"0"-3627,-6 0-1060,0 0-971,0 7-2783,0-6 3003,6 6 0,-4-1 0,4 2 0</inkml:trace>
  <inkml:trace contextRef="#ctx0" brushRef="#br0">26019 6454 8246,'1'-14'182,"3"0"1,0 0 0,0-1-1,-3 1 1,-1 0 702,0 0 1,0 0 0,0-1 0,0 1 1404,0 0-1827,0 0 0,0-2 1,0-2-1,0 0 0,2 2 1,2 3-1,6 5 329,3 2 1,2-4-1,3 6 1,2 1-181,2 1 0,-3 10-432,5 6 1,-7 8 0,2 11-1,-4 5-37,-6 3 0,-3 8-319,-6 3 0,-8 4 0,-4 1 0,-7-2-217,-3-3 0,-2-5 116,-4-9 1,4 2 0,0-7 0,1-3-547,0-5 1,3-6 35,6-9 1,6-7 471,3-13 1,5-1 134,5-12 0,4-3 0,9-5 0,2-2-151,2 1 1,2-3 197,4 2 0,6-6 0,-1 1 0,0-3-105,2-2 0,-4 0 270,7 1 0,-6-1 0,1 2 1,-5 3 346,-4 5 1,0 4 182,-10 6 0,3-3 589,-7 7 1,-4 5-464,-1 5 1,-10 6 0,-3-1 219,0 8 0,-4 3-653,2 8 1,2 1 0,-1 2-1,-2 6 162,-2 3 1,1 8-225,2 3 1,-1 3 0,6 1-1,2-1-117,2-3 0,1 3-72,0-3 1,7 3 0,8 0 0,7-3-161,5-4 1,6-6-445,0-4 1,7-1 0,-3-7 0,3-5-1418,-2-3 1,3-3 1135,-3-5 0,-3 0 0,-4 0 1,-6 0-3131,-6 0 4011,-3 0 0,-8 0 0,-2 0 0</inkml:trace>
  <inkml:trace contextRef="#ctx0" brushRef="#br0">26900 6724 8417,'2'-14'599,"1"0"0,3 1 2004,2 4-211,-4-4-1291,8 12 1,-9-6 0,5 9 0,0 3 0,0 4 462,3 4 0,-3 6 0,1 1 0,3 2-1037,0 4 1,-2-4-809,-1 1 1,-4 1 0,3 3 0,0-3-1457,0-5 1,-5 1 538,1-1 1,0 2 1197,0-2 0,-2-4 0,4 6 0</inkml:trace>
  <inkml:trace contextRef="#ctx0" brushRef="#br0">30298 6397 8146,'-9'-9'474,"-1"-1"0,-1-1 2336,-1-1 1,4 5-2152,3 7 1,4 4-1,2 8 1,4 4-525,4 0 1,-1 6-1,2 0 1,-1 2-230,-1-1 0,0 1 1,-5 3-1,2-2-406,-2-1 0,-1-2 184,-2 2 1,-7 1 0,-1-6 0,-1-2-21,-1-1 0,1-3 293,-5-4 1,0-2 430,-1-7 1,7-7-170,4-2 1,8-9 0,6-2-1,4-2 361,5-4 0,3 0-420,7-3 1,-1-4 0,1 0 0,-1 1 78,0 2 1,4-3-227,-4 0 0,7-3 0,-11 6 0,-4 3 50,-2 0 0,-9 6 445,1 2-193,-7 4 1,-3 7-218,-10 3 1,-2 5-1,-2 5 1,-1 6 95,1 6 1,2 5-180,2 7 1,-3 4-1,6 0 1,-1 0-60,3 2 0,3-3 15,2 5 1,7 0 0,4 1-1,6-7-60,7-5 0,7-1-127,3-6 0,3 0 0,-3-7 1,-3-2-273,-1-5 0,-3-4-1530,-3-1 1,1-1-2614,-6-4 4631,0-3 0,-5-13 0,0-1 0</inkml:trace>
  <inkml:trace contextRef="#ctx0" brushRef="#br0">31194 6682 8315,'-12'-14'238,"2"-1"0,5 1 893,4 0 1,2 0 0,6-1 0,5 1-191,6 0 1,7 0-1,-1 1 1,2 2-349,3 2 1,-1 4 0,1-3 0,-2 2-168,-4 2 1,-2 3-407,-7 1 0,-1 11 0,-4 5 1,-4 4-317,-3 6 0,-10 0 225,-7 3 1,0 1 0,-8 1 0,3 3-337,3-3 0,-2-1 258,4-1 1,-2-1 0,9-1 0,0-3 252,3-5 0,7-4 255,8 0 1,1-6 0,14-1 0,5-2 268,6-3 0,5-7-716,2-6 0,1 2 0,0-1 0,1-1-584,-4 2 1,-13-3-2094,1 7 1,-10-1 2764,0 5 0,-4 13 0,0 2 0</inkml:trace>
  <inkml:trace contextRef="#ctx0" brushRef="#br0">25137 6312 8509,'15'-28'-3,"-1"-1"1,0 2-1,0 2 1,0 3 124,1 1 1,-6-2-1,-1 4 1,-2 1 0,-2 3 647,-3 0 1,-2 6 0,-4 1-283,-5 2 1,-2 7 0,-1 10 0,2 7-177,2 5 1,5 9-1,0 3 1,2 1-152,2 4 1,6 1-302,4 1 0,9 7 0,5 2 0,4 1-982,5 0 0,3-5 511,7 6 1,6 2 0,5 2 610,6-7 0,-25-23 0,1-2 0,3 1 0,1-1 0</inkml:trace>
  <inkml:trace contextRef="#ctx0" brushRef="#br0">31848 6326 8387,'0'-14'39,"0"0"0,2 0 1,1-1-1,2 1 1,-1 2 550,3 2 0,-4 4 0,6 6 0,1 1 835,-2 4-1060,11 3 1,-8 14 0,12 5 0,3 6-1,1 5 1,1 5 0,2 4 34,3 4 1,-1 1 0,4 3 0,-3-1-700,-6-2 1,-5 5-535,-8 4 1,-6 3-1,-6-6 833,-10-1 0,-14 9 0,-14-7 0</inkml:trace>
  <inkml:trace contextRef="#ctx0" brushRef="#br0">26090 11913 8231,'0'-14'79,"0"0"1,0 0-1,0-1 1,0 1-1,0-2 548,0-2 0,-5 2 0,-1-3 0,0 3 138,-1 2 0,-2-2 1,3-1-1,-1-2 2639,1 1-2351,-5 9-772,9 2 1,-4 11 0,6 5-1,0 10 1,0 8 0,0 5 627,0 1 1,1 6-643,4-1 1,-2 8 0,7 1-1,1 1 118,2 1 1,-4-4-435,1 8 0,-3-6 0,4 3 0,-3-1-193,-1-3 1,-3-1-97,-4-3 1,0-6-1,0-4 1,0-7-3764,0-6 2409,0-9 1,-1-4 1691,-4-6 0,-9-13 0,-8-2 0</inkml:trace>
  <inkml:trace contextRef="#ctx0" brushRef="#br0">25948 11345 8339,'35'-57'0,"1"8"0,7 6 0,-1 12 663,1 10 0,12 4 0,7 12 0,7 3 717,7 6 1,-2 10-1028,-33-4 1,-1 3 0,33 22-1,-38-15 1,-1 3 0,23 27 616,-13 6 0,-9-4-617,-11 0 1,-10-1 0,-11 1 0,-9-5 76,-13-3 0,-11-3-237,-18-3 1,-7 2 0,-8-7 0,-2-2-199,-3-1 1,-1-7-405,-2-4 1,1 0 0,4-4 0,6-4-783,6-3 1,13-3 211,12-5 1,4-2 0,13-1 0,10-3-1759,13-2 2737,10-1 0,20-12 0,3-1 0</inkml:trace>
  <inkml:trace contextRef="#ctx0" brushRef="#br0">27299 11856 8275,'11'-26'20,"0"0"1,1 3 0,-1-1 0,2 2 0,0 3-1,-1 3 932,-2 2 0,1 0 0,-5-1 0,0 1 135,1 0 1,-3 5 0,-5 1-86,-4 1 1,-3 7 43,-6 5-747,0 6 0,-7 3 1,-1 8-1,-2 4 1,2 1-1,2 4 0,1 2 551,-2 2 0,10 5-628,-3-2 1,5 9 0,-1 3 0,5 3-45,4-1 1,2 5-194,4 4 1,3 2-1,8-4 1,3-2-404,4-7 1,4-10 242,2-7 0,-1-9 0,1-5 0,-1-5-307,0-5 0,1-9-419,-1-9 1,2-4 0,0-1-1,0 0-4475,-3-1 5376,-8 1 0,2-6 0,-7-2 0</inkml:trace>
  <inkml:trace contextRef="#ctx0" brushRef="#br0">27853 11828 8227,'0'-20'71,"-2"-1"1,-1-3-1,-1 4 1,0 1-1,3 0 543,1 1 1,-2 4-1,-1 3 1,-2 2 822,2-2 0,0 4-714,-2 3 0,2 4 0,-5 4 0,2 7 238,3 7 0,1-1-537,2 7 1,0 1 0,0 7-1,0 2 235,0 3 0,6 1-285,4 4-223,3 1 0,-4 1 0,1 2 0,1 1 0,0-1-460,-2-2 1,4-1-1,-4-2 1,2-3-1358,-1-5 0,1-9-561,-6-5 0,1-5-461,-1-4 2688,-4-10 0,-1-15 0,-8-7 0</inkml:trace>
  <inkml:trace contextRef="#ctx0" brushRef="#br0">27668 11657 8174,'0'-22'464,"0"-3"1,2 6 0,2 0 713,6-1 1,11 10-587,7 1 1,8 1 0,12 3 0,7 3 447,10 6 1,1 4-528,10 6 0,-3 6 1,-4 6-1,-3 5-131,-4 7 0,-16 0 0,-10 3 1,-11 3-120,-10 0 0,-7 1-107,-8-3 1,-18-4 0,-7-1 0,-10-3 219,-9-2 0,-5-2-313,-8-2 0,0-1 0,2-3 0,1-5-429,2-3 1,9-1-249,-4 4 0,17-8-1270,-3 4 1105,19-11 1,14 3 0,19-7 0,7 0 778,8 0 0,-4-7 0,4 0 0</inkml:trace>
  <inkml:trace contextRef="#ctx0" brushRef="#br0">28905 11672 8222,'0'-15'-139,"-1"1"0,-3 0 0,0 0 0,0 0 1,3-1-1,1 1 491,0 0 1,0 0-1,0 0 1,0-1 0,0 0-1,0-3 111,0-1 0,1 0 0,3 3 0,0-1 97,0-2 0,-3 0 1,-1 3-1,0-1 245,0-2 1,-1 0-47,-4 5-392,3 0 0,-9 4 0,5 1 0,0-2 1552,-1-2-1499,-4 5 1,10 3-136,-4 10 0,3 3 1,4 8-1,1 3 254,2 4 0,6 6-324,-2 4 0,4-1 1,1 7-1,0 4 194,1 3 0,0 3-244,4-2 1,-3 3-1,3 10 1,-3 5-31,-2 6 1,0 4-64,1-4 1,-6-2-1,-1-1 1,-2-5 246,-3-4 1,-1-2-178,-2-15 0,0 2 0,0-10 0,0-3 114,0-1 0,0-8-118,0-3 0,-5-3 0,0-2-300,2 1-1413,2-8-1720,1 0 1699,0-7 0,1 0 1596,4 0 0,3-7 0,6 0 0</inkml:trace>
  <inkml:trace contextRef="#ctx0" brushRef="#br0">29588 11871 8226,'-13'-24'85,"2"2"0,1 0 1,1 1-1,-1 1 1,3 2-1,0 3 1927,4 0-1460,1 1 0,2 0 1,2 1-1,3 5 1,4 8-1,4 8 192,1 5 1,7 3-1,2 3 1,6 4-148,4 4 0,2 8-403,3 3 1,3 3 0,-3 3 0,1 2-64,-1 1 0,2 12-295,-7-2 0,0-2 0,-6-3 0,-2 0-215,-1-1 1,-8-4-706,-2-9 0,-2-5 0,-7-9-2603,-2-5 2966,-1-3 0,-2-10 0,0-6 721,0-8 0,-6-11 0,-2-3 0</inkml:trace>
  <inkml:trace contextRef="#ctx0" brushRef="#br0">30128 11729 8226,'-8'-19'41,"2"0"0,1 1 558,0 2-5,-6 9 0,8 0 1,-5 9-1,0 3 109,0 4 0,-1 10 1,-7 5-1,-1 4 139,-2 5 0,-7 4-541,3 5 0,1 6 0,-2-1 0,-1 0 148,-2 2 1,-2 2-301,1 6 1,1-5-1,3-2 1,5 1-318,4 0 1,7-10-510,3 1 0,3-10 0,2-2 1,2-8-1288,3-6 1,7 0 299,7-12 1664,6 1 0,-2-5 0,5 0 0</inkml:trace>
  <inkml:trace contextRef="#ctx0" brushRef="#br0">30384 11544 8206,'8'-32'397,"-4"4"0,0 2 304,0 4 100,-2 2 1,6 2 0,-3 4 62,4 6 1,2 16-1,0 8 1,-1 5-213,1 4 1,6 8-383,2 5 0,2 3 0,-4 3 0,2 4 448,-2 4 1,-3 3-533,-4 2 0,1-2 1,-6-1-1,-2-2-97,-2 2 1,-2-5-144,-4-2 1,-3-4 0,-8-5 0,-1-5-807,-2-3 1,0-5-71,5-6 0,0 0 0,0-11 0,1 1-2960,3 1 3890,4-7 0,6 3 0,0-6 0</inkml:trace>
  <inkml:trace contextRef="#ctx0" brushRef="#br0">31208 11913 8178,'15'-19'413,"0"-1"0,4 1 670,5 3 0,3 0 0,3 12 1,2 0 588,1 3 0,5-4-1075,-5 0 1,5 1-1,-5 4 1,-3 1-109,-5 4 0,2-2-936,-3 7 0,-8-6 1,-4 6-1,-4 1-1894,-5 1 1,-1 7 2340,-2 0 0,-7 7 0,0-4 0</inkml:trace>
  <inkml:trace contextRef="#ctx0" brushRef="#br0">31308 12212 9990,'-8'0'5078,"10"-5"-3903,12 0 1,2-6-47,7 2 1,6 1 0,5-1 0,3-1 100,2 2 1,2-3-1264,2 6 0,-7 1 1,-2 4-1,-4 0-3413,-2 0-464,-6 0 3910,-1 0 0,-13 6 0,-2 2 0</inkml:trace>
  <inkml:trace contextRef="#ctx0" brushRef="#br0">25166 14188 8235,'-6'-9'-247,"-4"-1"1,-3-1-1,-1 0 1,2 0 964,2 1 0,-3 7-1060,4-2 1,3 2 520,1-1 248,3 2 0,2-6 1016,0 3-528,0-3 0,-1-1 1084,-4 0-1397,3 5 0,-5-7-195,2 7 1,3 5-102,-3 9 1,4 2 0,1 4 0,0 3 338,0 5 1,0 9-400,0 5 1,5 4-1,-1 7 1,0 7 223,-3 4 1,-1 9-313,0 2 1,0 0 0,0 5-1,0-5 89,0-4 1,0-9-502,0-6 0,0-11 0,0 0 0,0-6-1857,0-8-662,0-5 1103,0-14 1,-1-8 1086,-4-10 1,3-2 582,-3-2 0,-9-13 0,-2-3 0</inkml:trace>
  <inkml:trace contextRef="#ctx0" brushRef="#br0">24881 13918 8209,'0'-43'0,"2"5"333,3 0 1,3 7 525,6-2 1,8 9-81,6 5-299,7 3 1,14 4 0,5 2 0,4 5 0,6 4 1167,0 1-1278,3 6 1,2 7 0,-4 7 0,-8 2-1,-10 4 239,-7 0 1,-12 5 0,-10 0 0,-7 4-350,-7 1 0,-10-3 111,-8 5-350,-7-6 1,-14 7 0,-2-5 0,-6-3 0,-3-1-34,-1-1 0,-7-6 1,3-1-1,1-1-469,3-4 1,4-1-1074,5-2 0,3-1-436,7-4 0,12-4 1018,6-10 972,20 4 0,18-12 0,17 5 0</inkml:trace>
  <inkml:trace contextRef="#ctx0" brushRef="#br0">25877 14458 8190,'0'-14'191,"0"0"1,0-2 0,0-2 0,0 0 922,0 0 1,0 7 50,0 2 0,0 7 1,-2 4-341,-3 10 0,2 4 1,-6 8-1,-1 3-337,2 4 1,-4 1 0,2 4-1,-1 0 217,2 1 0,-4 1-210,4 4-358,2 1 1,-4 4-1,7 1 1,0-2-1,4-1 263,5 3-296,3-10 0,8 3 1,3-13-1,4-1 1,6-3 4,4-5 0,-3-8 0,3-3 1,-3-2-441,-1-3 0,-2-3-1178,-4-5 0,-2 2 1509,-7-6 0,-6 6 0,-2-4 0</inkml:trace>
  <inkml:trace contextRef="#ctx0" brushRef="#br0">27341 14686 8117,'0'-15'-128,"0"1"0,0 0 1,0 0-1,0-1 1,0 1-1,0 0 441,0 0 0,0 0 0,0-1 0,0 1 0,-1 0 0,-3 0 64,0 0 1,-1-1-1,5 1 1,0 0-100,0 0 1,0-5 0,0 0 0,0 1 285,0 3 0,0-1-302,0-3 1,2 3 0,1-3 0,1 3 325,0 2 1,-3 0-68,-1 0 1,0-1 0,0 1 295,0 0 0,0 5-453,0-1 0,0 8 0,2 2 142,2 8 0,3 11-265,2 5 1,4 4 0,-2 6 0,5 4 467,3 3 1,0 8-391,-5 3 1,0 3-1,-1 2 1,-2 1 116,-2 4 1,-6-2-279,2 6 1,2-7-1,-3-1 1,-1-7 26,-1-7 1,-2-3-141,0-8 0,-5-9 1,1 0-441,0-7-2568,-4-9-1431,7-2 2716,-5-12 0,7-2 1,4-6-1296,4-1 2973,4 8 0,8-6 0,1 5 0</inkml:trace>
  <inkml:trace contextRef="#ctx0" brushRef="#br0">27953 14828 8121,'0'-21'0,"0"1"0,0-6 0,0 4 828,0 2 1,4-1 0,3 4 350,0-2 1,-3 5-378,0 4 149,-2 7 1,3-2 0,-1 10-212,0 4 0,-1 10 0,0 5 0,2 3 21,-2 1 0,0 6-407,2-1 0,1 6 1,5-1-1,-1 2-229,1-2 1,-3 3-488,1-3 1,0 1-1,4-1 1,-2-5-346,-1-3 0,1-3-407,8-3 1,-4 1 0,4-6-2450,-3-2 675,-2-7 2888,1-10 0,-7-8 0,-2-6 0</inkml:trace>
  <inkml:trace contextRef="#ctx0" brushRef="#br0">27967 14614 8612,'6'-14'1062,"-3"0"-708,7 0 98,-1-7 1,13 10 0,5-1 0,8 4-1,6 5 1,8 3 0,6 6 1717,7 8 0,1 7-1737,3 7 1,-4 7 0,-10 3 0,-4 3 113,-4 1 0,-8 1-413,-3 0 1,-14-1-1,-6 1 1,-7 0-69,-7-1 1,-7-5-45,-11-4 1,-5-3 0,-9-2 0,-5-1-284,-3-3 0,-7 1 41,1-6 0,0-5 1,4-4-1,0-1-574,1-1 1,2 3 326,7-6 0,1 0 1,14-5 466,0 0 0,2 0 0,2 0 0</inkml:trace>
  <inkml:trace contextRef="#ctx0" brushRef="#br0">26403 14614 7229,'-8'-6'65,"2"3"1,4-6 0,-1-3 1477,-2 0-1190,0 4 1,4-5-1,-2 4 1,-2-4 0,2-1-1,1 0 257,2 0 1,5-1 0,1 1 0,4 0-340,5 0 1,1 1 0,6 2-1,1 3 116,-1 2 1,1-1-237,6 3 1,-1 4-1,1 0 1,-1 8 66,0 4 1,-4 9-56,0 2 1,-8 9 0,-2 3 0,-8 1 119,-4 4 1,-2-4-330,0 2-118,-7 0 1,0 3 0,-9-3 0,-3-5 0,-3-5-535,0-4 1,-1-5 0,6-10-37,-2-4 1,2-5 549,7-5 1,4-4-1,6-12 1,2-5-138,2-6 1,4-6 431,6 5 1,5-7-1,2 4 1,-1-2 226,1 0 0,4 2-153,-1-2 0,-2 0 0,0 8 0,-1 5 610,-4 3 1,-1 0 414,-2 7-582,-6 4 1,-2 13-354,-6 3 1,0 4 0,0 9-1,-1 2 76,-4 2 0,3 2-343,-2 4 0,2 1 0,2-1 0,0 1-516,0-1 1,0-1-98,0-3 0,5 2 0,1-2 0,2 1-3349,3-1 3954,-5 3 0,7-11 0,-5 4 0</inkml:trace>
  <inkml:trace contextRef="#ctx0" brushRef="#br0">27028 14686 13330,'15'14'3088,"-1"2"-2649,0 3 0,-5-4 0,1 6 0,-1-1-435,-1 4 0,3-2-1721,-6 2 1,0-2 1716,-5 2 0,0 3 0,0-5 0</inkml:trace>
  <inkml:trace contextRef="#ctx0" brushRef="#br0">28905 14444 8136,'0'-29'470,"0"1"0,0 4 0,0 1 0,2-1 253,2 2 0,4 6 0,7 8 0,-1 2-92,0 3 0,0 1 0,0 4 0,1 4 758,-1 8-1114,0 7 1,0 12 0,1 2 0,-1 1 0,0 3 0,0 4 0,0 4 283,1 6 0,-8-3 1,-2 1-1,-3-2-525,-2-4 0,-2 4-887,-3-1 306,-2-1 1,-3-9 0,2-3 0,0-4 0,2-5-3180,0-4 3726,1-3 0,18-11 0,2-2 0</inkml:trace>
  <inkml:trace contextRef="#ctx0" brushRef="#br0">29602 14885 8058,'-14'-24'696,"-1"2"0,3 1 0,1 5 719,1 5 0,7 8 0,-2 11-1044,4 6 1,7 5 0,5 0 0,5 5 0,4 3-1,3 1 277,2 1 0,-3-1-879,2 1 197,-1-1 0,6 0 0,-1 1 1,1-1-1,-1-1-434,0-3-631,1 3 1,-1-12-1,-1 4 1,-2-4 1098,-1-6 0,-6 4 0,2-5 0</inkml:trace>
  <inkml:trace contextRef="#ctx0" brushRef="#br0">30043 14913 8080,'-15'-14'0,"3"4"1455,2 1 0,-2 1-68,2-2 1,-3 6-1024,-1 8 0,0 4 0,-2 8 0,-1 3 598,-2 5 1,-6 0-856,1 4 1,2-3-1,0 8 1,1-3-919,4-1 1,1-4-212,2 4 1,4-9 0,2 9 0,2-4-575,3-3 0,3-2 1596,5-5 0,9-1 0,8 0 0</inkml:trace>
  <inkml:trace contextRef="#ctx0" brushRef="#br0">30384 14998 8028,'0'-9'1045,"0"-1"1,1 7-1257,4-2 0,5 4 0,5 2-707,0 4 719,8-3 199,-13 4 0,17 0 0,-5 2 0</inkml:trace>
  <inkml:trace contextRef="#ctx0" brushRef="#br0">30753 15041 8028,'0'-10'792,"0"1"1,0 4 356,0-4 0,7 6-798,2-2 0,-1 2 0,2 0 0,1-2-550,1 2 0,7 1 98,0 2 0,2 0 101,-2 0 0,3 0 0,6 0 0</inkml:trace>
  <inkml:trace contextRef="#ctx0" brushRef="#br0">30995 15013 8028,'-14'-7'-581,"0"-2"581,6 2 0,8-5 0,8 4 0</inkml:trace>
  <inkml:trace contextRef="#ctx0" brushRef="#br0">31663 14472 8194,'0'-19'-33,"-1"0"1,-2 2 0,-2 1-1,2 2 1,1 0 839,2 0 1,0 4-355,0 1 1,0 4 0,0-5-1,2 1 1,1-1 637,2 1 0,6 6-516,-2-2 0,-1 5 1,0 5-1,0 4 221,0 4 0,-4 7-329,6 4 0,-5 3 0,4 3 0,1 3 253,-2 5 0,4 8-476,-2 1 1,-2 5 0,-1-3 0,1 2-88,0 3 0,-3-1-348,4-1 1,-5-3 0,2-7 0,-1-6-510,-1-8 0,1-1-3268,-5-8 2439,7-6 1,-7-9 1528,0-8 0,-7-10 0,-7-9 0</inkml:trace>
  <inkml:trace contextRef="#ctx0" brushRef="#br0">31749 14145 8187,'14'-33'545,"2"-2"1,3 2 938,4 3 1,6 5-806,4 11 1,3 6-1,9 5 1,2 6 435,5 6 1,-3 6-401,-2 3 1,-4 6-1,-3 8 1,-6 3 509,-4 1 0,-9-3-1047,-12 5 1,-7-2 0,-2 4-1,-10-4-513,-7-1 1,-11-4 2,-10-7 1,-3 1-1,-2-6 1,0-1-305,1-2 0,5-2-640,4 0 1,3-1 0,3-2-2414,4-2 2950,8 1 0,12 2 739,13-2 0,12 2 0,14-4 0</inkml:trace>
  <inkml:trace contextRef="#ctx0" brushRef="#br0">32502 14686 8135,'-6'-15'724,"3"0"1,-7-3 391,-1-1 0,-1 2 1,-3 6-1,1 3 489,0 2 1,-7 1-186,-2 5-987,-4 6 0,0 8 0,2 10 0,3 4 0,3 6-6,6 4 0,0 4 1,10 4-1,5 1-917,6-1 1,11 3 342,4-1 0,10-1 1,5-4-1,5-2-969,4-3 1,-2-10-143,2-9 0,4-3 1,-2-4-1,-2-2 1258,-4-5 0,-10-10 0,2-3 0</inkml:trace>
  <inkml:trace contextRef="#ctx0" brushRef="#br0">32858 14686 8102,'-5'-15'695,"0"1"2901,2 0-2758,1 6 0,2 0 1,0 7-1,0 1 0,0 6 1,2 5 761,3 3 1,-2 7-1372,6 2 0,1 9 0,2 1 0,0 0-793,-3 2 0,1-5-27,4 3 1,-5 2 0,1-2-1,-1-1-2450,-1-2 0,3-2 1889,-6 1 1,6-7 1151,-2-3 0,-2-10 0,-1-3 0</inkml:trace>
  <inkml:trace contextRef="#ctx0" brushRef="#br0">32943 14543 8102,'14'-6'0,"2"-2"0,3-6 520,-3 6 0,6-3 0,-5 6 0,4 2 0,-1 2 0,1 1 0,-4 1 1419,-1 4 1,-3 3-1427,-4 6 1,7 6-1,-5 4 1,0 5-205,2 4 0,-1-2-226,3 7 0,-3 0 0,-2 5 1,-6-2-138,-2-3 1,-2 1 31,0-6 0,-6 4 1,-4-7-1,-4-5-398,-5-3 0,-3-3 50,-7-5 1,6-1 0,1-3 0,0-4-844,-1 0 1,6-4-144,-2 2 1,8-2 1355,2-2 0,-1 0 0,-4 0 0</inkml:trace>
  <inkml:trace contextRef="#ctx0" brushRef="#br0">33426 14472 8102,'0'-15'222,"0"-3"0,0-1 0,0 2 0,0 1 1857,0 2 1,0 7-1530,0 7 1,2 7 0,3 7 0,3 2 0,3 3 0,1 6 115,4 7 1,1 1 0,-2 8 0,0 3-392,4 0 0,-3 5 0,3 0 0,-5 2-405,-4 3 1,-4-1-164,-6-1 1,-1 2 0,-4-7 0,-6-1-846,-7-2 1,-8-7-3363,-8-4 4500,-5-3 0,3-2 0,-7 1 0</inkml:trace>
  <inkml:trace contextRef="#ctx0" brushRef="#br0">21768 11942 8488,'-33'-27'43,"-1"2"1,3 3 0,1-1-1,3 3 1,3-2 0,5 1 312,4 1 1,2-1 0,3 4 0,6-4 0,2 1 0,2-2 229,0 0 0,6 3 0,5-5 0,7-1-235,6-2 0,9-2 0,6 1 0,7 1 20,6 3 1,5-3-257,5 4 1,4-4-1,8-2 1,-35 16 0,0 0 33,0 1 0,1 0 0,3-2 0,1 1-84,2 1 0,2 0 1,3 2-1,1 0 1,0 1-1,0 0 1,0 3-1,-1 1 80,0 2 0,-1 2 0,0 1 0,0 1-78,-1 3 1,1 2 0,-1 1 0,0 3-1,-2 6 1,-1 3 0,-2 1 0,-2 3-16,-3 1 1,-1 2 0,-2 4-1,-1 2-111,-1 0 1,-2 2 0,-3 5 0,-4 3 0,-5 0 0,-4 1 0,-4 1 0,-3 0 30,-3 2 1,-4 0 0,-4 0 0,-4 0 111,-2 1 1,-3 0-1,-4 1 1,-3-1-1,-6-4 1,-3-2-1,1-3 1,-1 0 264,-2-3 0,-1-1 0,-2-4 0,-2-1-234,1-1 1,-1 0 0,0 0-1,-1-2 1,0-4 0,0-1 0,-33 14 141,2-9 1,6-2-194,-2-10 0,1 2 1,4-11-1,8-2-902,8-1 0,11-7 28,6 0 0,8-6 0,1 3 810,4 0 0,3-3 0,-2 6 0,4 1 0</inkml:trace>
  <inkml:trace contextRef="#ctx0" brushRef="#br0">24583 15666 8326,'-63'0'175,"6"0"0,-2 0 1,9 0-1,6 0 1,7 0 682,6 0 0,9 0 0,1 0 1357,1 0-1700,4 0 0,9 0 0,17-1 0,14-2-184,12-2 0,3-1 0,15 3 0,6-4 174,10-1 0,9 4-432,-35-1 0,2 0 0,0 1 0,1 0 0,3-1 0,1-1 0,2 1 0,0 1-289,3-2 1,2 1 0,8 0-1,3 2 210,9-2 0,1 0 1,-25 3-1,2-1 1,0 0-1,4 0 1,1 0-1,1 0 1,1 1-1,0 0 1,1 1-70,0 0 1,2 1-1,-1 0 1,2-1-1,-1 1 1,2 1-143,4-2 0,1 1 1,0 1-1,-3-1 1,-1 0-1,1 1 1,3 0-1,2 0 1,-1 0-1,1 1 0,-1 0 1,0 1 117,1-1 1,-1 1 0,1 0 0,3-1-1,1 1 1,0 1-28,-19-1 1,1 1 0,-1 0 0,0-1 0,20 2-1,-2 0 1,1-1 0,1 1 0,1 0 0,-1 0-1,-1-1 1,0 1 0,0 0 138,-1 0 0,0-1 0,1 1 0,1 0 0,-1 0 0,2-1 55,-18 0 1,0-1-1,0 1 1,-1-1-1,19 2 1,-2 0-1,1 0 1,-18-1 0,-1-1-1,1 1 1,0 1-1,-1-1 1,-1 0-1,1 0 1,0 1 58,0-1 0,0 1 1,1 0-1,-1 0 1,0 1-1,0 0 1,0 0-1,1 0-64,1-2 1,0 1 0,0-1-1,-1 1 1,15 3 0,-2 0 0,0 0-1,0-1 1,-2 0 0,1 0 0,-4 0-1,0-1 1,0 1 55,-2 0 1,-1 0 0,0 0 0,-2 1 0,-1 0 0,0-1-65,-2 0 1,0-1 0,-2 0 0,-4 2 0,-1 0 0,-1 0-1,20 2 1,-1-1 0,-6 0 0,0-1-87,-4 1 0,-1-2 0,-3-2 0,0 0 80,-4 0 1,-1-1 0,-4 0 0,-2 0 0,-4 2-1,-1-1 1,36 3 254,-6-2 1,-5 1-346,-11-3 0,-13-2 1,-8 3 1505,-9-4-1331,-13-1 1,-9 0 0,-11-1 0,-10-2 553,-11-2 0,-3-1-1866,-8 1 1,6 3-1,-1-3 1,3 4-2831,2 1 4008,6 6 0,-12-4 0,4 4 0</inkml:trace>
  <inkml:trace contextRef="#ctx0" brushRef="#br0">25990 16591 8055,'0'-23'-23,"0"4"0,0 4 0,-1 0 1,-2 1 695,-2 0 0,0 0 1,5 0-1,-1 1 1,-2 2 572,-2 1 0,0 6-659,5-6 1,0 9-1,0 1-116,0 8 0,2 6 211,2 5-518,-2 3 1,11 8 0,-6 1 0,3 4 0,-2 3 0,-2 5 0,-3 3 351,-1-1 1,3 4-534,-1-1 0,1 5 0,-5-2 0,0 0-845,0-4 1,0-4-137,0-6 0,0-2 0,0-8-2074,0-3 1823,0-10 1,-1-8 1248,-4-6 0,3-6 0,-4-2 0</inkml:trace>
  <inkml:trace contextRef="#ctx0" brushRef="#br0">26005 16363 8045,'0'-36'137,"1"-4"-137,4 7 344,3 0 1,6 9 0,0 2 0,2 2 0,3 4 370,5 5 1,4 0 0,4 6 0,1 2-11,-1 1 1,4 2-372,2 0 1,-2 7 0,1 2 0,-3 4-82,-2 1 0,-4 2-155,-4 3 0,-3-2 0,-7 5 0,-2 0-118,-2 0 1,-4 2-32,-6 4 0,0 1 0,-1-1 1,-4-1-22,-5-3 1,-4 4-77,-5 1 0,-3-6 0,-6 6 0,-1-2-31,1 0 1,-7-4 163,-3 1 1,3-7-1,1 2 1,0-3-57,1-2 1,0-6-70,5-3 0,6-3-269,3-2 1,4-2-241,6-3 1,9 2 0,9-6 0,6-1 648,4 2 0,3-4 0,6 4 0</inkml:trace>
  <inkml:trace contextRef="#ctx0" brushRef="#br0">26772 16775 8058,'10'-14'106,"-2"0"1,0 0-1,-2 0 1,2-1 0,0 1 1868,3 0 0,-5 0-1440,-1-1 1,-10 14-1,-6 6 1,-5 7-268,-3 7 1,-6 8-1,1 6 1,-1 0 27,1 2 0,2 1 0,7 7 0,-1 0 182,3-1 1,8 1-358,1 0 0,10-1 0,8-1 1,10-3-48,7-4 0,12-11-234,9-4 1,0-9-1,2-6 1,0-2-705,-5-2 0,-5-2 82,-6-2 0,-5-4 782,-9-6 0,-10-1 0,-8 1 0</inkml:trace>
  <inkml:trace contextRef="#ctx0" brushRef="#br0">27185 16974 7987,'0'-22'154,"0"-5"1,0 5 0,0-1 0,1-1 0,4 0 603,5 2 1,4-3 0,3 4 0,4 1 0,2-1 0,6 4 52,2 1 0,3 8 0,-6 3 0,2 5-531,3 5 1,-8 5-1,2 9 1,-5 4-234,-4 4 1,-9 8 0,-4 1-1,-3 2-197,-2 0 1,-2 0-263,-3 5 0,-3-5 0,-6-2 0,0-1-617,0-4 0,0-2 642,-1-6 1,-2-2-1,1-8 1,4-4-216,-1-4 1,7-5 702,1-5 1,-1-4-1,1-10 1,2-5 392,1-3 0,7-3 595,0-3-844,6 3 0,-4-11 0,8 3 0,0-3 0,3 0 241,1 3 0,0 1 0,-5 6 0,0-1 1031,0 5 8,-6 5-1059,5 8 1,-11 12-292,2 7 1,-4 8 0,-3 6 0,-2 3 97,2 0 0,2 5-221,1-3 0,0 2 1,1 3-1,4-1-272,4 1 1,4-6-320,1 1 0,7 0 0,1 3 0,2-2-1433,-1-1 0,1-7 734,4 2 0,1-8 1,-2-3-1,-4-2-1350,-4-3 2588,-3-1 0,5-8 0,1-2 0</inkml:trace>
  <inkml:trace contextRef="#ctx0" brushRef="#br0">27995 17017 8053,'14'-6'2075,"1"-2"1,-3-2 299,-2 1-1615,2 6 169,-4-4 1,0 9-1,-3 3 1,-2 4-1,0 4-392,2 1 0,0 5 1,-4 2-1,2-1-1398,2 1 1,0 2-204,-5-4 1,1 5 0,3-4 0,2 1-4515,2 0 5578,1-2 0,6-5 0,-1 0 0</inkml:trace>
  <inkml:trace contextRef="#ctx0" brushRef="#br0">28322 16647 8058,'7'-28'0,"-4"1"928,6 3-323,-6 4 1,10 1-1,-4 2 1,4 4-1,1 7 1,2 4-1,3 4 1736,5 2 0,3 11-2014,1 8 1,0 10 0,1 5-1,-2 5 18,-4 4 1,-4 2-237,-9 3 1,1 2-1,-6-5 1,-4 0-455,-4 0 1,-10 8-264,-6-5 1,-6-1 0,0-12-1,-5-3-1478,-3-1 0,1-3 779,8-9 1,6-7 1306,8-6 0,-3-7 0,5 3 0</inkml:trace>
  <inkml:trace contextRef="#ctx0" brushRef="#br0">29317 16790 8077,'0'-15'149,"0"1"1,0 0 0,0 0-1,0 0 1,0-1 1415,0 1 0,0 0 0,0 0 494,0-1 0,0 9-1443,0 6 1,2 11-1,1 11 1,3 4-13,2 4 1,-3 9-656,5 4 0,-2 1 1,3 8-1,-4 0-487,0-1 1,2-2-627,-4-7 0,6 1 0,-3-2 0,0-3-2640,-3-5 3804,2-9 0,1-4 0,7-5 0</inkml:trace>
  <inkml:trace contextRef="#ctx0" brushRef="#br0">29317 16605 8105,'24'-43'126,"0"2"1,1 3-53,2 5 1,6 0 1133,0 4 1,7 9-1,-2 12 1,3 2 210,1 2 1,0 4-838,-5 5 1,-2 8-1,-6 7 1,-3 2 303,-2 4 0,-3 5-816,-7 3 1,-8 0 0,-6-2-1,-9 1-79,-9-1 1,-4 1-431,-6-5 1,-2 4-1,-3-8 1,-4 1-412,1-2 0,-5 3 129,3-7 1,5 0 0,3-5-1,6-1-2748,4-4 3469,1 4 0,4-12 0,1 6 0</inkml:trace>
  <inkml:trace contextRef="#ctx0" brushRef="#br0">30128 16733 8235,'12'-14'3585,"-2"-1"-3086,3 1 1,-13 6-1,0 3 1,-8 4 821,-5 1 1,-7 8-347,-4 6-610,3 0 0,-4 18 0,4-4 1,1 4-1,-1 3 0,6 4 1,4 5-741,6 4 1,5 5 45,5-1 0,10-3 0,14-3 0,9-6-882,8-7 0,-1-9-183,7-5 0,4-10 0,1-4 1394,-7-4 0,-4-13 0,-3-4 0</inkml:trace>
  <inkml:trace contextRef="#ctx0" brushRef="#br0">30497 16775 8098,'10'-8'2133,"-1"4"0,-4 2-1002,5 2 1,-1 2-346,5 2 1,-6 6 0,-1 9 0,-3 5-52,1 2 0,0 4-664,-5 4 0,0-4 1,0 4-1,-2 0-955,-3-1 0,2 0 407,-6-5 50,6 1 1,-8-7 0,6-3-1,0-5 1,0-3-270,1-1 1,-1-9 0,5-1 1020,0-8 1,6-11-127,4-4 0,4-6 0,5-2 1,3-4 1092,0-1 0,5-2-697,-3-5 1,1 2 0,-1 3 0,-5 5 533,-4 3 1,0 8 936,-1 3-1649,-6 3 1,-8 16-467,-10 9-1,2 9 1,0 9 0,1 0-781,-1 3 0,5 3 342,-2 0 1,3-3-1,4 3 1,3-3-1094,4-2 0,8 1 358,2-1 0,7-6 1,-3-3-1,4-4-1878,2-6 3101,5-3 0,3-6 0,5 0 0</inkml:trace>
  <inkml:trace contextRef="#ctx0" brushRef="#br0">31166 17003 8107,'-7'-14'369,"6"4"0,-4 1 1,4-2 403,1-2 1,0 3 0,1 3 0,4-1-1,4 1 1,4 1 83,1 3 0,0 1 0,1 2 0,0 0-578,4 0 0,-3 0 0,3 2 0,-3 1-94,-2 2 0,-1 11-261,-4-2 80,4 3 0,-12 4 0,4 1 0,-3 2 1,-4-1-143,-3 2 0,-2 1 0,-6-3 0,2-2 12,1 0 1,7-6 158,-2 4 1,4-3-1,2-3 1,6-2-23,7-2 0,8-6-323,11 2 0,4-3 0,5-2 0,3-2-1107,2-3 0,-3-1 535,4-3 1,-6-4 0,-5 4 883,-9-4 0,-6-8 0,-8-1 0</inkml:trace>
  <inkml:trace contextRef="#ctx0" brushRef="#br0">31692 16662 8065,'9'-7'1372,"1"-2"-563,1-4 1,1 1 0,3 1 0,-1 3 854,0 1 1,2 4-1144,3 8 1,-2 4 0,7 12 0,1 6 484,2 4 1,-5 10-776,-3 2 1,-3 1-1,-2 7 1,-1 1 117,-4 3 1,-2-6-513,-7 8 1,-8-10-1,-7 1 1,-7-4-1422,-5-1 1,-7-2 1583,-4-3 0,-3-4 0,-2-5 0</inkml:trace>
  <inkml:trace contextRef="#ctx0" brushRef="#br0">30213 9226 12079,'-8'2'-1512,"2"1"2257,0 2 1,2 0-657,-5-5 0,4 4 1550,-4 1-1290,6 0 1,-5-5-1324,3 0 269,3 0 696,-4 0 1,4 1 1154,-2 4-702,2-3 391,-4 4-834,0-6-630,4 0 0,-4-1 631,6-4 0,-2 3 0,-3-3 0,4 2 631,-4-1-2166,3-4 1502,2-7 0,0 6 0,0 0 34,0-3-2,0 0 1,0 2-1,0 1 1539,0-2-772,0 4 0,0-5 769,0 2-1084,0 4 0,0-7 1083,0 4-1488,0 3 1,0-2-50,0 3 1,0 3-1,0-4 1,0 6 0,0 2-1,0 2 1,0-2 0,0 4 0,0-6-1557,0 0 0,-6 0-2,5 0-1,-6 0-3,7 0 780,0 0 0,-5-1-1414,1-4 691,-1 3 861,5-4 672,-6 6 0,4-2 32,-3-2-29,4 2 1,-1-4 1091,-3 6-1135,4 0 321,-5 0 1,4-2-295,-3-2 694,4 2-702,-6-4 0,6 6-93,-4 0 27,3 0-505,-4 0 0,5 0 576,-4 0 10,3 0-59,-4 0 0,4 0-5,-2 0-70,-4 0 93,0 0 15,-5 0 1,10 6 2151,-7 3-623,7-2-964,-3 5 1,4-8 0,-1 5 0,-1 2 582,0 2 1,-2-4-454,1 1 0,1-1 1,4 5 103,0 1 1,0-1-285,0 0 1,-7 7 0,-1 1 0</inkml:trace>
  <inkml:trace contextRef="#ctx0" brushRef="#br0">7209 2204 8461,'0'-29'224,"0"2"0,0 2 1,0 3 154,0 1 0,0 1 0,1 4 0,3 0 0,2 5 0,2 2 204,3 1 0,-3 5 0,1-1 0,1 9 0,-1 8 0,-1 7-70,-2 7 0,-1 0 0,-5 13 0,0 2-178,0 4 0,0 1 0,0-4 0,-1 1 99,-4 4 0,-1-4-452,-4 3 0,-1-7 0,5-4 0,-1 0 8,1 1 1,-3-10 0,4-1 0,2-3 174,1-6-89,2-1 1,6-8 0,4-4 0,4-2 293,5-2 1,8-6-152,6-4 0,7-2 1,-3-3-1,5 1 7,0 0 0,7 1 1,3 4-1,5 4 95,5 3 1,-2 2-181,6 0 1,1 2 0,4 3 0,-2 4 98,-3 4 1,4 1-270,-4 0 1,7 1 0,0-3 0,-5-2 66,-4-6 1,-2-2-34,-5-2 0,3 0 0,-3 0 0,-8 0 5,-8 0 0,0 0-16,-3 0 1,1 0-1,-1 2 1,-5 1-93,-3 1 0,0 6-39,4-5 0,-4 1 1,3-3-1,-3 2 41,-2-2 1,1-1 362,-1-2 1,-1 0 0,-2-2-1,-3-3 265,-1-4 0,3-10-154,-6-5 0,1-3 0,-4-1 0,-3-1 608,-2 1 1,1 0-922,-6-1 0,-1 1 0,-4 1 1,-1 3-66,-4 5 0,-3 5-1989,-6 5 0,4-3 0,1 8-1035,-2 1 0,5 7 3024,1 6 0,-3 9 0,0 3 0</inkml:trace>
  <inkml:trace contextRef="#ctx0" brushRef="#br0">17175 2076 8247,'23'-35'137,"3"5"0,0-3 1,4 3-1,3 1 0,-1 1 1,-2-1-1,-2 1 673,0-1 1,1 6 0,-2 1-1,-5 1 1,-6 4 0,-7 1 655,-3 2 0,-2 1-956,-9 4 0,-3 2 0,-9 7 0,-6 2-185,-5 3 1,-16 4 0,-4 10-1,-5 6-113,-4 7 1,0 3-1,0 4 1,0-1 35,0 2 0,7 2-128,2 6 0,6-3 0,5 6 0,11 0-30,10-1 1,9 1-1,15 1 1,11-6 77,13-7 0,14-4 1,6-7-1,5-1-102,4-3 0,-2-4 0,2-7 1,-2-2-122,-2-2 1,-7-5-154,-2 0 0,-7-2 0,-7-2 1,-7-2-1049,-5-2 1,-7 0 375,-6-5 1,-6 4 0,2-4-653,-3-2 1,2 3 494,1-2 0,1 6 0,-1-4 0,5 1 1037,2 4 0,2-5 0,1 0 0</inkml:trace>
  <inkml:trace contextRef="#ctx0" brushRef="#br0">18142 2189 8266,'0'-28'485,"0"-1"0,0 3 662,0 2 0,0 3 0,0 7 0,2 2 2047,3 2-2507,-4-3 0,5 13 0,-6 0 0,0 10 1078,0 7 0,5 2-1087,0 10 1,0-2-1,-5 9 1,0 2 197,0 3 1,1-6-807,4 7 1,-3-2-1,4 2 1,-1-1-9,-1-3 1,6 2-114,-5-7 0,6 0 0,-3-4 0,1-3-879,1-2 0,-1-3-417,5-7 0,0 0 0,1-1 0,-1-2-993,0-2 0,2-1-304,3 2 2644,-10 2 0,17 3 0,-11 7 0</inkml:trace>
  <inkml:trace contextRef="#ctx0" brushRef="#br0">17531 3782 8132,'6'-29'-20,"2"2"1,6 2 0,-1 1 698,-4-1 1,3-2 0,-8-1 0,-1 1 0,-1 2 0,-2 3 325,0 1 0,-8-1 1,-5 6-1,-5 3-397,-5 1 1,0 5-1,-7 3 1,-2 2 201,-1 2 0,-5 6-492,5 4 0,-5 10 1,3 9-1,0 7 345,1 5 0,2 2-468,8 0 0,5 6 0,8 3 1,3 3 82,2 2 1,3-2-350,8-3 1,4-3 0,12-6 0,6-4-373,4-5 0,9-3-11,-2-12 1,-2-2 0,2-5 0,0-5-1399,-2 0 0,0-3 752,-2-4 1,-3-1-1,6-2 1,-1-4-2644,0 0 3743,-4-3 0,3-4 0,-7 0 0</inkml:trace>
  <inkml:trace contextRef="#ctx0" brushRef="#br0">18114 3952 8061,'0'-14'270,"1"0"1,3 0 370,0-1 1,7 1 0,-1 0 0,2 1 262,3 4 0,1-2 1,1 6-1,2 0 197,-2-1 0,4 4-492,-2-2 0,0 8 0,-5 6 0,-1 4 185,-4 5 0,-3-2-584,-6 7-103,0 0 1,-6 9-1,-3 0 1,-4-1 0,-1-2-48,-1-2 0,1 5 0,0 0 0,0-1-190,0-2 0,1-3 176,3-3 1,4 1 0,6-6 0,0-2 308,0-1 1,13-7 113,6 1 1,8-7-1,4 0 1,4-4 97,1-4 0,2-11-475,5 2 1,0-3 0,-4 2-1,-4 3-1006,-7 2 0,-9-1-1089,0 6 1,-3-4 0,-2 4 2002,0 2 0,-6-5 0,-1 0 0</inkml:trace>
  <inkml:trace contextRef="#ctx0" brushRef="#br0">17659 5502 8250,'0'-29'232,"1"2"1,3 2-1,0 3 1,0 2 0,-1 2-1,0 2 799,2 2 0,-2 2 1,-8 2-1,-4 5 0,-6 4 1,-4 2-173,-4 4 1,-11 9-1,-3 10 1,-6 6-323,-4 8 0,-4 1 0,-6 13 0,2 4 34,3 4 0,9-2-2051,10 4 1596,9-10 1,5 2-1,11-9 1,11-5 0,15-10 686,13-9-706,15-12 1,5 2 0,7-6 0,4-4 0,3-2-583,-1-4-66,0-6 1,-4 3 0,-4-6 0,-5 0 0,-7-1-2090,-6 1 0,-3 2 0,-8 2 2640,-4 5 0,-4 2 0,-9 8 0,-4 6 0</inkml:trace>
  <inkml:trace contextRef="#ctx0" brushRef="#br0">18128 5658 8200,'-14'-14'230,"4"0"0,2-1 1,2 1 660,3 0 0,9-2 0,7-1 0,7-2-17,7 2 0,0 1 0,10 2 0,-1-1-217,0 1 1,2 1 0,5 4 0,-2 4-407,-3 4 0,0 1 1,-8 1-1,-7 4-92,-5 4 1,-2 9-320,-12 1 0,-5 6 1,-10 0-1,-5 5-301,-3 4 1,-6-1-10,1-5 0,3 1 0,2-1 0,5-1-199,5-3 0,2 1 508,7-6 1,7 0 0,4-5-1,8 0 241,9 0 0,7-1 90,8-4 0,-1 4 0,-1-3 1,-3 1 665,-5-2 0,-6 9 17,-8-4 0,-6 5 0,-15-2 0,-4 4 666,-8 1 1,-13 0-1085,-11 2 1,-5 1-1,-2-5 1,-4 1 190,-2-1 1,5 4-841,-1-5 0,4 2 1,7-6-1,7 1-1027,9-3 0,6-7-3212,4 4 4453,4-7 0,6 9 0,0-4 0</inkml:trace>
  <inkml:trace contextRef="#ctx0" brushRef="#br1">15654 3611 19530,'-14'0'-277,"0"0"1,0 0-1,-1 0 1,1 0-1,0-2-244,0-2 0,-1 2 937,1-3-323,6 4 1,2-1 257,6-3-503,0 4 340,0-12 1,5 10 0,1-5 0,0 0-1,2 2 388,0 0 1,-3-4-292,4 5 0,-4-4-159,5 4 63,-1-6 0,5 10 0,1-6 189,-1 1 1,0 4-204,0-2 0,2 2 0,1 2 0,4 0 325,1 0 1,2 0-64,4 0-395,7-6 0,1 4 1,8-3-1,2 4 0,3-1 57,2-3 1,1 4-1,5-5 1,0 1 121,0 0 0,-1-4-458,1 4 221,6-6 0,-9 5 0,3-6 0,-2 3 0,1 0 0,1-1 0,-1 1 136,1-3 0,0 5-37,0-3 0,0 2 1,1-3-1,1 3 41,-2 2 1,3-4-107,-8 6 3,3-1 1,2 5 0,0 0 0,-2 0 0,-1 0-8,-2 0 1,0 0-1,5 0 1,0 0-36,0 0 1,-5 0-74,0 0 82,-6 0 1,7 2-1,-5 1 1,-2 1 0,-2 0-1,-1-3 1,-1-1 12,1 0 0,-2 0 1,-3 0 0,3 0 0,-5 0 1,2 0-14,0 0 0,5 0 115,4 0 0,1-5 0,-6 1 1,1 1 81,0 1 1,4-3 101,0 1-212,-6-8 1,5 9-1,-3-6 1,1-1-1,0 2 1,-1 4 0,0 1 104,-1-2 1,1 3-166,0-3 0,-1 2 0,-1 0 1,-1-2 16,-2 2 0,-5 2-23,5 1 0,0 0 0,3 0 0,-2 0 30,-1 0 1,-1 0 41,0 0 1,5 0 1,-8 0 0,4 0-1,-5 0 1,-3 0 109,-1 0 0,-1 0 0,-1 0 0,-2 0 79,-1 0 0,-7 4-352,2 1 97,4 0 1,-12-5 0,3 0 0,-2 0 0,1 0 146,1 0 0,-4 0-99,-1 0 1,-4 0-77,4 0-1835,-5 0-2169,2 0 2816,-6 0 0,0 6 1051,0 4 0,-6 2 0,-2 3 0</inkml:trace>
  <inkml:trace contextRef="#ctx0" brushRef="#br1">19607 1535 18329,'-15'-22'-1659,"1"2"0,2 6 0,1 1 2073,1 3 0,7 10 1,-2 11-1,4 5 0,1 5 1,0 1-625,0 3 0,0 2 0,0 1 0,0 2-185,0 4 1,0-4 0,0 3 0,0-3-302,0-2 0,0 1 681,0-1 0,-13 1 0,-3-1 1</inkml:trace>
  <inkml:trace contextRef="#ctx0" brushRef="#br1">19251 1820 17991,'-8'-22'-2187,"4"3"1,4 3 2358,4 2 1,4 1 464,6 4 1,5 2 0,2 7 0,1 0 176,3 0 1,2 2-668,2 3 0,-6 2 1,1 8-1,0-1-856,-2 0 0,3 5-177,-6 0 1,5 13 650,-5 1 0,0 6 0,-5 4 0</inkml:trace>
  <inkml:trace contextRef="#ctx0" brushRef="#br1">19621 3853 13055,'-13'-2'-1024,"2"-1"1,2-3 1082,-2-2 254,4 5 0,1-5 0,8 4 0,2 0 208,6 1 1,4-1-360,5 0-55,-3 2 1,11-9 0,-4 5 0,4-2-1,2-2 1,1 1 0,1 1-111,2 2 1,7-5-127,-2 1 1,1 2 0,1 0 0,-4 2-136,-1 3 0,-7 1 332,-4 2 1,-2 0-1,2 2 47,-5 3 1,-10 2-131,-4 8 0,1 0 1,-1 3-1,-2 2-63,-1 3 1,-2 7 33,0 7 0,0 6 0,0 6 0,0 6-154,0 5 0,5 10 131,-1 1 0,12 0 0,0 5 0,3-3-82,1-2 0,6-5-1273,-3 0 1470,4-6 0,-3 2 0,-2-8 0,-1-4 0,-6 1 93,-4-1 0,1 1 1,-8 3-1,-1-2-245,-1 1 1,-2 3 55,0 1 0,-2-5 0,-2-2 0,-6-1-11,-2-3 1,-3-2-14,1-1 0,-2-1 0,-3 0 0,-4-5 324,-4-3 0,-2-3-53,1 2 1,0-7-1,-1 1 1,1-5 1058,-1-5 1,1 0-1086,-1 2 0,2-8 0,4 2 0,4-3 102,3-3 1,2-3-532,0 0 0,4-2-296,1-2 1,4 0-143,-5 0 1,6 5 0,-4 1-658,1 2 0,3 1 858,4 6 0,-2-1 0,-1 0 1,-3 0 492,-2 0 0,-2 1 0,-4-1 0</inkml:trace>
  <inkml:trace contextRef="#ctx0" brushRef="#br1">16479 2431 26632,'0'-28'-1283,"0"-1"0,0 2 1,0 4-1,0 4 1,0 3-56,0 2 0,0-1 507,0 1 563,0 0 0,-2 6 0,-3 3 459,-4 4 1,-5 7 0,-7 4 0,-7 2 126,-9 2 0,-11 7-203,-9 3 0,-2 2 1,-7 3-1,-2-1-323,-2 1 1,1-2 500,3-4 1,4-1 0,10-6 0,4 0 304,4-3 1,5-4-84,6 1 0,6-4 0,12-6 779,1 0-1348,6 0 1,4 0 0,8 0-206,6 0 0,2 2 1,3 2 1,-1-1 0,0 7 0,0 3-500,1 4 1,-3 5 287,-2 6 0,1 9 1,-7 4-1,0 8-292,-3 6 0,-1 5 502,0 11 1,0 3 0,-1 7 0,-1-36 0,-1 2-148,-1 3 0,-2 1 0,0 4 0,0 2 386,-1 2 1,0 0-1,-1-1 1,1-2 0,1-1-1,0-1 1,0 1-1,2-1-129,1 0 0,1-1 0,1 2 0,1-2 68,0-5 0,0-1 1,0 1-1,0-2 0,0 35 1,0-39-1,0 1-24,0 2 0,0 0 1,0 1-1,0 0 143,0 1 1,0 1-1,0-2 1,0-1 0,0-1-1,0-1 1,0 2 0,0 0-51,0 3 1,0-1-1,0 1 1,0-1-9,0-2 1,0 0 0,5 32 0,1-15 0,2-7-144,3-7 1,3-3 123,5-11 1,-3-3 0,4-7-1,-1-4 70,0 1 0,5-5 70,-5 3 1,6-8 0,-3-2 0,4 2 505,2 2 1,-7-4-560,7 1 0,-3-5 0,4 4 0,1 1 360,3-3 0,-5 6-404,1-3 0,-1 2 0,-6 4 1,2 1-212,0 2 0,-7 2-50,2-2 1,-3 3 176,-2 6 1,7 1 0,1-1 0</inkml:trace>
  <inkml:trace contextRef="#ctx0" brushRef="#br2">13067 16875 8391,'-15'-35'15,"3"5"1,2-1 0,5 4-1,4 3 1,2-3 0,4-3-1,3-3 187,0 1 1,-2 7 0,-6 3 0,0 0-1,0 1 1,-1 2 995,-4 7 1,2-1-563,-7 8 0,6 1-444,-6 4 1,7 1 0,-2 4-157,4 4 1,2-1-36,4 2 62,-3-7 0,9 10 0,-5-6 0,2 3 0,1-1 71,-1 2 1,5 2 0,-4 1 0,4 1-2,1-1 0,5 2 1,0 1-1,0 3-68,2 3 1,5 0-1,8 4 1,-1-2 27,2-1 0,7 5 58,10 4-199,4-6 1,7-1 0,5-3-1,6 0 1,-34-11 0,1-2-1,0 1 1,0-1 0,-1-1-1,0-1 47,36 8 1,3-2 16,-39-7 0,1 0 0,2 1 0,1-1 1,-1 0-1,0 0 0,-1 0 0,0 0-149,0 0 0,0 0 1,0 0-1,1 1 150,2-2 1,0 2 0,2 1 0,-1 1 0,3-1-1,0 1 1,0-2 0,-1-1-37,-1-1 1,1 0 0,-1 0 0,0 0 51,3-1 0,0 0 1,1-2-1,1 0 0,-2 0 1,1-1-1,-2-1 1,0-1 94,-1 0 0,2 0 0,1 0 0,2 0-65,1 1 0,1-2 0,5-1 0,1-2 0,2 0 0,-1-1 0,1-2 0,-1-1 9,1-1 0,0-1 0,1 1 0,0-1-32,3-3 0,-1-2 0,1 3 0,0-1 0,2-4 0,-2-1 0,-2 1 0,-2 1 127,-2 0 0,-2-1 0,-1-2 0,0 0-856,-2 2 1,1 0 728,4-2 0,-2-1 0,-6 5 1,-1 0-1,-1-2 0,0 1 1,-2 1-1,-1 0 0,-2 1 1,-1-1-1,2 1 0,0-2 1,-2 1-1,0-1 16,-2-1 0,0 1 0,-1-1 0,-1 0-67,30-11 0,0-2 0,0-2 0,-2-2-11,-2-3 1,-6 4 81,-9-5 6,4 7 0,-18-10 0,-2 4 0,-9 2 1,-10 7 128,-6 8 1,-4-1-1,-7 2 85,0 2-1165,0 7 1,-2 4-1,-1 7 1,-2 4 884,2 5 0,-5-4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FF0000"/>
    </inkml:brush>
  </inkml:definitions>
  <inkml:trace contextRef="#ctx0" brushRef="#br0">6669 5004 8534,'-15'0'-189,"0"0"1,-3 0-1,-1 0 1,2 0 938,1 0 0,7 0-265,-1 0 0,7-1 0,-2-4 0,4-5-245,1-2 0,7-4 0,8-3 0,7-6 0,5-7 0,3-6 67,3-3 0,8-8 0,8-3 0,1-3-132,4-2 1,1 2-1,2 1 1,-1 5 109,-4 5 0,-3 6-170,-7 14 0,-10 5 1,-5 10-1,-5 6-47,-5 6 0,-7 6-108,-5 10 0,-5 5 0,-5 7 1,-3 6-151,0 4 0,-5-3-639,4 4 1,-4 1 0,1-7 0,1 2-1151,1 0 0,7-11 1979,-2 1 0,4-9 0,1 2 0</inkml:trace>
  <inkml:trace contextRef="#ctx0" brushRef="#br0">8033 3113 14446,'-12'-6'-46,"2"-3"1,10 2 122,10 3 1,2 8 0,3 6 0,0 2 0,3 4 0,1 3-177,-2 5 1,-1 3 0,-2 1-1,0 2-134,1 3 1,-1-1 0,-2 4 0,-2-1-248,-5-3 0,1-2-65,-1-2 228,0 0 0,-5-5-599,0-4 1097,-7-10 1,6-15 0,-4-13 0,3-8-1,2-6-53,0-5 0,0-3 0,0-2 0,0 0 61,0 1 1,5-1-71,0 0 0,4-2 0,-2 2 1,-1 7 641,0 4-211,-1 4 0,0 6-175,-1 3 0,0 17-391,-9 11 1,3 6-1,-2 8 1,0 3 166,0 1 0,2 1-125,-3 0 1,5 1 0,3-1 0,4-1-570,1-3 1,1 3-15,5-4 1,7-2 0,3-2 0,2-3-1157,3-2 0,-1-6 487,1-4 1230,-1-2 1,1-2-1,-1 0 1</inkml:trace>
  <inkml:trace contextRef="#ctx0" brushRef="#br0">8773 3057 9880,'-13'-15'-165,"4"1"2845,4 0-2047,3 6 0,4 8-189,3 9-425,-4 4 1,12 8-1,-4 2 1,4 4-1,1 2-864,0-1 614,-6 0 1,5 1-1,-4 1 1,4 2-1,0 1-517,-4-2 1,4-2 0,-5-4-1,1-1 738,1 1 1,-1-5 0,5 1 0</inkml:trace>
  <inkml:trace contextRef="#ctx0" brushRef="#br0">9199 3113 12838,'7'-8'94,"-6"-4"0,6 4 0,-1-2 0,3 3 0,2-1 308,-1 0 0,3 5 0,-4-2 0,4 5 0,1 5 0,-2 4-496,-2 4 0,1 6 1,-6 1-1,-2 2-66,-2 4 1,-1 0-1,0 3 1,0-2-70,0-4 1,0-2 0,0-7 0,0 0-235,0 1 676,-6-7 0,5-5 1,-4-11-226,3-6 1,2-10 112,0 0 0,0 2 0,0 0 0,2 1 59,3 4 1,-2 1-34,6 2 0,-4 6 1,3 5-99,-2 6 1,4 8-432,-6 13 1,6 1 0,-4 12 0,2-1-367,3 0 1,2 2-44,1 5 0,0-2 804,0-3 0,1-4 0,-1-5 0</inkml:trace>
  <inkml:trace contextRef="#ctx0" brushRef="#br1">7906 3355 8265,'-7'-8'308,"4"-3"1,-5 5 0,2-2-1,1-3 1,0-2 300,1-1 1,-1 0 0,5 0 0,1-1 0,3 0 0,3-3-111,6-1 1,-2-6 0,10 1-1,-1-1-85,4 1 1,-2-1 0,2 6-1,1 2-1,2 1 1,-5 3-303,-3 4 1,-2 2 0,1 7 0,1 4 268,-2 5 0,-3 7-508,-4 12 0,-4 7 1,-6 5-1,0 5-229,0 7 1,-6-1-111,-4 1 0,-2-6 1,-3 0-1,1-5-376,0-3 1,0-7 556,0 3 1,-1-11-1,1-5 354,0-7 0,1-7-30,4-8 1,2-6 0,7-10 0,0-7 99,0-5 1,0-7-83,0 1 0,2-3 1,3-2-1,4-1 51,4-4 0,1 9-47,0-4 1,1 5 0,-1-1 0,0 3 284,0 1 1,0 3 4,1 9 0,-6 2 0,-1 7 384,-2 0 0,1 6-280,-3 3 0,-2 5 1,3 5-148,-4 4 1,-1 9-126,0 0 0,0 8 1,0-3-1,0 4-17,0 2 1,0-1-233,0 1 0,0-1 0,2 2 0,3 2-352,4 1 0,4 0-274,1-5 0,2-1 0,1-1 0,4-4-420,1-2 0,-3-2 304,4-9 1,0-3 0,2-6-1,-3 0-775,-2 0 0,4 0 1584,-5 0 0,6-6 0,-2-2 0</inkml:trace>
  <inkml:trace contextRef="#ctx0" brushRef="#br1">8673 3327 8265,'7'-8'32,"-6"-5"0,4 4 0,-4-4 0,-1-1 575,0 0 1,0 4-1,0 1 1,0-2 296,0-2 0,-1 3 1,-2 1 970,-2-2-1013,-6 5-384,9-1 1,-4 9 0,6 3 204,0 4 0,2 5-699,2 5 1,3-1 0,4 5 0,-2 3-97,2 0 0,-3 3-113,2-1 1,-6 1 0,6-1 0,-1-1-741,-1-3 0,0 1-87,-3-6 1,-2 1 0,7-4 0,-1 0 1051,-1-3 0,11-2 0,-3 3 0</inkml:trace>
  <inkml:trace contextRef="#ctx0" brushRef="#br1">9299 3327 8031,'0'-15'354,"-2"3"1,-1 1 3432,-2 1-2944,1 7 1,5-3 0,4 7-414,4 4 1,-1 3-1,0 8 1,-1 1-233,-4 2 1,0 6-296,2-1 1,-4 3-1,4 1 1,-5 1-375,-5-1 1,2 1-784,-6-1 1,1 2 0,-3 2 1253,1 1 0,-6 0 0,-6-5 0</inkml:trace>
  <inkml:trace contextRef="#ctx0" brushRef="#br1">9725 3213 8234,'0'-22'117,"0"3"1,0 3 0,0 2 0,0 0 751,0-1 0,0 1 0,0 0 0,2 0-351,3 0 0,3 6 0,6 1 0,2 3 1,1-1-1,4 2-348,1 1 0,-5 13 0,2 5 0,-3 4-175,-2 6 1,0 7-38,0 5 1,-6 3 0,-3 0 0,-5-2-599,-5-1 0,2 0 428,-6 5 1,-1-7 0,-4-4 0,1-5 263,4-4 1,-4-10 149,4 1 1,2-11 110,3-3 0,2-7-156,2-12 1,6-8 0,4-8 0,3-1-45,1-4 1,2-3-178,3-4 0,-4 3 0,4-4 0,-3 6 33,-2 4 1,1-2 155,-1 7 0,-6 5 1,-4 6 723,-2 1-502,-2 9 0,0 8 0,-2 12 0,-1 8-78,-2 5 0,-4 4-283,4 8 0,1-3 0,4 5 0,0-2-398,0 0 0,1 5 218,4-5 1,-2 4-1,6-7 1,3-4-295,0 1 0,4-1-259,3-3 1,-3-4 0,4-9 0,-1-6-922,0-2 1,2-2-514,-2 0 2181,-4 0 0,6-6 0,-7-2 0</inkml:trace>
  <inkml:trace contextRef="#ctx0" brushRef="#br1">10337 3369 8234,'0'-14'0,"4"0"518,1 0 1,2-1-1,-3 1 1,4-2 1125,0-3 0,5 8-937,-4-3 1,4 5-1,1-2 1,0 3 266,0 1 1,1 3-753,-1 4 0,-6 11 0,-2 3 0,-1 3 157,0 4 0,-1 1-340,-4 6 1,-1-1 0,-2 0 0,-4-2-156,-1 1 0,4 2-72,-6-9 1,7 5 0,-2-5-1,4-2-591,1-1 626,0-2 0,6-6 1,3-3-1,6-4-354,4-1 0,3-6-252,6-3 1,5-4-1,2-1 1,0-1-2710,0 1 3468,-2 6 0,2-4 0,1 4 0</inkml:trace>
  <inkml:trace contextRef="#ctx0" brushRef="#br1">11204 3341 8026,'-13'-14'557,"2"1"1,3 2 0,2 1 0,3-1 828,1-1 1,4 4-1,3 3 1,4 4-2053,4 1 0,6 0 0,0 0 0,0 0-1349,1 0 1,-2 4 2014,5 1 0,1 0 0,4-5 0</inkml:trace>
  <inkml:trace contextRef="#ctx0" brushRef="#br1">11474 3298 7753,'2'-9'1460,"2"-1"1,-2 6-644,3-6 1,-2 5-109,2-4 1,-2 4 0,6-3 862,2 2-1826,2-5 0,1 9 0,0-3 0,1 4-1289,-1 1 0,-5 0 445,1 0 1098,-1 0 0,6 0 0,-1 0 0</inkml:trace>
  <inkml:trace contextRef="#ctx0" brushRef="#br1">11730 3241 8036,'14'0'0,"-4"0"1385,-1 0 1,-1-1 0,3-2 1257,-1-2-2153,-1 0 0,5 0 0,1 1-335,-1 0 1,-5 3-1892,1 1 1,-5 6-1565,4 4 3300,-6 2 0,10 3 0,-5-1 0</inkml:trace>
  <inkml:trace contextRef="#ctx0" brushRef="#br1">10920 3497 8105,'0'-14'635,"0"0"1,0 0 1829,0-1 0,0 6 247,0-1-3177,0 7 1,4 10 0,1 10 464,-2 3 0,5 7 0,0-5 0</inkml:trace>
  <inkml:trace contextRef="#ctx0" brushRef="#br1">12498 3099 8130,'0'-16'181,"0"-1"1,0-2 0,0 2 0,1 1 0,3 2 0,0-2 671,-1-3 0,4 3 0,-1-1 0,2 4 0,1 4 1,1-1-6,-1 2 0,1 0 1,4 5-1,0-2-598,1 2 1,-1 10 0,-2 7 0,-1 8-194,-1 5 1,-7 3-77,2 3 1,-4 3 0,-1 7-1,0 0-800,0-1 0,-1-4 3,-4 0 0,2-2 0,-7 2 0,-1-5-44,-1-2 1,2-8 631,1 1 0,-1-8 328,-4-2 1,6-13-100,4-10 1,2-12 0,4-5 0,2-8 408,6-2 1,2-3-195,3-9 1,4 4 0,1-5 0,1 2 137,-1-1 1,4 2-218,-5 9 1,0-3 0,-7 8 0,-1 6 801,-1 5-412,-7 5 0,2 8 0,-10 5-22,-4 6 1,1 7-372,-2 9 1,2 3 0,-3 6 0,3 1-18,2-1 0,1 5-70,5 1 0,0 0 0,2-2 0,3 1-106,4-1 1,4-4-507,1-4 0,7 1 0,2-6 1,6-3-891,4-5 1,-3 0 98,3-6 1,-3-1 0,-2-4 1355,1 0 0,-7 0 0,-1 0 0</inkml:trace>
  <inkml:trace contextRef="#ctx0" brushRef="#br1">13152 3270 8065,'0'-14'679,"0"-1"4488,0 1-4496,0 0 1,0 8 0,0 6-1,0 7-277,0 6 0,1 6-784,4 0 0,-3 5 1,4-5-1,-1 0-1024,0 1 0,1-4 162,-1 3 1,-2-3 936,6-2 1,-4-6 296,4-3 0,-4-5 1,5-5-1,1-6 28,1-7 0,3-4 502,-1-6 0,0-1 0,0 1 0,0 0 807,1-1 1,-6 7-972,1 3 0,-1 3 0,5 4 0,1 2-145,-1 5 0,-5 5-322,1 5 0,-2 9 1,3 8-1,-2 2-553,2 0 1,-3 0-1169,2 4 1,-6-1 1839,6-3 0,-7 2 0,3-3 0</inkml:trace>
  <inkml:trace contextRef="#ctx0" brushRef="#br1">13877 2701 8092,'8'-14'460,"0"0"306,-4-1 0,4 8 0,7 2 1,-1 6-1,0 7 0,2 10 375,3 7 1,-2 2-1,5 11 1,-1 1-26,-4 2 1,-1 2-505,-2 0-743,0-1 1,-1 1 0,-2 0 0,-3-1 0,-2 1 0,-4 1 0,-7 2-2794,-9 1 2924,0 1 0,-19 1 0,3 1 0</inkml:trace>
  <inkml:trace contextRef="#ctx0" brushRef="#br1">7223 3014 8402,'24'-44'70,"-2"-2"1,0-2-1,0 3 1,2 2 0,-4 7-1,-5 7 1052,-9 9 1,0 9 0,-3 4 0,-4 6-682,-7 7 0,-5 13 0,-1 9 0,0 10-96,0 8 1,-5 5-1,0 6 1,1 1-53,2 4 0,9 1 0,2 3 0,3-4-832,2-4 1,2 1 10,3 2 0,10-7 0,15 1 0,13-4-2773,12-5 3087,9-8 1,-24-18 0,3 1 0,1-3-1,-1 0 1</inkml:trace>
  <inkml:trace contextRef="#ctx0" brushRef="#br1">5289 6625 11494,'-7'14'-508,"2"0"0,3 1 1,2-1 484,0 0 1,8 0 0,5 0 0,6 1 0,4-1 0,7 0 280,7 0 1,5-4 0,6-2 0,6-2-74,6-3 1,0-3 0,4-5 0,0-4-46,-4-4 1,-2-3-67,-1-3 1,-5-3 0,-1-8 0,-1-3-9,1-5 0,-10 2-112,1-2 1,-13-1-1,-2-7 1,-5-3 84,-5-2 0,-7-1 25,-6-5 0,-4 0 1,-6 0-1,-8-1 11,-8-4 1,-5 2-87,-2-6 0,-4 0 1,-1-5-1,-3 0-106,18 34 1,-1 2-1,-23-23-97,-4 6 1,-4 14-1,-7 10 1,-6 9-37,-7 8 0,-1 7 276,31 7 0,1 4 0,-29 15 0,-1 17 0,7 7 174,8 6 0,12 10-183,15 4 1,5 4 0,11 3 0,2 1-172,6 2 0,10-1-17,8-4 1,8 2 0,-5-36 0,1 0 0,2 1-1,1-1-184,1-2 0,2-1 0,31 25-2,2-12 0,1-11 0,10-7 357,5-9 0,0-6 0,-33-8 0,0-2 0,1-1 0,0-1 0,1-2 0,0 1 0</inkml:trace>
  <inkml:trace contextRef="#ctx0" brushRef="#br1">6498 6440 8539,'-14'0'-359,"4"0"1,2 2-1,2 2 1,3 7 606,1 7 0,4-1 1,3 7-1,4 0 0,4-1 1,3 1-15,2 1 1,5 0 0,5-1 0,2-5-234,3-3 0,-1-8 1,6-3-1,1-4-138,2-1 0,-3-12-149,0-7 1,-2-13 0,2-6 0,-4-3 285,-4-2 0,-2-6 0,0-1 0</inkml:trace>
  <inkml:trace contextRef="#ctx0" brushRef="#br1">8901 6852 8423,'-7'-22'-100,"4"0"1,-5 5 0,2-2-1,3 1 1,0 3 194,-2 0 0,3 6 1,-2-1-1,1 1 0,-1-1 1453,0 1 1,-3 6-1462,3-2 1,2 5 0,-4 6 0,1 9 34,0 7 1,0 6 0,5 5 0,0 7-130,0 6 1,5 4 8,0 7 1,6 6 0,0 5-1,5 8 48,-7-34 1,1 1 0,2 4 0,-1 1-114,-1 6 1,-1 1-1,3 0 1,0 1 0,-2 5-1,-1 1 1,0 1 0,-1 2 112,1 3 0,-2 0 0,0-8 1,0 0-53,1 2 1,-1-1 0,-3-8 0,0 0 0,-2-3-1,0-1 1,-1-3 0,0 0-129,-1-2 1,0-1 0,0 34-1,0-6 0,-6-1 0,-4-10 1,-3-3-162,-1-4 0,-5-13 183,0-2 0,-8-7 0,1-4 0,-8-5-70,-2-8 0,3-1 123,-5-8 1,6-7-1,-1-9 1,2-8-34,-2-9 1,7-2 648,-2-8-243,9 0 1,-2-9 0,7-1-1,1 4 1,4 4 463,4 7 0,10 8 0,4 3 0,6 1-368,4 4 0,4 8 28,10 4-438,4 3 1,7 2 0,2 0 0,1 2 0,1 3 0,-1 4-1,0 4-317,-1 1 1,3 0 55,-1 0 1,-7-4 0,-8-2 0,-5-2-130,-4-3 0,0-3 65,-10-5 0,2-7 0,-12-9 0,0-1-2134,-3-3 2455,-1-2 0,-6-8 0,-2-1 0</inkml:trace>
  <inkml:trace contextRef="#ctx0" brushRef="#br1">8858 10278 8314,'0'-36'28,"0"-3"1,0 5-1,0 3 1,0 2 0,0 6 773,0 4 1,0-2-51,0 2 0,2 8 0,2 13-538,6 10 0,-4 9 0,1 7 0,-3 2 69,1 4 1,0 2-240,-5 7 1,-7-4 0,-2 2-1,-4 3-153,-1 1 1,-5-1 17,0-2 0,-1 1 0,1 0 1,-5-1-134,-3 1 1,5-7-10,3-2 204,3-4 1,7-13-1,2-4 1,7-5 145,12-5 0,8-8 0,15-5 0,6-4-77,5-5 1,6 3-119,-5-2 1,7 0-1,-4 1 1,1-2-447,-4 1 0,-4 3-233,-5 0 0,-5 6 1,-8 1-951,-1 2 1707,-13 1 0,8 5 0,-11 0 0</inkml:trace>
  <inkml:trace contextRef="#ctx0" brushRef="#br1">9427 10563 8314,'6'-14'117,"4"1"0,2 2 638,2 1 0,-4 7 134,-1-1-636,1 2 1,-2 4 0,-3 2 0,-4 7-1,-4 5 51,-7 3 0,-1 11 1,-12-1-1,-1 1-702,2 0 0,-5-2-740,3 0 936,-3 1 0,5-2 0,3-4 0,4-5 0,2-6 0,2-4-432,1-1 0,15-15 689,5-11 0,9-8 1,9-5-1,0-1 408,1 2 0,-1-4-47,1 2 1,-1 4 0,1 7-1,-2 3 325,-4 6 1,-2 1-494,-7 7 1,-6 8 0,-3 11 0,-4 10 75,-1 8 0,-6 4-876,-4 7 0,-1-5 0,2-2 0,4-3-2832,4-6 3384,1-5 0,12-8 0,4 1 0</inkml:trace>
  <inkml:trace contextRef="#ctx0" brushRef="#br1">9924 10065 8314,'-14'-12'-910,"0"2"2378,0 4 0,6 17-858,3 3 1,5 11-1,3 4 1,4 9 234,1 7 0,-4 1-989,6 6 1,-7 5 0,2 6 0,-4 4-210,-1 5 0,0-7-151,0 2 0,-6-15 1,-4-10-1,-2-8-1774,-2-9 2111,-1-11 1,3-14 0,2-11 0,4-8 341,0-9 1,4-2 251,-3-8 1,10 1 0,4-2 0,6 3 269,4 1 1,1 2-310,4 4 1,3 2-1,-4 4 1,4 4 263,2 3 0,-2 10-500,-4 6 0,-2 12 0,-9 13 0,-2 7 92,-5 6 0,-7 8-539,-7 1 1,-9 7 0,-15-4-1,-5 3-356,-3-1 1,0-8-122,3-1 0,3-13 0,8-12 772,4-2 0,2-14 0,7-4 0</inkml:trace>
  <inkml:trace contextRef="#ctx0" brushRef="#br1">10294 10861 8338,'-20'8'1874,"-1"3"-916,-3-6-392,4 0 1,6-5 0,3 0-1,6-2 264,10-3 0,7-7-1034,7-7 0,3-6 0,7 1 0,1-1-38,3 1 0,-3-3 166,3 3 0,-5 2 1,-4 2-1,-5 2-868,-3 6 1064,-2 7 0,-6 7 0,-5 12 0,-6 9 147,-6 9 1,-4 4-254,-1 7 1,-1-2 0,3-3 0,2-5-377,6-3 0,2-8 213,2-3 0,2-5 0,2-4 0,7-8-342,7-10 1,4-10 71,6-15 0,6-5 0,-1-8 0,-2-3-376,-1-1 0,-8-2 563,-3-5 0,-4-6 0,-6-4 0,-4-4-120,-4-5 0,-1-1 266,0-4 0,-1 1 1,-2 9-1,-4 8 860,-1 7 0,-1 14 169,-5 9 0,-4 9 0,3 6 0,2 7 2853,0 7-3051,7 2 1,0 10-1,6 8 1,3 11-259,6 9 1,1 7-117,9 4 0,3 10 1,2 8-1,2 1-47,3 0 0,-1 2-478,-13-30 0,-1 0 0,8 39 0,-13-36 1,-1-1-1,5 36-1014,-4-3 0,-4-9-176,5-2 1,-7-18-1,3-12 1,0-15 1343,4-11 0,2-4 0,3-2 0</inkml:trace>
  <inkml:trace contextRef="#ctx0" brushRef="#br1">9469 11800 8109,'-20'-13'951,"4"4"1,-1-10 0,7 6-97,10 8 0,8 8 1,10 16-1,0 7-230,0 5 0,2 5 0,-1 7 1,-1 1 3,-2 4-786,-2-4 0,0 13 1,0-2-1,-1 7 0,-4 1 1,-4 0-1,-3-4-1435,-2-6 1,0-1 0,-2-11 0,-3-9 1591,-4-10 0,-10-12 0,-3-4 0</inkml:trace>
  <inkml:trace contextRef="#ctx0" brushRef="#br1">9214 12226 8109,'-29'-57'0,"9"0"-52,5 1 1,15 0 0,18 4 0,15 6 1072,17 7 0,12-1-818,9 7 0,-30 17 0,0 1 0,2 2 1,1 3-1,1 2 0,0 2-269,1 2 0,0 2 0,2 2 1,0 1 273,0 3 1,-1 2 0,0 1-1,-1 2 1,-2 4 0,-2 4-1,27 16 710,-12 5 1,-14 5-406,-10 4 0,-16 3 1,-12 9-1,-16 2 20,-18 6 0,6-32 0,-4-1-549,-3 2 0,-2-1 0,-3 1 0,-2-2-1,-2 0 1,0-2 0,-1-1 0,0-2-845,-3-1 0,-1-2 0,1-1 0,-1-3 395,-3-2 0,-1-2-450,-2 4 0,-1-3 916,3-6 0,1-2 0,-2 6 0,0-1 0,5-5 0,0-1 0,-3-1 0,-1-1 0,-3-2 0,1 1 0</inkml:trace>
  <inkml:trace contextRef="#ctx0" brushRef="#br1">10578 6341 12175,'-14'0'-1143,"0"0"1143,0 0 0,0 0 0,-1 0 0</inkml:trace>
  <inkml:trace contextRef="#ctx0" brushRef="#br1">10507 6412 10003,'-36'0'-314,"3"-2"0,9-1 317,5-2 1,10 7 0,2 6 0</inkml:trace>
  <inkml:trace contextRef="#ctx0" brushRef="#br1">11972 8501 8456,'0'-28'-286,"6"-2"1,2-2 0,1-1 0,1 0 0,3 0 2428,4 0-1717,-8 6 0,10 2 0,-9 6 1,1 1-1,0 4 0,-3 6 1,0 10-1,0 12 479,3 13 0,-3 8 1,1 7-1,4 2-130,4 4 0,-1 2-685,3 7 0,-2 6 0,-1 4 0,0 2-705,-3 2 1,-2-4-130,3-1 1,-5-1-1,-1 0 1,-2-10-1567,-2-11 0,-3-9 2310,-1-12 0,-6-2 0,-2-7 0</inkml:trace>
  <inkml:trace contextRef="#ctx0" brushRef="#br1">12185 8260 8878,'11'-71'183,"3"7"1,7 12 401,4 8 0,10 6 432,3 15-635,3 8 0,-2 9 0,2 6 0,4 0 0,0 3 0,1 5 0,-1 8 1028,-4 4 0,-15 4-1005,-2 4 0,-13 3 0,-8 2 0,-9 5-431,-13 3 0,-9 0-158,-15-3 0,-1 3 0,-4-5 1,-2 0-1163,-1-2 0,2-4 358,7-2 0,-1-6 0,4-3 0,4-5 990,6-4 0,10 2 1,-1-4-1</inkml:trace>
  <inkml:trace contextRef="#ctx0" brushRef="#br1">13209 8260 8317,'-29'0'142,"1"0"1,1 0 481,3 0 1,-3 6 0,4 5-1,-3 8 491,3 10 1,2 5 201,7 9-1115,6 6 0,2 1 1,7 6-1,6-3 1,7-2-1,10-2 0,7-3-908,7-2 1,5-9 245,4-7 1,-3-12-1,5-11 1,-1-4-950,-1-1 1409,1-12 0,-6-4 0,1-13 0</inkml:trace>
  <inkml:trace contextRef="#ctx0" brushRef="#br1">13678 8459 8442,'0'14'1112,"0"0"1,0 2-72,0 3 1,6 3-98,4 7-829,2-1 1,-2 5 0,-1-1 0,2-4-1,2-3-698,1 1 126,0-6 1,1-1-1,-1-13-1902,0-10 2198,-6-4 1,-2-21-1,-6 3 1,0-8-1,2-2 107,3-3 0,-2-2 1,6-1-1,2 5 538,2 3 0,1 6 930,0 4-1134,7-3 0,-4 18 0,7-1 0,3 9 0,4 9 421,7 11 1,2 9 0,-1 16 0,-2 4 67,-3 4 1,0 5-383,-6 4 0,-7 9 0,-7 7 1,-9 1 250,-9-1 1,-10 0-745,-10-1 1,-9-3 0,15-36 0,-2 0 0,-21 30-891,-1-11 0,-4-7-26,3-11 0,-3-6 0,12-13 0,0-10-464,6-6 0,9-15 384,0-7 1102,3-6 0,8-17 0,2-2 0</inkml:trace>
  <inkml:trace contextRef="#ctx0" brushRef="#br1">14389 8061 8355,'-7'-30'728,"7"3"0,0 14 0,10 4 607,7 4 0,7 16 0,8 10 1,4 10-403,5 12 1,-3 7 4,5 12 0,-1 3 0,-5 6 0,-19-34 0,0 0 58,-1 3 1,-1 1-1,8 33-972,-14-34 1,-1 0 0,0 35 0,-4-6 0,-5-2-627,-5-6 0,-3-9 45,-6-4 0,-6-10 0,-6-5 0,-4-5 557,-3-4 0,-6 3 0,2-5 0</inkml:trace>
  <inkml:trace contextRef="#ctx0" brushRef="#br1">15910 7549 8566,'2'-36'-136,"1"2"0,3 3 0,2-1 0,3-1 710,2 1 1,-4 7 0,-1 3 0,0 2 241,0 2 1,-5 7 0,2 5-234,-4 4 1,-2 7 0,-4 14 0,-4 6-133,-4 7 1,-1 10-1,0 11 1,-1 3 38,1 6 1,5 4-329,-1 10 1,7 0 0,0-33 0,1 1 0,1 3 0,1 2-418,-1 3 1,2 2 0,1 5 0,2 1 228,0 1 0,1 1 0,5 1 0,1 0 1,2 1-1,1 0 0,2-1 0,1-1-215,0-2 0,2-2 0,2-7 0,1-4 89,1-8 1,1-2-1,1-3 1,-1-3 0,24 19-1,2-7-188,1-8 1,-7-7-217,-6-4 1,-2-4-1,2-5 1,-5-3 555,-3-2 0,-1-1 0,-1 1 0,1 6 0</inkml:trace>
  <inkml:trace contextRef="#ctx0" brushRef="#br1">17389 8018 8299,'0'-14'-296,"0"0"1,0-1 336,0 1 1,0 0-1,0 0 1,0 0 0,0-1 371,0 1 0,0 5 1,0-1-1,0-1 31,0-2 0,-5-1 0,0 0 0,2 0 40,2 0 1,-4-1 0,0 1 0,0 0 259,-1 0 0,4 4 350,-2 1-562,2-1 0,2 4-275,0 6 1,0 13 0,0 12 0,0 6 395,0 7 1,6 10-347,4 4 1,3 10-1,1 4 1,0 3-540,0 2 0,0 7 29,-7-38 1,1 0 0,6 31-1,-2-4 1,0-10-1837,-3-10 1,-1-3 94,1-15 1,-2-4 1943,-7-11 0,-7-19 0,-1-4 0</inkml:trace>
  <inkml:trace contextRef="#ctx0" brushRef="#br1">17318 7549 8269,'36'-43'0,"10"4"174,-4 6 0,15-1 0,2 12 1,4 2 1108,5 6 0,6 6-272,2 8 0,-7 1 1,-8 4-1,-9 6 567,-10 6 0,-9 6-1141,-14 5 0,-6 2 0,-18 3 0,-9 5-42,-14 3 1,-17 2-450,-7-1 0,-5 1 0,-4-2 1,-4-1-453,0-2 0,-3-7-394,7 2 0,5-4 0,9-4 0,4-3-981,5-1 1,10-4 944,9-7 0,11-4 0,11-6 0,15 0 936,13 0 0,15 0 0,5 0 0</inkml:trace>
  <inkml:trace contextRef="#ctx0" brushRef="#br1">18370 7975 8466,'6'-33'239,"2"0"1,0 3 0,-3 5 0,-4 6-1,-1 3 1,0 2 2280,0 0 1,-1 6 0,-4 5-1654,-5 6 1,-1 6 0,0 10 0,3 6-232,2 7 0,-3 0 0,4 6 0,2 1-241,1 2 1,4 8-764,2 3 1,6 3 0,7 1-1,4-3-504,1 0 1,8-8 263,8 3 0,9-4 0,5-5 0,2-5-1399,-2-11 0,2-7 1133,-7-6 0,-4-4 0,-8-8 0,-5-2 874,-8-6 0,-5-2 0,-3-3 0</inkml:trace>
  <inkml:trace contextRef="#ctx0" brushRef="#br1">18853 8160 8466,'14'-41'421,"-1"10"11,-4-7 0,4 6 0,-3 5 0,2 4 1267,2 4 1,1 4-927,-1 6 0,0-2 0,2 6 0,3 5 429,5 8 1,-4 3-808,-1 13 1,-3 6 0,-3 9 0,-4 7-92,-4 6 0,-4-1-377,-1 1 0,-1-5 0,-2 5 1,-4-1-444,-1-5 1,0 0-356,-1-13 1,-4-6 0,5-9 392,1-2 0,0-9 400,7-7 0,0-13 0,0-11 0,0-4 582,0-5 0,5-4-241,0-5 0,6-3 0,-3-2 0,1-3 480,1-1 0,-2-3-352,1 7 1,4-2 0,-5 3 0,1 0 489,0 5 0,-4 11-45,5 11 0,-6 7-355,6 7 1,-7 8-295,2 16 1,3 9 0,1 10 0,5 3 255,5 2 0,-1 0-633,5-1 1,-4 1-1,5 0 1,1-2-1691,2-3 1,-3-4 819,0-5 1,-5-2 0,3-4-1,-2-4-2232,-2-3 0,-7-8 1177,-2-3 2115,-6-4 0,10-7 0,-5-2 0</inkml:trace>
  <inkml:trace contextRef="#ctx0" brushRef="#br1">19749 8089 8466,'0'-14'716,"1"1"888,4 4-581,-3 2 0,4 4 0,-6 3 0,0 8 859,0 8 1,0 1 0,0 7 0,0 3-638,0 5 1,5-1-1192,0 7 0,1-5 0,-1 5 0,4 0-239,4-2 0,1 4-1025,0-7 0,0-1 1,1-9-1,-1-2-2099,0-1 1,-4-10-1381,-1-1 4689,0-5 0,6-4 0,-1 0 0</inkml:trace>
  <inkml:trace contextRef="#ctx0" brushRef="#br1">20175 7705 8466,'0'-22'-96,"0"-3"1,0 4 0,0 1 0,0-1-1,2 2 510,3-1 0,-4 4 0,4-5 0,-3 3 1,-2-3-1,0 0 294,0 1 0,0 1 0,0 5 1,0 0 655,0-1 1,0 1 1396,0 0-795,0 0-126,0 6-1398,0 1 0,0 9 1,0 3 743,0 4-652,0 4 0,4 1 0,3 0 341,1 1 1,-1 3-826,3 1 1,1 0-1,-5-3 1,2 3-51,3 5 0,2 4 0,1 5 0,5 9 0,2 8 0,1 5 0,3 9 0,2 8 0,-13-34 0,0 0 0,13 38 0,-2-5 0,-2-3 0,-3-7 0,-1 3 0,-5-17 0,-1-3 0,-4-17 0,-4-3 0,-3-4 0,-2-12-4104,0-1 587,0-20 1,0 8 2074,0-9 0,0 8 1442,0-4 0,-7-6 0,0-6 0</inkml:trace>
  <inkml:trace contextRef="#ctx0" brushRef="#br1">20645 7890 8466,'0'-14'484,"-5"0"1067,0-1 0,0 6 522,5 0 0,2 12-1185,3 1 1,3 14-1,6 5 1,0 4-150,0 2 1,5-6-606,0 1 0,2 0 1,-2 3-1,4-2-360,4-1 1,-3-7-166,0 2 0,-2-10 0,3-4 0,-1-3-286,1-2 1,-4-8 579,-3-6 0,-2-7 0,-3-7 1,-2-2 645,-2-3 1,-4 1-232,5-6 1,-6 6 0,4-1-1,0 3 644,0 2 0,-3 6-336,4 3 1,-4 5 0,5 4-284,1 5 0,3 10-371,5 5 0,-2 10 1,5 8-1,0 9 441,0 4 1,-4 3-238,1 4 1,-5-3 0,-3 9 0,-3 4 253,-2 7 1,-1-3-294,-5-5 1,-8-2 0,-4-8 0,-6-1 157,1-2 1,-4-9-1060,2-6 1,-4-7-1,4-10 1,0-2-930,-2-5 1,5-4 850,-3-1 0,5-1 842,5-4 0,-4-9 0,5-8 0</inkml:trace>
  <inkml:trace contextRef="#ctx0" brushRef="#br1">21412 7563 8466,'2'-27'270,"1"4"1,2 4 2352,-2 3 1,0 3 125,2 4-2250,3 2 1,3 15 0,1 7 0,6 7 0,2 6 0,7 5-1,3 7 1860,3 6 0,5 9-1796,-4 6 0,3 3 0,-3-3 1,-4 4 35,-5 0 1,0 7-600,-6-5 0,-1-6 0,-9-10 0,-4-4 0,-4-6 0,-1-1 0,0-12 0,-6-2 0,-3-12 0,-4 0 0,-1 0 0,-1-4-1719,1-1 1,0-4 0,-2 3 0,-1-2-8113,-2-3 9727,-6 5 1,2-6 0,-5 4 0</inkml:trace>
  <inkml:trace contextRef="#ctx0" brushRef="#br1">22521 7577 8402,'-4'-14'138,"-3"1"1,1 2 1340,0 2 0,-1 1 1,6-1-189,1 4 1,9 10-1,15 6 1,4 6-618,6 7 0,7 9 0,9 5 0,4 4 362,4 6 1,2 2-819,-3 7 0,0 0 0,-28-28 0,-1 1 1,27 28-1058,-3-1 1,-9 1 364,-10-10 0,-3-7 1,-3-6-1,-3-4-1038,-5-2 0,-10-9 360,-4-10 1,-3-6 0,-4 4-1171,-3-1 1,-4-4 2321,-10-8 0,-3-9 0,-7-8 0</inkml:trace>
  <inkml:trace contextRef="#ctx0" brushRef="#br1">23133 7506 8393,'0'-27'513,"0"2"2326,0 1-2265,-7 7 0,1 4 1,-5 13-1,2 10 363,-3 7 0,0 12-74,-2 9 1,-5 4 0,-2 6 0,-1 4 477,-3 3 1,-1 2-918,3 0 0,-4 0 0,3 0 0,-1-1-535,1 1 0,5-6 24,10-4 0,-2-7 0,6-4 0,2-1-13,1-4 1,2-7-803,0-5 1,7-3-1,2-2 1,4 0-1441,1 0 0,2-1 984,3-3 0,-2 2 0,8-2 1358,5 2 0,-1 3 0,6-1 0</inkml:trace>
  <inkml:trace contextRef="#ctx0" brushRef="#br1">24100 7364 8231,'-8'-14'153,"1"0"1,3-1 0,-1 1 0,0 0 0,0 0 819,1 0 1,-1-1 0,5 1 0,-2 0 3312,-2 0-3279,2 0 1,-9 7-1,6 9 1,2 10 297,1 11 0,4 5 307,3 5-1267,3 3 0,6 13 0,2 4 0,1 2 0,4 2-226,1 0 0,-3 1 1,3 0-1,-2 1-1425,-2-4 0,2-9 270,-1-3 1,0-2 0,-6-10-3834,-4-4 3427,4-11 1,-13-10-1,0-6 1,-10-1-2919,-7-4 4360,-5-3 0,-7-19 0,1-3 0</inkml:trace>
  <inkml:trace contextRef="#ctx0" brushRef="#br1">23957 7122 8231,'21'-47'84,"3"0"0,2 2 513,3 6 0,2 10 121,7 11 1,2 2 0,14 2 0,2 1 798,4 3 0,2 6-840,-5 8 0,3 4 1,-2 8-1,-4 3 941,-3 5 0,-12 4-1056,-10 5 1,-9-1 0,-10 7 0,-6 4 409,-2 3 0,-15-3-821,-6-6 1,-7-3 0,-8 2-1,-2-1-668,0-4 0,-5-5 36,3-3 1,1-5-1,1 1 1,3-4-1617,6 0 1,5-3 732,8-2 0,1 2 0,4-2 1364,4 2 0,10 3 0,2-1 0</inkml:trace>
  <inkml:trace contextRef="#ctx0" brushRef="#br1">25194 7307 8312,'0'-22'323,"0"3"1,0 3 0,0 2 0,2 0 1217,3 0 1,-4 0-1,4-1 770,-4 1 0,-2 6-1407,-4 3 0,-3 10 1,-6 5-1,0 4 149,0 5 0,-1 3-767,1 6 0,0 2 0,1 5 0,2 8 109,2 7 0,6 7-498,-2 5 1,3 1-1,4 5 1,3-3-304,4-2 0,12-2 199,7-4 0,2-8 0,6-6 0,1-10-980,-1-8 0,0-4 670,2-7 0,-3-6 1,-6-5-1,-1-6-609,0-6 1,-1 1-178,-3-2 0,-3 5 0,-7-2 0,-2-1 1303,-2 0 0,2-2 0,-4-4 0</inkml:trace>
  <inkml:trace contextRef="#ctx0" brushRef="#br1">25592 7549 8313,'0'-14'263,"0"-1"0,0 1 0,0-2 1,2-1-1,1-2 3326,2 2-3073,6-5 1,-3 6-1,6-3 1,2 2-1,1-1 1,4-1 0,1 2-1,2 3 1,-1 3 597,1 1 0,0 7 0,4-2 0,1 5-525,-1 5 1,-1 4-434,-3 10 1,-4 10 0,-6 9 0,-1 3 183,-4 1 0,-2 3-371,-7 2 1,-7-3 0,-2 5 0,-4-1-1211,-1-1 1,-5-6 751,0-8 1,-1-4 0,2-6-1,-1-4-444,2-3 1,6-8 861,1-3 0,7-5 0,-2-5 0,4-4-62,1-4 0,0-8 184,0-2 0,1-4 1,4-3-1,5-2 408,2-1 1,3-5-293,-1 5 1,0-7 0,0 3 0,0-3 214,1 2 0,-1-1 110,0 5 1,-1 1 0,-2 6 804,-2 4-859,-6 2 0,4 15 0,-7 6 128,0 8 1,0 11-298,0 4 1,1 4 0,4 2-1,4-1-8,4 1 1,1 4-312,1 0 0,0 0 1,3-4-1,2-3-1449,2-2 1,-3 1 145,5-6 0,-5 0 0,3-4 0,-1-3-5788,-4-2 4800,-1-4 2341,-2-6 0,0-6 0,0-2 0</inkml:trace>
  <inkml:trace contextRef="#ctx0" brushRef="#br1">26317 7648 8293,'-7'-1'917,"2"-4"-134,3-4 1,2 1-1,0-2 1,0-1 0,2 0-75,3 2 0,2-4 0,8 5 0,-1-1-154,0-1 1,0 5 0,2-2 0,2 0 311,0 4 0,6 1-562,-5 2 0,2 2 0,-4 3 1,2 4 392,-2 4 1,-2 7-466,-6 4 1,-3 8 0,-6 2-1,0 1-19,0 0 0,-6 3-408,-3-5 1,1 0 0,-2-4 0,1-2-176,1-4 1,-3-2 71,6-7 1,2-1-181,8-4 1,9-4 13,10-10 1,-1-3 0,6-6-1,4 0-870,2 0 1,4-1-146,-6 1 0,5 5 0,-5-1 1478,-1-1 0,-2-8 0,-2-3 0</inkml:trace>
  <inkml:trace contextRef="#ctx0" brushRef="#br1">26929 7250 8136,'0'-20'27,"0"-2"0,0-5 0,0 2 0,1 1 0,3-1 376,0-2 1,3-6-1,-4-1 1,2 4-1,-2 5 1,0 5 603,2-1 1,-4 5 0,4-3-294,-4 4 0,-1 5 0,0 1 1045,0-2-372,-6 4 186,5 1 30,-6 6-1126,7 0 0,0 1-145,0 4 0,2 3 0,3 6 1,2 2 276,1 3 1,5 5-325,-3 9 0,2 5 1,2 9-1,2 7 331,3 6 0,-3 0-630,3 6 1,-3 5-1,-2 7 1,0-2-302,0-4 0,1-4-317,-1-11 0,0-8 0,0-6 0,-1-10-1649,-4-8-856,4-11-1857,-11-7 3647,4-7 0,-1-2 0,-1-3 1347,-1-4 0,5-10 0,0-3 0</inkml:trace>
  <inkml:trace contextRef="#ctx0" brushRef="#br1">27313 7194 8179,'8'-23'539,"-4"4"1,-2 4 1038,-2 0-994,6 8 1,-3 2 0,7 11 0,-1 8 797,-1 8 0,8 12-982,-6 4 0,10 1 0,-6-1 0,2-3-614,0-1 1,-2-4-126,0 4 0,2-6 1,2-4-1,0-5-36,0-4 1,-2-7 128,-2-3 0,0-5 0,0-6 0,1-8-410,-1-9 0,-5-3 1026,1-3 1,2 1-1,6-1 1,-2-1 1021,1-3 0,0 5-654,-3-1 0,5 1 0,0 6 0,0 1-65,2 7 1,-5 6-554,3 8 0,3 3 0,0 8 0,2 13-100,-1 11 1,-5 7-81,1 6 0,0 4 1,-4 8-1,-4 3-84,-3 2 1,-5 1 89,-7 5 1,-10-3 0,-10-5 0,-5-7-374,-4-6 0,0-7-24,-10-5 1,4-7 0,-9 1 0,6-7-946,4-6 1,2-5-15,2-4 0,9 1 0,-2-6 1410,5-2 0,3-8 0,5-3 0</inkml:trace>
  <inkml:trace contextRef="#ctx0" brushRef="#br1">28223 6838 8303,'1'-8'2510,"4"7"-1359,4 9 1,9 9 0,2 18 0,2 7-723,4 9 0,-4 12 0,2 8 0,-12-33 1,-1 2-1,1 0 0,-2 0 0,0 0 1,-1-1 307,7 38 1,-3-5-1,-4-9 1,-2-6-406,-1-12 1,-5-2 0,3-11 0,-8-4-456,-5-3 1,-5-7-90,-5 1 0,1-4 1,-5-2-1,-3 0-2965,0 1 0,2-8 408,0 8 2769,1-2 0,0 2 0,3 0 0</inkml:trace>
  <inkml:trace contextRef="#ctx0" brushRef="#br1">29104 7435 8233,'-8'-6'158,"-4"-2"0,2-5 0,-1 2 1703,2 2 0,2 7-749,7 2 0,7 7 0,2 7 0,4 0-479,1 0 1,6 7 0,3 1-1,0 2-97,1-1 1,0 1-581,4 4 1,2-4 0,2 0 0,1 1-1139,-1 2 0,-2 0 52,-2-4 1,-4 3-1,-2-7 1,-2-4-3689,-2-4 4818,-3 2 0,0-11 0,-1 4 0</inkml:trace>
  <inkml:trace contextRef="#ctx0" brushRef="#br1">29573 7421 8389,'-14'-2'232,"0"-1"0,0-2 819,-1 2 0,1 2 895,0 1-1495,-6 6 1,2 2 0,-6 6 0,-1 2 0,0 3 0,0 5 0,1 2 785,-1 3 1,4 1-1410,2 3 0,-1-3 1,1 3-1,1-3-852,2-1 0,7-7 324,0-3 1,4 1-1,-3-1-1428,2-1 1,-1-9 327,2-4 1800,4-4 0,-5-1 0,6 0 0</inkml:trace>
  <inkml:trace contextRef="#ctx0" brushRef="#br1">30000 7620 8227,'9'-2'400,"1"-1"1,1-1 454,2 0 1,5 3 0,1 1-1,0 0 918,2 0 0,-4 0-1505,7 0 0,-2 0 1,3 1-1,-2 3-413,-3 0 1,1 6-562,-2-6 0,-4 8 1,4-5-1,-1 3-1324,1-1 2030,-4-5 0,6 8 0,-7-4 0</inkml:trace>
  <inkml:trace contextRef="#ctx0" brushRef="#br1">30569 7677 8227,'14'-6'988,"0"4"-456,0-3 0,0-1 0,1 1 0,0 2 1163,4 1 1,-3 1-1300,3-4 1,2 4 0,-2-4 0,-2 3-322,-1 2 1,-2 0-625,0 0 1,4 2 0,-3 1 0,-2 3-4212,0 2 4760,-1-5 0,3 10 0,-1-5 0</inkml:trace>
  <inkml:trace contextRef="#ctx0" brushRef="#br1">31180 7691 8261,'14'0'233,"0"0"1,1 0 96,-1 0 1,5 0-563,0 0 1,0 0 231,-5 0 0,6 6 0,3 2 0</inkml:trace>
  <inkml:trace contextRef="#ctx0" brushRef="#br1">31621 7762 8261,'14'0'0,"0"-5"3775,0 1-3026,1-7 0,-1 9 0,0-4 0,0 1 0,0 0 0,1 2 1,-1 2 3175,0 1-4177,0 0 1,-6 1 0,-1 2 0,-3 4-1261,1 0 1,0-2-2467,-5 5 3978,-7-7 0,0 9 0,-8-4 0</inkml:trace>
  <inkml:trace contextRef="#ctx0" brushRef="#br1">10337 7307 18679,'-22'14'3,"-4"-4"1,9-1-1,3 1 1,4-1 73,4 1 1,3-7-1,9 2 1,8-4-1,8-1 1,7-1 293,4-4 1,5-3 0,9-6 0,5 0-400,4-1 1,2-3-1,4-1 1,3 0-45,-1-2 0,4 4 0,-6-5 0,-4 1-1088,-4 4 0,-8 6-73,-13 1 1,-1 7 0,-17 0-672,-7 6 0,-14 5 1729,-18 6 1,-14 7 0,-6 2 0,-5 4 325,-4 2 0,-4-1-140,-5 0 1,-1 1 0,-4-1-1,7 1-68,7-1 0,-1 1 968,7-1 0,1-1 0,10-3 2269,7-5-2409,13-4 1,23-7 0,12-3-1,7-5 210,8-5 0,8-1-533,10-4 1,4-7 0,2 3 0,2-2-291,2 0 1,4 0-125,-4-2-846,6 2 1,-10-5 0,4 7 0,-5 0 0,-5 0 805,-5-1 0,10 1 0,1 0 0</inkml:trace>
  <inkml:trace contextRef="#ctx0" brushRef="#br1">10948 4549 17056,'0'-28'-632,"0"1"1,0 2 0,0 3-1,0-1 1,0 3 0,0-1 508,0 4 0,-6 3 1,-2 3-1,-3 3 1,-3 2-1,-5 2 450,-2 3 0,-10 2 0,1 4 0,-5 5-51,-5 2 1,-6 2-1,-1 2 1,1 2 138,2 1 1,1 6-245,1-1 1,1 2-1,1 3 1,4-1-18,1 1 0,2 4-194,4 0 0,3 10 0,0-4 1,6 1 246,4 1 0,-1 0-237,7 1-265,4 1 1,-1-2 0,9-3 0,4-6 0,7-7 22,4-6 1,13 0 0,0-3 0,5-5 185,5-3 1,7-4 132,5-4 1,3 0 0,4 0 0,1-1 259,2-4 0,4 2 14,-4-7-219,5 7 1,-8-9-1,3 4 1,-6-2-1,-5 1 36,-8-2 0,-2-2 0,-10-3 0,-4-1 379,-6-2 0,-6-6-363,0 1 1,-7-4 0,-4-4 0,-2-3 67,-2-1 0,-2-4-198,-2-7 0,-6 1 0,-9-4 0,-5 1-70,-2 3 1,-4 2 20,-4 1 1,3 2-1,-6 5 1,1 7-128,0 9 1,3 5 50,-5 6 1,-3 3-1,-4 9 1,4 6-181,0 10 1,2 8-946,1 6 1,0 4 1351,9 5 0,-8 7 0,7 2 0</inkml:trace>
  <inkml:trace contextRef="#ctx0" brushRef="#br1">1863 9752 8535,'-11'-18'252,"-3"-1"1,-2 1 0,0 2 0,2 4 0,0 1 0,-1 1 0,1 1 1178,0 1 0,1 3 1,4 10-1,4 6-966,4 6 1,1 12-1,1 9 1,4 3 0,3 3-1,1 3 25,1 5 1,-1 8 0,5 4-1,1 0-368,-1 4 1,0 2-464,0 1-147,1 0 1,-1 5 0,-2-4 0,-1-5 0,-3-12 0,-1-9 0,-4-11-5542,-2-8 5214,-1-13 1,-1-16 0,-6-14 814,-7-11 0,-13-14 0,-9-9 0</inkml:trace>
  <inkml:trace contextRef="#ctx0" brushRef="#br1">1593 9966 8251,'-7'-61'-124,"0"0"0,2-1 0,2 1 62,0 4 0,1 0 319,3 1 1,3 2 0,4 7 0,4 2 0,3 2 0,3 2 0,2 4 0,1 3 0,27-23 306,4 13 0,5 14 1,4 13-1,6 6 200,2 6 0,6 3 566,-4 2-910,3 13 1,-17 3-1,0 12 1,-12 2 0,-11 3 201,-15 5 1,-13 3-1,-17 4 1,-14 2-196,-15 5 0,-15 7-454,23-31 1,-3 0-97,-2 0 0,-1-2 0,1-4 1,1-1-1,-2 0 0,0 0 0,1 1 1,0-1-1,1 0 0,-1-1-2008,-34 18 0,6-5 1,18-11 2130,9-7 0,18-6 0,15-14 0,13-6 0</inkml:trace>
  <inkml:trace contextRef="#ctx0" brushRef="#br1">2645 9696 8478,'14'-43'234,"-4"7"1,-2 2-1,-1 6 1,0 4 0,1 5 1268,0 4 0,-5 10 1,-2 10-598,-9 12 1,-7 10 0,-14 8 0,1 6-147,-1 4 0,1 9 181,-1-2-715,7 10 1,-3 1 0,6 5 0,3-2 0,5 2 0,8 0 0,9 0-492,13-2 0,13-12-22,20-2 1,7-15 0,13-14 0,6-12-680,-36-8 1,1-2 0,-3-4 0,0-2 145,3-1 1,0-3 0,31-16 0,-3-10-1,-8 1-2580,-4-1 3144,-9 2 1,-7-2 0,-8-1 0</inkml:trace>
  <inkml:trace contextRef="#ctx0" brushRef="#br1">3256 9212 8439,'-22'-42'391,"0"5"0,5 4 1,-2 5 421,1 4 0,9 11 1,3 13-1,1 10 0,0 7 1,2 8-274,1 7 0,9 0 1,2 6-1,4-1-445,1 0 0,5 2 1,1-6-1,3 1-426,2 0 1,6-5-171,3-1 0,5-6 1,-1-9-1,3-4-80,2-4 0,-1-13 48,1-11 602,-7-9 1,-6-16-1,-7-4 1,-3-4-1,-4-2 1,-5 2 0,-6 5 1301,-4 3 1,-1 3-568,0 3 0,-1 5 5,-4 9 1,3 11-865,-2 13 0,2 13 0,4 12 0,4 8-266,8 10 1,2 3 194,8 11 0,-5-7 0,1 10 0,-2 2-172,-6 1 1,-7 5 100,0 8 1,-12-10-1,-7 0 1,-10-6-472,-7-3 0,-2-6 318,-10-4 0,3-15 0,-5-8 0,4-9-927,3-5 1,8-4 483,1-6 793,7-12 0,8-4 0,0-13 0</inkml:trace>
  <inkml:trace contextRef="#ctx0" brushRef="#br1">4436 8914 8476,'8'-48'34,"-1"-1"1,-3 0 0,3 2 0,-1 4 0,0 5 0,-3 4 1181,-1 2 1,-2 4 0,0 4 0,-2 5 188,-2 3 1,-4 8 0,-5 5-753,4 6 0,-2 5 0,4 8 1,1 3 12,0 5 0,-4 3-197,5 1 0,-1 7 1,3 3-1,-3 4 424,-2 6 1,3 2-538,-4 7 1,-1 6 0,-4 5 0,0 6-63,6-34 1,1 1 0,0 6 0,0 2-291,0 3 1,0 1 0,-1 4 0,0 2 0,0 4 0,-1 1 0,-1 1-1,1 1-4,0 0 0,0 1 0,1-2 0,1-1 0,-1-6 0,1-2 0,2-5 0,1-1 0,-1-2 0,0-1 0,1-3 0,-1-1 0,1-3 0,0 0 0,-4 30 0,3-13 0,2-2 0,-5-8 0,1-3 0,-1-4 0,0-7 0,-2-9 0,-2-4 0,8-7 0,-5-4-1717,6-2 0,-2-12 0,8-1 0,4-2-1736,0-3 1,3-7 2002,4-1 1450,7-6 0,-6-3 0,6-9 0</inkml:trace>
  <inkml:trace contextRef="#ctx0" brushRef="#br1">4707 9824 8366,'-8'-15'1112,"1"1"0,7 0 1796,0 0 1,2 7-1622,3 7 0,-2 8 23,6 11-1045,-6-3 1,8 11 0,-6-2 0,-2 5 0,-1 3 539,-2-1-986,0-2 0,0 3 1,0 0-1,0-1 0,0-2-170,0-2 1,0-4 0,0-2 0,0-1-845,0-4 824,-6-7 1,4-7 559,-3-13 1,8-1-160,2-13 63,6-6 1,-3-1 0,8-7 0,1-2 0,2-1 32,-1-1 0,-3 1 0,0 1 0,-1 2 143,0-1 1,0 4-144,1 2 0,-8 9 0,-2 4 0,-2 1 44,2 0 0,-3 4-49,2 6 1,-4 4 0,-3-4 548,-1-2-462,-8 4 1,9 1 0,-5 5 417,2-4-528,1 3-807,5-4 569,0 6-1400,0 6 1,0-3 74,0 7 1,7-7 0,1 3 263,-1 1 0,5-4-1341,-8 6 1703,7-6 1,-8 10 838,7-3 0,-1 2 0,6 2 0</inkml:trace>
  <inkml:trace contextRef="#ctx0" brushRef="#br1">4749 10037 6797,'-9'0'-108,"-1"0"0,-1 0 332,-1 0 0,2 0 0,1 0-504,-3 0 280,6 0 0,-6 0 0,4 0 0</inkml:trace>
  <inkml:trace contextRef="#ctx0" brushRef="#br1">4749 9980 8260,'-8'-6'28,"-6"4"1,1-3 0,-4 2 0,0 0 541,1-2 1,2 0 0,-1 5 437,1 0 1,2-1-348,2-4 0,4-3 0,6-6 23,0 0 1,6 0-33,4-1-404,2 1 0,4-2 1,1-3-1,4-4 1,1-4 220,3-2 0,2 1 0,2 0 0,-1-1 118,0 1 1,1 1-197,-1 3 1,-4 2 0,0 5 0,-1-1-12,0 6 1,-3 4 0,-6 9-1,1 6-69,-1 7 0,-5 8-91,1 11 1,-6 4 0,4 5 0,-1 2 255,-4 4 1,-2 1-493,-1 3 0,0-2 0,-1-4 0,-4 3-1024,-4 2 0,-4-7 473,-1-1 0,0-7 0,-1-9-372,1-3 0,0-10 631,0-10 0,6-4 0,3-6 0,3-10-61,2-11 0,0-3 281,0-7 1,2-1 0,3-7-1,4 0-45,4-3 0,-4-5-74,1 0 227,-1 4 1,6-1 0,-1 6 0,0-2 0,0 3 0,-1 4 0,-2 7 261,-2 5 0,-5 15 2277,0-3-1386,-2 11 0,-2 4-747,0 9 1,-2 5-1,-1 5 1,-3 5 247,-2 3 1,5 6-437,-2 0 1,3 5-1,4-3 1,1 1 38,2 4 1,8-4-819,1 2 1,2-6-1,7 1 1,2-5-1414,2-4 1,7-5-1318,-1-10 2606,6-2 0,-4-9 0,3-3 0,-7-4 0,-4-5-1853,-3-5 1714,-13-4 1,6-5 803,-12 0 0,6-7 0,-3-1 0</inkml:trace>
  <inkml:trace contextRef="#ctx0" brushRef="#br1">5560 9127 8572,'0'-14'302,"0"0"0,0-1 3304,0 1-2826,6 6 1,2 3-1,4 12 1197,-2 7 1,1 8-1198,-6 11 1,4 4-1,-2 5 1,0 2 586,4 4 1,-3-1-611,2 10 0,-7-3 1,2 7-1,-4-1-404,-1 2 1,-1-2-354,-4 6 0,-3-6 0,-6 0 0,0-6 0,-1-6 0,-4-3-448,1 3 1,-6-10 0,5 0 0,2-7-3671,1-2 1,3-1-1895,4 0 6012,-4-5 0,5-3 0,-6-6 0</inkml:trace>
  <inkml:trace contextRef="#ctx0" brushRef="#br1">4650 6952 8472,'-5'-27'-78,"0"2"0,2 3 23,1 1 0,4 8 390,3 9 1,-5 10 0,0 7 0,-8 6-32,-5 3 1,-3 1 0,-3 7-1,-4 2-229,-4 1 1,-2 5-40,1-5 0,-5 7 0,-2-2 0,0 3-38,1 1 0,-1 3-271,2 2 0,3-1 0,-4 4 0,4-1-511,2-3 0,4-3 417,1-5 0,4 1 367,-5-6 0,0 1 0,-4-6 0</inkml:trace>
  <inkml:trace contextRef="#ctx0" brushRef="#br1">3697 7606 12019,'-5'-22'-571,"1"3"1,0 3 843,3 2 1,2 1 186,4 4 1,-2 2 0,7 7 75,1 0 1,-3 2-461,1 3 1,-4 2 0,3 8 0,-2 0-197,-3 4 1,-1-3 39,-2 3 0,-2 3 0,-2 0 0,-4 2-40,0 0 0,-5-7 159,4 2 0,1-3 1,0-2-1,0 0 14,0 1 1,3-3-289,-4-2 0,7 1-185,2-6 1,7-2 373,7-8 0,5-3 0,1-6 1,2 0 309,4-1 1,1 1-187,1 0 0,-4 4 0,-2 3 1,-2 0-43,-2 4 0,-2 2-265,-2 1 224,0 0 0,0 1-69,0 4 1,1 9 0,-1 8 0</inkml:trace>
  <inkml:trace contextRef="#ctx0" brushRef="#br1">4308 6952 12363,'-28'-6'-77,"1"2"0,3-4 1,5 2 1400,4 3-1152,7 1 1,8 2 0,11 0-1,8 0 38,9 0 1,4 0-1,9 0 1,5 0-116,3 0 0,-4-4-34,3-1-71,2-6 1,-10 9 0,3-2 0,-6 2 0,-3 2 0,-7 0-1,-7 3 178,-7 7 1,-5 1-118,-8 12 0,-7 6 0,-2 4 0,-5 0 186,-5 2 0,-2 1-633,-3 7 1,4-5 0,6 0 0,1 1 357,4 2 0,-4 2 1,5 0-1</inkml:trace>
  <inkml:trace contextRef="#ctx0" brushRef="#br1">5858 7108 14253,'-14'-27'-344,"6"5"1,3-6-1,5 7 1,8 5 0,11 4 1948,13 2-1560,7-2 1,10 10 0,3-4 0,5 1 0,3 0 0,5 1 0,1-1 0,4-1 0,-2-1-384,1 1 0,-6-4 0,-1 6 0,-5 1-112,-5 1 1,-11 2 0,-12 3 0,-10 5 303,-8 6 1,-18 16 0,-8 0 0</inkml:trace>
  <inkml:trace contextRef="#ctx0" brushRef="#br1">6669 7066 14253,'-57'41'-198,"-2"-2"1,-2-3-210,-6-1 1,4-3 828,1-9 0,6-2 0,2-8 0,5-4 391,5-4 0,11-5 0,14-5 1,4-4 112,6-4 1,6-1-629,12 0 1,16 4 0,23 1 0,13-2-419,12-2 0,-31 8 1,1 2 124,4 1 0,1-1 0,4 0 0,0-2 0,2 1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3165BB"/>
    </inkml:brush>
  </inkml:definitions>
  <inkml:trace contextRef="#ctx0" brushRef="#br0">14673 2715 8290,'0'-41'-14,"0"3"0,0-1 343,0 6 0,0 1 0,0 8 0,0 5 444,0 4 0,0 0 1,0 1-1,-1 0 804,-4 0 1,3 4 301,-2 1-1563,2 6 0,2 3 0,0 9 0,0 5 301,0 5 1,0 3-341,0 7 1,5 4 0,-1 3-1,0 4 4,-3 4 1,-1 8-193,0 0 1,2 4 0,1 1 0,2-1-61,-2 1 0,0 0-182,2 0 0,-4-5 1,6-3-1,-3-3-159,1-5 0,1-5 128,-1-3 0,-3-6 0,4-12-1214,0-1-210,-4-6-529,4-2 1085,-6-12 1,-6 2 0,-4-3-177,-2 0 0,-4 3 386,-3 4 0,2-2 842,-7-3 0,0 4 0,-4-6 0</inkml:trace>
  <inkml:trace contextRef="#ctx0" brushRef="#br0">14417 3256 8220,'-12'-15'-348,"2"1"1,-3 0 2031,4 0-695,-4-1 0,4 8 0,1 0 1965,2 1-2568,1 4 1,7 2 0,1 10 0,3 2 300,2 3 1,3 5-464,8 4 1,-2-2 0,5 2 0,1 1 55,-1 2 1,1 0-177,6-4 1,-1 3-1,1-7 1,-1-2-80,0-1 1,1-4 217,-1-2 1,6-4 0,-1-7 0,0-6 492,2-7 0,-5-6-448,3-9 1,-5 1 0,-2-2 0,-4-2 70,-2-1 0,4 1-852,-5 9 1,-2 2 0,-6 8-3213,-1 4 0,-1 3 2082,5 6 1,-4 6 1622,-1 3 0,1 4 0,4 1 0</inkml:trace>
  <inkml:trace contextRef="#ctx0" brushRef="#br0">15157 910 8195,'6'-22'-78,"-3"0"1,5 4 0,0-1 0,-2 2 0,2 0 601,0-2 1,0 3 0,3-5 0,-3 2-1,0 0 1,-2 2 425,0 1 1,4 2 0,-5 0-232,-2 0 1,-2-1 0,-1 1 748,0 0-1066,-6 6 1,-2 2 0,-6 6 9,0 0 1,-1 1-186,1 4 0,0 3 0,0 8 1,0 3 343,-1 4 0,-4 4-328,0 2 0,-4 5 0,2 7 1,-1 8 188,-3 8 0,3 5-348,-2-1 0,7 11 0,7-33 0,1 2 0,0 1 0,2 0 18,0 0 0,0 1 0,0-1 0,1 0-88,1-2 1,1 0 0,-3 38-1,7-10 1,0-7-441,0-9 0,0-12 197,0-7 0,0-4 0,0-6 0,0-4-1105,0-3 4,7-2-852,-6-6 1194,5-2 0,-6-7-2788,0-4 3162,0-3 0,0-6 0,0 0 0,0 0-1102,0-1 1716,0-5 0,0-2 0,0-7 0</inkml:trace>
  <inkml:trace contextRef="#ctx0" brushRef="#br0">14531 739 8195,'-16'-19'-180,"-1"-1"1,-4-1 222,-1 1 1,5-4 0,-4 3-1,2-1 1082,0-3 1,-4 3 69,4-2-764,0 7 1,4-8 0,1 6-1,2 1 1,1 2 0,3 2 987,1 0 1,1 6-88,1 3-783,4-2 1,-1 7-279,7 0 1,6 6 0,-2 8 202,4 0 0,3 0-234,3 1 1,1 4 0,6 1 0,-3 2 220,3 4 1,7 7-253,5 5 1,-2 3-1,2 1 1,0 3 307,-2 2 0,10 4-343,-3 5 0,-4 1 0,-6-1 0,-3-3 87,-1-1 0,-4-7-270,-6-3 0,-2-7 0,-12-11 0,-2-5-56,-1-4-555,-2 0 0,-2-6 1,-2-1-1049,-6-2 1,2 1 224,-1-3 1,4 0 0,-5 5 1442,-1 2 0,-1 2 0,-2 1 0</inkml:trace>
  <inkml:trace contextRef="#ctx0" brushRef="#br0">7536 3298 8400,'-10'-19'29,"2"-1"0,2-2 1,3-4-1,1-1 1,4-1-1,3 0 533,4-1 1,10 1 0,5-1 0,4 1 0,4-1 0,3 1-37,1 0 0,-3 4 0,3 3 0,-1 6-259,-3 7 1,-7 5 0,-3 3 0,-1 3-144,-4 6 1,-1 7 15,-2 12 1,-1 6 0,-2 2-1,-3 3 141,-2 6 1,-1 0-281,-5-2 1,-2 0 0,-1-1 0,-3 1-196,-2 0 1,0-5 84,-2-1 1,-2-5 0,4 0 0,-2-7-369,1-6 349,6-3 86,-3-8 1,6-13 161,0-9 1,1-12 0,4-1 0,3-4-115,0-1 0,4-4-11,-2-2 1,2-3-1,3-2 1,-1 1-78,0-1 0,2 0 96,3 1 1,-3-1 0,3 2 0,-5 3-31,-5 5 1,2 5 564,-6 4 1,1 3 967,-1 7-1209,-3 6 0,-1 3 1,-7 10-1,0 5 168,-1 2 0,-2 4-264,4 3 1,-4 3 0,4 7-1,2-1 180,1 0 1,2 1-391,0-1 1,0 2 0,0 2-1,2 1-516,2-1 1,6-2 202,9-2 1,-2 1-1,7-1 1,1-1-1181,2-3 1,6-4 708,0-6 0,1 1 1,-6-3-1,-1-1-886,-3-1 1,-2-7 1667,-3 2 0,-4 2 0,6 1 0</inkml:trace>
  <inkml:trace contextRef="#ctx0" brushRef="#br0">8531 3142 11563,'6'-8'1847,"-4"-5"-47,11 5 0,-5 0-1085,6 4 0,0 4 0,0 4 0,0 6 469,1 3 1,-1 6-1087,0 0 0,0 6 0,0-2 0,1 4-261,-1 2 1,-5-1-363,1 1 1,-1 4 0,6-2 0,-3-2-1266,-2-4 0,1-3-2690,-7 2 4466,8 3 1,-5-5 0,8 6 0</inkml:trace>
  <inkml:trace contextRef="#ctx0" brushRef="#br0">10749 3042 8442,'0'-28'115,"0"4"1,0 0-1,0-1 1,-2 0 0,-1 0 470,-1 1 0,-1 5 0,5-5 0,1-1 0,3 0 0,2 0 65,2 1 1,3 6-1,6-1 1,4 2-128,1-2 0,2 5 1,4 0-1,0 6-106,1 2 0,-5 4 0,-1 0 0,1 9-291,-2 7 0,-1 10-105,-7-1 1,0 6 0,-1 4 0,-4 3 72,-4 1 0,-4 4-236,-1-3 1,0 3-1,0 0 1,-1-2-428,-4-1 1,-1-6 180,-4 1 0,-2-8 1,2-3-1,-2-1-191,-3-4 0,6-3 761,-1-4 0,6-4 0,-4-7-136,1-4 1,3-5-63,4-9 0,0 2 0,0-8 0,0-4-1,0-2 0,4-4-68,1 2 0,6-4 0,-1-4 0,1 2-20,-2 1 0,9 5 71,-4-5 0,3 5 0,-3-2 0,1 3 419,-1 6 0,-5 7 12,1 0 1,-5 3 0,3 2 1223,-2-1-768,5 7 0,-10 4-562,4 8 0,-3 4-184,-2 7 0,0 0 1,0 4-1,0 3 229,0 1 1,0 8-255,0-2 1,0 4-1,0-2 1,0 4-172,0 1 0,6-4-412,4 1 0,2 2 1,2-2-1,1-1-1003,-1-2 0,5-3 757,0-4 1,6 3 0,-1-7-1,3-2-1129,1-1 0,1-8 1875,-1-4 0,0 4 0,1 0 0</inkml:trace>
  <inkml:trace contextRef="#ctx0" brushRef="#br0">11559 3028 8495,'-14'-14'347,"0"1"0,1 2 0,2 2 573,2-2 1,6-4 0,-2-2 0,3-2 361,2 2 1,2 1-730,3 2 0,3 0 1,7-1-1,3 1 72,1 0 0,6 1-491,-1 4 0,3-2 1,1 6-1,0 2-389,1 1 1,-5 4 154,-1 3 0,-1 7 0,2 9 0,-7 1-278,-6 3 0,1 8 153,-8 5 0,1 2 0,-7-1 0,-2-1-176,-6 2 1,2-6 428,-1-1 1,1 1 0,-3-4 0,3-5 283,2-3 1,-4-3 262,5-5 0,2-1 182,8-4 0,5-2-345,8-7 0,0-5 0,6-1 0,1-2 353,2-3 1,-4-2-733,1-1 0,0 1 0,3 2 1,-4 3-541,-4 2 1,2 0-131,-2 1 1,0 3-1,-5-3-1039,0 4 1,-4 2 596,-1 4 0,-6-2 0,2 7 1079,-3 1 0,4 8 0,2 3 0</inkml:trace>
  <inkml:trace contextRef="#ctx0" brushRef="#br0">1522 3042 14899,'0'-14'-650,"0"5"1,0-1-1,0-1 1,1-2 794,4-1 0,-2 0 0,7 0 0,1 0 0,0-1 0,0 3 79,-2 2 0,1-6 0,4 5 0,0 2 0,-1-1 0,-2 4 1,-2 0 1,-4 1-375,5 5 42,-7 0 0,2 5 0,-9 1 0,-2 0 159,-2 1 0,3-1-132,-4-1 0,4-2 0,-4 5 0,-2-2 187,-2-3-67,-1 5 0,0-6 0,-1 3 0,1-4-88,0-1 0,0 0 14,0 0 0,4 0 0,1 0 130,-2 0 1,4-1 82,2-4 1,-1 2-303,1-7-299,1 7 93,4-3 0,0 4-565,0-3 508,0 4 0,6-5 0,3 6-219,4 0 1,1 0-127,1 0 632,-1 0 1,5 0 0,0 0 0,-2 0 0,-1 0 0,-2 0 0,0 0-49,0 0 1,1 4 285,-1 1 0,0 1 1,0-3 449,1 2-199,-1 0-251,0-5 0,0 0 1,0 0-85,1 0 0,-1 0 0,0 0 200,0 0 1,-4 0-63,-1 0 319,-6 0 1,5 0 0,-5-2 0,1-1 443,-6-2 1,-4 1-768,-8 4 1,-5 0-1,-2 0 1,-3 0 279,-6 0 1,0 1-527,-8 4 1,0 3 0,-4 6 0,-2 0-71,-4 1 1,4 4 0,-3-1 0,2 0-93,3-2 1,-1-7 273,0 1 1,9-7-1,5 2 1,9-5 131,4-5 0,6-5-157,1-9 0,6-1 1,0-5-1,4 2 47,4 3 1,6-1 35,-2 2 0,4 4 1,1-3-1,-1 6 90,-4 2 1,4 5-3,-3-4-113,-4 6 1,0-2 0,-6 10 0,0 4 0,0 4 231,0 1 0,-1 7-255,-4 2 1,2 4 0,-5 2 0,0 1 5,0 3 1,0-2-1,-3 7 1,3 3-258,2 5 1,-4-2 96,6 4 0,-6-4 0,5-1 0,2-1-245,2 1 0,1-5 139,0 0 1,1-7 0,4 3 0,4-4-144,4-2 0,1-4 317,1-1 1,3-5 0,3 1 0,3-2 21,6 2 1,-2-5 11,5 0 1,2 1-1,0-7 1,1 1 62,4 1 0,-1-7-42,-1 1 1,-3-2 0,-5-2 0,0 0-263,-2 0 0,2-2 377,-11-2-459,0-4 1,-3-6-1,1-1 1,2 1-1,-1 0-2114,-2 0 2236,-9-1 222,6 1 0,1-6 0,8-2 0</inkml:trace>
  <inkml:trace contextRef="#ctx0" brushRef="#br0">2105 3384 8416,'-15'-15'-138,"1"-4"0,2 0 0,2 2 883,5 1 1,4 2 238,1 0-558,0 0 0,8-1 0,4 1 0,7 1 0,3 2 1355,4 2-1608,1 6 0,1-4 0,0 7 0,1 2 0,-2 4-123,-4 9 1,3 5 0,-7 10 0,-4 3-291,-4 5 1,-4 3 28,-7 2 0,-2 6 0,-3 1 0,-4 1-468,-4-4 0,-1-4 486,0-5 1,-5 0 0,0-10 0,2-6 225,1-4 1,2-10 48,-1-4 1,6-4-1,1-4 1,2-7-70,3-7 1,7-9-67,6-6 1,4-11 0,5 1 0,5-1-101,2 0 0,3-3 44,-1-1 0,1-4 0,-1 3 1,-1 2 139,-3 2 0,1 1-4,-6 11 1,0-3 0,-6 7 0,-4 7 1265,-4 5-870,-4 9 1,-2-3 0,-2 8 270,-2 4 1,-6 6-73,1 7-422,4 0 1,-5 2 0,5 3-1,-1 4 1,-1 6-93,1 4 0,3-1 0,0 6 0,2-1-1092,2 0 1,0 4 504,0-3 0,2 1 0,4-1 1,7-5-736,4-3 1,8-1 232,-1-1 0,3-1 0,1-5 981,1-8 0,5 1 0,3-8 0</inkml:trace>
  <inkml:trace contextRef="#ctx0" brushRef="#br0">3000 3526 8427,'-4'-22'1288,"-3"3"2087,-1 3-2773,5 8 1,-3 3-466,6 10 0,5 4 0,1 9 0,2 2-302,3 2 1,0 2-356,-2 5 0,4 4 1,-3 0-1,2-2-826,2-1 0,1-1 580,-1-1 1,0 1 765,0-1 0,1 1 0,-1-1 0</inkml:trace>
  <inkml:trace contextRef="#ctx0" brushRef="#br0">3526 3455 8360,'7'-21'216,"-6"5"1,6-3-1,-1 5 1,2 3-1,1 3 961,1 2 1,-1 3 0,6 9-765,-1 8 0,-6 7 0,-2 7 1,-1 1-11,-1-1-597,1 7 0,-5 0 1,0 4-1,0-3 1,0 1-1,0-3 1,0 1-1835,0-3 1,0-2 2027,0-2 0,-6 1 0,-2-1 0</inkml:trace>
  <inkml:trace contextRef="#ctx0" brushRef="#br0">3768 3213 10774,'6'-27'-35,"4"2"0,3 3 659,1 1 0,0 2 0,2 5 0,1 1 1484,2 4 1,0 3-1738,-5 6 0,2 1 0,1 5 0,2 9-173,-1 7 0,-7 6-289,-2 5 0,-5 4 0,0 5 0,-2 1-407,-2 0 1,0 4 158,0 0 1,-2 1-1,-2-6 1,-4 1-637,0 0 1,-3-8 195,6-7 279,-6 0 0,9-15 590,-2-4 1,4-10-1,4-20 1,6-5 200,2-6 1,4-8-182,3 3 1,-1-6 0,4-3 0,-2-1-9,-2 1 0,2-3 40,-1 2-19,0 5 1,-5-2 0,-1 8-1,-4 6 1,-4 8 1179,-3 6-1044,-2 2 1,-2 6 0,-1 5 0,-3 6 0,-2 6 209,-3 4 1,0 9 0,0 5 0,3 6 6,1 3 1,3 2-569,4 5 0,6-4 1,3 1-1,4 1-395,1-1 0,7-6-232,2 4 1,6-6 0,4-1 0,3-5-1081,1-7 1,4-5 1038,-3-5 0,4-2 0,4-7 825,2 0 0,-1-13 1,-4-3-1</inkml:trace>
  <inkml:trace contextRef="#ctx0" brushRef="#br0">4749 3398 9016,'0'-10'1861,"0"1"705,0-2-2280,0 4 0,2 1 0,2 8 0,6 1 0,1 3 0,0 4 0,-3 4 1,-2 5-334,-3 3 0,1-3 0,-1 5 0,2 1-156,-2 2 1,-3 0 0,-3-2-1,-4-3-942,-1-2 1,4 4-121,-6-5 0,5 0-1130,-4-5 2395,6-6 0,-10 5 0,5-5 0</inkml:trace>
  <inkml:trace contextRef="#ctx0" brushRef="#br0">4692 3511 8419,'0'-14'-412,"0"0"1,2 0-1,1 0 763,2-1 1,4 6 0,-2-1 0,0 1 0,3-1 0,-1 3 83,1 0 1,-5-2-293,4 4 1,1 2-13,4 8 0,-6 3-81,-4 6 0,3 0 0,-2 0 1,-1 0 125,3 1 1,-6 0-66,4 4 1,-4-3-1,-1 5 1,0-2-65,0 0 0,0 4-82,0-4 0,0 5 1,0-4-1,0 1-270,0 0 0,-4 2 95,-1-4 0,-4 6 0,4-2 1,0 0-462,-1 1 0,-1-5 316,-2 5 0,1-5 0,5 3 355,-2-2 0,0-1 0,5-5 0</inkml:trace>
  <inkml:trace contextRef="#ctx0" brushRef="#br0">4507 2929 9910,'-7'-10'-833,"0"2"1318,1 2 1,4 0 219,-2 1-486,2 3 0,4-4 0,2 6 538,6 0-596,2 0 1,7 0 0,0-2-1,0-1 177,2-2 1,-4 1-229,7 4 0,0-5 0,4 0 1,1 2-37,-1 2 0,-1-4-44,-4 0 0,3 0 0,-6 5 1,1 0 164,-1 0 0,-1 0 14,-4 0 1,-6 0 164,1 0 141,-7 0-98,3 0-67,-6 0-66,0 0-252,0 7-16,0-6-51,0 6-35,0-1 0,0-3 0,2 6 1,1 3-1,1 0-60,0 2 0,2 5 98,-1 0 1,-1 7-1,-4-3 1,2 6-106,3 4 0,-4 3 44,4 7 0,-3 4 0,-2 2 1,-2 0-299,-3 0 0,4 3 383,-4-4 0,-1 2 1,1-6-1,2-4 121,1-4 0,2-3-89,0-4 0,-5-2 1,1-2-1,1-3 42,1-1 1,2-2-29,0-5 0,5 0 0,-1 0 0,1-1 13,2-4 320,-6 4-204,12-5 164,-12 0 0,4-2 70,-10-6 1,-3 0-306,-6 0 0,0 0 0,0 0 1,0 0-235,-1 0 0,-4 2-180,0 2 0,-4-2 1,2 3-1,1-4-595,-1-1 1,2 5 461,5 0 1,0 1 0,0-3 0,1 4-1458,3 0 1907,4 3 0,0 4 0,-2 0 1</inkml:trace>
  <inkml:trace contextRef="#ctx0" brushRef="#br0">4607 3611 8510,'-2'-8'-487,"-1"2"0,-3 1 714,-2 0 1,5-1 0,-3 3-1,1-4-22,0 0 0,-1 3 1,3-2 56,-2 0 1,0 3 43,5-7 0,2 1-70,2-6 0,4 8-107,7 2 0,-1 2 1,0 0-1,0-2 59,0 2 0,1 3-99,-1 4 1,-2 4 0,0 6-1,-5 1 171,0-1 1,-2 6-186,-5 4 0,-2 8 1,-3 1-1,-4 0 2,-4 2 1,-1-5-17,0 3 1,-1-3 0,3-2 0,1-1 9,1-3 0,7-3 140,-2-7 0,5-6 50,5-4 1,8-2-177,6-2 0,4-5 0,-4-1 1,0 0 100,2-1 0,-5-2-374,3 4 1,-4-4 0,0 4-1525,-1 2-1219,-6 1 2931,4 2 0,-4 6 0,6 2 0</inkml:trace>
  <inkml:trace contextRef="#ctx0" brushRef="#br0">22436 540 8567,'14'-22'42,"5"2"0,0 4 1,0-2 277,2-1 1,-6 5 0,6 5 0,-2-1-1,0 1 1,-2-1 577,-1-1 0,-6 5 0,-3 0-208,0-1 0,-2 7-580,-5 0 1,-7 2-229,-2 7-77,-10-5 0,1 8 1,-7-2-1,-3 1 0,-5 0 1,-2-2-1,0 1-611,3-2 0,2 3 612,2-7 0,-5 6 0,1-5 0,4-2 57,2-2 1,9-1 105,-2 0 0,3 0 0,4-1 223,2-4 0,4 2-102,6-7 1,1 3 0,3-5-1,2 5 97,2 0 0,-3-2-68,4 4 1,-4-4 0,3 2 406,-2-1-47,-1 5 100,-5-3-267,0 6-165,0 0 0,-2 5-122,-3-1 0,4 7 0,-5-1 0,1 2-80,0 3 0,-4 4 11,4 0 1,-5 6 0,4 0 0,0 5 33,-1 3 0,-2 7 20,4-2 1,-4 3 0,4 3 0,2 2 8,1 1 0,2 1-11,0-6 1,0 1-1,2-2 1,4-3 181,8-5 1,2-4 96,8-6 0,0 2 0,6-7 0,1-6 555,2-5 0,7-6-565,-2-1 0,3 0 1,0 0-1,-3-1 130,-5-4 0,-5 2-392,-4-7 0,1 3 1,-7-5-1,-4 5-1766,-3 0-1029,-8 3 315,4-3 1,-7 7 2464,0 0 0,0 7 0,0 7 0</inkml:trace>
  <inkml:trace contextRef="#ctx0" brushRef="#br0">23062 782 8389,'0'-22'0,"0"1"0,1 2 259,4 0 1,-3 0 0,2 5 0,-2 0 1153,-2 0 610,0 0-1052,0-1 1,-6 9-711,-4 6 0,2 8 0,-1 9 1,-2 4 9,-2 1 1,3 3-249,1 8 0,1-3 1,-1 5-1,4-2-199,3 0 0,2 5 122,0-4 0,2-1 1,3-5-1,6 1-208,6-1 0,7-6 154,9-3 1,-1-5-1,4-4 1,0-5 49,1-4 0,0-2 63,6-4 0,-7-8 0,-2-7 1,-6-3 301,-4-2 0,-4-3-152,-6-5 0,-6 3 0,-3-4 0,-5 3 67,-5-2 0,-3 3-166,-6-4 0,-6 4 0,-6 4 1,-4 2-233,-3 5 0,-5 3-18,5 2 0,0 4 0,5 3 0,-1 0-994,1 4 0,6 2 556,3 1 1,9 7-1,5 6 1,4 4-1965,1 1 2596,6 4 0,8 0 0,8 6 0</inkml:trace>
  <inkml:trace contextRef="#ctx0" brushRef="#br0">23858 1080 8023,'9'-4'1645,"-1"-3"-403,-1-1 1,2 4 0,-3-4 563,2 2 1,-3 1-824,4 5 1,-4 1-718,5 4-220,-7 3 0,5 8 1,-5 1-1,2 4 1,-2 1-1,-2 3 1,-1 2-1065,0 1 1,0 1-173,0-1 0,-4 1 0,-3-1 0,-1 1 1190,-3-1 0,-1 0 0,-3 1 0</inkml:trace>
  <inkml:trace contextRef="#ctx0" brushRef="#br0">24483 654 14584,'0'-22'-491,"0"0"1,0 4-1,0-1 1,0 2 1647,0 1 1,2 8-392,3 4 1,-2 4-1,5 6 1,0 7-201,0 4 0,-4 8 1,4-1-1,0 3-416,0 1 0,-5 5-176,2 1 1,-2 5-1,0-3 1,2 2-65,-2 0 0,-1-5-738,-2 5 1,0-6 0,0 1 0,0-3-1080,0-2 0,4-1 1002,1-3 0,0-3 0,-5-7 1,0 0 867,0 0 0,0-6 0,0-2 0</inkml:trace>
  <inkml:trace contextRef="#ctx0" brushRef="#br0">24754 455 8520,'14'-27'182,"2"2"1,1 3 487,2 1 0,6 7 0,-1 4 1,3-1 637,1-1 0,5 4-909,0 3 0,1-1 0,-4 1 0,1 2 261,2 1 0,1 2-443,-6 0 1,0 0 0,1 2-1,-2 1 100,-4 2 1,-4 1-206,-9-1 0,1-2 1,-6 7-1,-1-1-440,3-1 1,-6 5 216,4-4 1,-3 4-1,-2 1 1,0 0 38,0 0 0,0 0 140,0 1 1,-5 1 0,0 2-1,2 5-110,1-1 1,2 5 37,0-4 0,0 4 0,2 3 0,1 2-114,2 1 0,0 2 82,-5-2 0,1-2 1,2 7-1,2 2-25,-2 1 0,-1-3 113,-2 0 0,-2-2 0,-1 3 0,-3-2 220,-2-2 1,3-4-94,-4-7 0,-1 1 0,-4-4 0,1-1 176,4 1 0,-4-7-184,4-5 1,-4-1 0,-3 3 0,-1-3 150,-2-1 0,-2-3-439,3-4 0,2 0 0,-5 0 0,2 0-157,0 0 0,0 2-399,5 3 1,0-4 0,0 4-1795,-1-3 0,6-1 1452,-1 4 1,6-2 1014,-6 7 0,1-1 0,-5 5 0</inkml:trace>
  <inkml:trace contextRef="#ctx0" brushRef="#br0">19479 2459 8353,'-14'0'-77,"-1"0"1,1 0 0,0 0 169,0 0 1,-1 0 1831,1 0-978,6 0 0,2-1-486,6-4 0,0 2-336,0-7 1,0 6 0,0-6 0,0-1 89,0-1 0,0-3-58,0 1 0,2-2 1,1-1-1,1-4-5,0-1 1,-1-6-36,2-5 1,-2-7 0,6 2-1,1-3 121,-2-1 1,4 1-110,-2 3 0,4-2 0,3 7 0,2 3 50,-1 5 0,-3 4-93,0 7 0,0 1 1,3 2-1,2 3-183,2 2 0,-3 1-13,5 5 1,-5 5 0,3 1 0,0 2-116,0 3 1,-3-3 172,5 2 1,-5-6 0,5 4-1,1-1 35,2-4 0,1-2 24,1-1 1,-1 0 0,1 0 0,-1-1 163,0-4 0,6 2-112,-1-7 0,0 2 0,-5-3 0,1 2 9,-1-2 0,-1 5-53,-3 1 1,1-1 0,-4 1 0,-1 2-53,1 1 0,-7-3 82,-5 1 0,1-1 0,4 5 148,0 0 305,-6 0-220,5 0-218,-12 0 1,7 0-80,-3 0 1,-3 0 0,6 0-194,-4 0 187,-2 6 0,6 0 0,-5 6 0,2-3 3,-2 2 0,0 2 19,2 1 0,-4 0 0,4 2 0,-2 3 19,2 5 0,-3-2-14,2 1 1,-2 4-1,-1 3 1,3-3 69,0 0 0,1-2 60,-5-1 0,0 1 0,0-6 0,2-1 86,2-3 217,-2 0-674,4-1-1251,-6-6-1368,7-2 2858,-6 0 0,6 9 0,-7 7 0</inkml:trace>
  <inkml:trace contextRef="#ctx0" brushRef="#br0">19450 4308 6721,'8'-7'-658,"0"6"658,-3-4 0,-4 2 0,4-2 0,-3 3 0,-2-4 0</inkml:trace>
  <inkml:trace contextRef="#ctx0" brushRef="#br0">19536 4364 8385,'8'-6'-1649,"-2"5"1686,-6-6 1,0 6 6,0-4 1,0 2 5,0-7 0,0 1-63,0-5 0,-2 4-11,-2 1 1,2 4 0,-3-5-26,4-1 0,1 3-217,0-1 0,0-1 35,0-4 286,0 0 1,0 0 0,0 0 50,0-1 1,0 6 19,0-1 1,0 6 0,0-6 274,0-1 1,0 3-88,0-1 0,0 4 0,0-4 815,0-2-763,0-2 1,0-1-1,0-1 164,0 1 1,0 5-215,0-1 1,0 6-1,0-6 705,0-1-971,6 5 0,-4-2-142,2 3 0,-2 5-38,-2 0 0,0 2 0,-2 7 1,-1 4 30,-2 4 1,-4-1 96,4 3 0,-1 1 1,1-1-1,-3 0-84,0 2 0,-3-4 74,6 7 0,-4-7 0,3 2 0,-1-1 35,1 1 1,0-8 13,1 3 0,3-3 0,-2 3 319,2 0-129,2-6-40,0-1 0,2-7-110,2 0 0,4 0 1,7 0-1,-1 0-39,0 0 1,0 0-26,0 0 0,2-2 1,3-1-1,3-2-58,0 2 1,5-3 3,-3 1 0,8 0 0,2 5 0,1 0-89,0 0 0,3-5 80,-5 1 1,2-1 0,-4 5 0,2 0 38,-1 0 0,-2 0 0,-2 0 0,-4-5 1,0 0-1,0 2 36,-2 2 0,-2 1-38,-6 0 0,1-5 0,0 0 4,4 2 0,-3 1 13,3 2 1,-5-1-1,-3-2 61,-1-2 159,-1 0 1,-1 4 0,-1-2 197,-1-2 0,-5-2-186,4 3 1,-3-4-1,-2-6 7,0-1 0,0 6-261,0-1 0,0 1 1,0-5 69,0 0 0,0-1-167,0 1 1,0 5 0,0-1-118,0-1 126,0-2 88,0 6 0,-2-4 0,-1 4-24,-2-1-25,1 5-389,4-3 48,0 6 339,0 0 1,-2 5-113,-3-1 180,4 1 0,-6-3 0,6 1 32,-4 2-177,3-1-817,-4-4 282,6 0 0,-1 5-971,-4 0 666,3-1 0,-6 1 986,4 0 0,-4 6 0,-6-3 0</inkml:trace>
  <inkml:trace contextRef="#ctx0" brushRef="#br0">21498 4094 12577,'-10'-8'-2737,"2"2"2301,2 0 359,-5 4 0,9-6 0,-2 4 305,2-6 0,2 2-26,0-1 1,-2 1-1,-1-3 524,-1 1-451,-1 7-245,5-10-23,-7 12 0,6-4 1,-4 10-1,4 4 68,1 4 0,0 1-45,0 0 0,0 5 1,0 2-1,0-1 121,0 1 0,6 3-104,3-5 1,4 0-1,3-5 1,1-2 218,2-2 0,6 1-44,-1-6 0,3-1 1,1-4-1,-1 0 15,-3 0 1,3-6-76,-3-3 1,-4-4 0,-3-1-1,-4 0-7,-3-1 1,-3 1-236,3 0 1,-4 5-1,-6-1-291,0-1 0,-1 0-241,-4 1-76,3 4-1200,-10 6 1905,10 0 0,-4 6 1,6 2-1</inkml:trace>
  <inkml:trace contextRef="#ctx0" brushRef="#br0">23360 1464 24561,'8'-6'146,"5"4"1,-5-4-1,6 6 1</inkml:trace>
  <inkml:trace contextRef="#ctx0" brushRef="#br0">23346 4180 8574,'-8'-15'-100,"2"3"1,1 1 0,0 1 0,1 1 443,-3 1 0,6-5 372,-4 4-356,3-4 1,1 5-1,-2 2 643,-2 0-967,0 10 0,5-2 1,0 12-1,0 0 137,0 1 1,2 4-106,2-1 1,4 6 0,8-5-1,1 0-81,2 2 0,7-6-10,-3 4 1,4-3 0,3-2 0,2-1 16,1-4 1,2-2-15,-2-7 1,-1 0-1,2 0 1,-2-2 100,-5-3 1,-7-4-67,4-10 0,-11 2 0,1-5 0,-3 1-145,-3 4 1,0-4-377,-4 2 0,-2 0 506,3 5 0,-10 0 0,-3 0 0</inkml:trace>
  <inkml:trace contextRef="#ctx0" brushRef="#br0">26317 3327 8603,'-7'0'-229,"-6"0"0,3 0 121,-2 0 794,-2 0 1,4-5 257,1 0-661,5 0 0,-3 5 159,2 0-184,3-6 0,-6 5-154,4-4 1,2-3-26,-3-2 1,4-2 13,1-2 1,0-2-46,0-3 1,0-2-25,0-2 0,0 2 0,0 5 0,0-1 71,0-2 1,4 0-107,1 5 1,5 0 0,-4-2 0,0-2 21,1-1 1,4 5 18,-2 5 0,-1 1 1,0-3-1,0 1 102,0-1-89,-5 5 0,10-5-8,-4 6 1,2-1 28,-1 1 0,2 3 11,-2-2 1,2 2-43,3 2 0,-1 0 0,0 0 0,0 0 16,0 0 1,5 0-68,0 0 1,5 0 0,-3 0-1,1 0-8,3 0 0,2 2-65,1 2 0,1-2 1,-1 3-1,1-2-119,-1 2 0,-1-4 185,-3 4 1,2-3-1,-3-1 1,-1 2-8,-3 2 1,-4 0 34,0-5 0,4 0 0,0 0 0,-2 0 3,-1 0 1,-2 0-15,0 0 1,0 0 0,1 0-1,-1 0-18,0 0 1,0-5 19,0 0 0,1 1 0,-1 4 1,0 0 1,0 0 0,1 0 22,-1 0 1,0-2 0,0-1 22,0-2-12,1 0 0,-1 5 0,0 0 52,0 0 1,-4 0-50,-1 0 1,-4 0 0,3-1 99,-2-4-55,5 3 1,-8-4 35,7 6-54,-1 0 1,-1-1-109,-3-4 85,-3 3-34,-2-4-159,0 6-5,0 0 146,0 6 0,0-3 8,0 7 1,0-5-1,0 4 17,0 2 0,0-3-3,0 2 0,0-6 0,0 6 15,0 1 0,0 1 29,0 3 0,0-1 0,1 0 34,4 0 1,-4 1 2,4-1 0,-3 0 0,-2 0 84,0 0 1,5-4 50,-1-1 0,1-4 847,-5 5-333,0-1-304,0-1-1126,0-2-1965,0-6 2487,0 0 1,0 0 0</inkml:trace>
  <inkml:trace contextRef="#ctx0" brushRef="#br0">24483 3312 12563,'-9'-4'-1349,"-1"-1"0,7-1 831,-1 1 838,2 3 1,2-6 196,0 4 132,6 2-195,-4-4 0,6 6-138,-4 0 1,-2-2-213,3-3 0,-2 2 87,2-6 0,-4-1-54,4-4 0,-3 0 1,-1 0-1,2-1 92,2 1 1,0-2-172,-5-2 0,1-3 0,3-4 0,0 3 0,-1 1 0,-1-4-88,-2 1 0,0-1 0,0 1 0,0 4-59,0-1 0,0 5-80,0-3 1,0 8-1,0 2-16,0-2 1,5 3 218,0-2 0,6 7 0,-2-2-6,4 4 0,1 1 10,0 0 1,5 0 0,2 0-1,2 0 4,7 0 1,4 0-77,3 0 0,5 0 0,-5 0 1,4 0 44,2 0 0,-2 0 74,-3 0 1,2 0-1,-7 0 1,-2 0 294,-1 0 0,-1 0-306,-1 0 0,-6-2 0,-1-1 0,-2-3 38,0-2 0,0 3 11,-5-4 0,5 4 0,0-3 0,0 0-1,1 0 0,-2 4-79,6-6 1,-7 7 0,2-2-1,-3 4-55,-2 1 0,3-2 163,-3-3 74,4 4-167,-10-6 0,0 9-33,-4 3 1,-4-2-99,-4 6 0,2 1 0,-3 4-43,4 0 1,1 0 4,0 1 0,0 0 0,1 3 1,2 1-106,2-2 0,6 4 41,-1-2 1,-2 0-1,0-5 1,-1 0-774,1 0 592,2 7 1,2-5-1,0 1 1,-5-4-741,0-4 783,4 1 1,-3-1 0,6-1 332,0-2 1,0 5-1,1-3 1</inkml:trace>
  <inkml:trace contextRef="#ctx0" brushRef="#br0">16777 6881 13488,'-8'-7'-1072,"1"4"1,2-6 1322,-5-2 1,4-2-246,1-1 1,10 6-1,6 3 1,6 2 134,7-2 0,3 4 0,1-4 1,2 3 27,4 2 1,-3 0-164,7 0 1,0 0-1,5 0 1,-1 0-142,1 0 1,-2 0-39,-3 0 1,3-4 0,-5-1 0,-1 2-92,-6 1 0,-3 2 226,-7 0 182,0 0 0,-4-6 0,-1-2 0</inkml:trace>
  <inkml:trace contextRef="#ctx0" brushRef="#br0">16905 6767 21639,'-14'-21'-6087,"6"6"3528,3-4 2654,4 3 1,-4 6-1,0 4 153,2 5 0,2 5 1,1 14-1,0 2-560,0 2 0,0-3-75,0 5 1,6 0-1,3 4 306,4 1 1,8-1 0,1 0 0</inkml:trace>
  <inkml:trace contextRef="#ctx0" brushRef="#br0">16905 10449 8380,'-14'0'-577,"0"0"1,0 0-1,-1 0 412,1 0 1,5 0 500,-1 0 1,6 0 0,-4-2 278,1-2 1,-4 2 127,2-3-426,2 4-191,1 1 1,8 0 0,2 0 162,6 0 0,9 0-215,5 0 0,4-2 1,5-1-1,7-3-5,6-2 0,-1 0-212,7-1 1,1-4 0,5 5 142,4 0 0,2-5 0,8 6 0</inkml:trace>
  <inkml:trace contextRef="#ctx0" brushRef="#br0">16678 11984 8531,'-22'-22'-337,"-4"-3"1,9 6 347,4 2 0,7 3 0,11 4 1,4 5-1,4 4 0,3-1 210,3-3 1,3 4 0,6-4-1,2 3-42,3 2 0,-1 0 1,4 0-1,1 0-144,-1 0 1,2 0 0,5 0-1,-1 0-372,1 0 1,-5 2-107,0 3 0,1-4 443,9 4 0,2 3 0,7 0 0</inkml:trace>
  <inkml:trace contextRef="#ctx0" brushRef="#br0">16735 14515 8471,'0'-10'36,"0"1"1,1-2-1,6 0 76,7 1 1,2-1 0,7 7 0,4-1-12,5-1 0,-1 4 0,7-4 0,2 1 323,1 0-378,2-6 0,-1 10 0,2-6 0,2 2 0,2 1 0,-4-1 0,-5 0-316,-5 1 0,0-1-95,-1 5 0,-1 0 0,-7 1 365,-1 4 0,0 3 0,4 6 0</inkml:trace>
  <inkml:trace contextRef="#ctx0" brushRef="#br0">21441 7179 8398,'6'-14'129,"-4"0"1,4 0 0,-1-1 0,1 1 0,0 0-1,1 0 1,-3 1 2555,3 4-2383,-6 2 0,6 9 1,-7 3-1,-2 6-69,-3 6 0,1 0 1,-9 6-1,-3-1-131,0 0 0,-1 2 0,0 4 0,-2 0-69,1 1 1,2-2 91,2-4-161,0 4 0,-3-6 0,1 4 0,5-3 0,1 0 0,4-1 0,0-1-13,3-2 0,7-7 255,6-2 1,10-6 0,9 2 0,7-3 63,5-2 0,3-2-163,4-3 1,-2 2 0,6-6 0,0-1-48,-2 2 0,-2-4 0,-10 4 0,-5 0-444,-3 3 1,-3-1-1826,-4 1-871,-2 0 2074,-13 5 393,-2 0 0,-7 0 0,-4 0 613,-5 0 0,-2 0 0,-2 0 0</inkml:trace>
  <inkml:trace contextRef="#ctx0" brushRef="#br0">21839 7194 8344,'0'-21'-729,"0"4"1046,0-7 1,0 7 2064,0-2-1840,0 9 1,0 7 0,0 11-1,0 8 466,0 4 1,0 5-617,0 9 1,0 2 0,0 7 0,1-1 276,4 1 1,-2 0-475,7-1 0,-7 6 0,3-1 0,-1-1-29,0-2 0,6-1-245,-2-1 0,-1 1 1,2-2-1,1-3-206,1-5 0,3-9-505,-1-5 1,0-3 0,0-4 0,1-1-1194,-1-1 1,0-7 1077,0 2 1,-4-5 904,-1-5 0,1-3 0,4-6 0</inkml:trace>
  <inkml:trace contextRef="#ctx0" brushRef="#br0">21212 6752 16558,'8'1'68,"44"-1"111,3-7 1,8 4 0,4-6 0,2-2 0,2-2-76,0-1 0,0 4 1,-1 1-1,-5 0-139,-8 1 1,-7-3-295,-7 6 0,-12 0 0,-4 5-569,-5 0 75,-9 0 1,-7 2-1,-6 2-708,0 6 1,0 3-750,0 1 2280,-6 0 0,-8 0 0,-8 0 0</inkml:trace>
  <inkml:trace contextRef="#ctx0" brushRef="#br0">21156 5942 8325,'5'-18'75,"1"-3"0,1 0 1,2-1-1,2 0 1,7-1-1,2-1 340,6 0 1,5 2 0,4-2 0,1 5 0,5 4 0,4 0-40,2 1 1,-1 6-1,-8 3 1,-5 4-180,-3 1 1,-10 6-1,-5 4 1,-9 4-125,-5 5 1,-2 3-1,-5 6 1,-7 1-87,-4-1 1,-10 5-74,-2 1 1,1 4-1,-5-4 1,3 1-117,1 0 0,6-2 208,-1-5 0,6-4 0,1-2 0,4-1-30,4-4 283,6-1 1,4-3 0,14-4 0,8-4 394,9-4 1,4-7-476,7-3 1,0 1 0,1-2 0,2 1-29,1 1 1,-1-3-210,-8 6 1,-4 0 0,-7 5 0,-3 0-533,-5 0 1,-10 7-2683,-4 2 3272,-3 4 0,-9 7 0,0 2 0</inkml:trace>
  <inkml:trace contextRef="#ctx0" brushRef="#br0">21382 8644 15831,'8'0'5,"33"-1"36,0 0 1,3 0 0,-1-1-227,2 0 0,0-1 0,6 0 1,-1 1 185,0 2 1,0 0 0,1 0 0,-1 0 0,-2 0-1,0 0 1,0 0 0,-1 0-22,1 0 1,1 0-1,1 0 1,1 0-4,-2 0 1,1 0 1,2 0 0,-1 0 0,-4 0 0,-1 0 0,4 0 0,0 0 0,0 0 0,1 0 0,-1 0 0,1 0-12,-1 0 1,-1 0-1,2 0 1,-1 0 0,-4 0-1,0 0 1,1 0 0,-1 0 9,2 0 1,1 0 0,2 0 0,0 0 22,1 0 0,1 0 0,-1 0 0,0 0 1,-2 0-1,-1 0 0,2 0 0,-1 0 5,2 1 0,1-2 1,0-1-1,0 0-4,1-1 1,1 1 0,-3-1-1,0 1 1,-4 2 0,0 0-1,0 0 1,-1-1-1,1-2 0,0 1 0,3 1 0,1 0 0,0-1 1,0 0 0,-2-2 0,0 1 0,-3 1 0,1-1 0,-1 2-1,0-1 43,0 2 1,0-1 0,3-1-1,1-1-30,-4 1 1,1-1 0,0 1-1,0 0 1,-3 1 0,0 0 0,2 0-1,1-1 23,1-1 0,0 1 0,0-1 0,1 1 26,0 2 0,0 0 0,-1 0 0,1 0 0,0 0 0,0 0 1,0 0-1,1 0 26,1 0 1,0 0 0,1 0 0,0 0-81,1 0 0,1 0 0,0 0 1,1 0-1,-3 0 0,-1 0 0,1 1 1,0 0-25,0 1 0,0 1 0,2-3 0,-1 1 30,-2 1 0,0 1 0,0 0 1,-1 0-1,-3 0 0,0 1 1,-1-1-1,0 0 4,-2 0 1,1 0-1,2 2 1,-1 0-14,-2-3 1,0 0-1,0 4 1,0-1-1,-2-1 1,-1 0 0,1 1-1,0 0-122,-1 0 1,1-1 0,-1 1-1,0 0 78,-2 2 0,0 0 0,1 0 0,0 0 0,37 6 0,1-2-45,-38-6 1,0-1-1,36 6 72,-1 4 1,-3-4-1,0-3 1,1 1-37,2 0 0,-1-5 64,-3 2 0,-1 1 0,-2-1 1,1-2 20,1-1 1,-3 0-15,8 2 1,1-2 0,-1 3 0,0-4 22,1-1 0,-6 2 2,0 2 0,0-2 0,-4 4 1,2-1 65,2 0 1,-6 4-57,-3-4 1,-2 5 0,0-4 0,4 0-45,6 1 1,-7-1 41,8-1 0,-3-4 0,2 5 0,-2-1 112,-2 0 0,-11 0-65,2-5 1,-11 0-1,-2 0 1,-6 0 309,-3 0 0,-8 0 245,-8 0-1875,-4 0 18,-7 6 0,-9 2 0,-15 6 1366,-11 0 0,-8-6 0,-7-1 0</inkml:trace>
  <inkml:trace contextRef="#ctx0" brushRef="#br0">20517 8544 8492,'-15'-6'0,"3"-2"0,2-6 357,-2-1 0,12 3 1,0 1-1,8 3 1,4 2-1,4 2 1,3 1-1,5 0 1,4-2-1,5 2 1,5 2 265,3 1 1,2-2-1,0-1 1,-1-2-945,1 2 1,0 1 0,-1 2-1,-1 0-1297,-3 0 1,-5 2 1617,-9 3 0,3 3 0,-5 6 0</inkml:trace>
  <inkml:trace contextRef="#ctx0" brushRef="#br0">20488 8857 8292,'-36'14'0,"1"-1"486,7-4 0,12-1 0,6-3 0,9 3 596,6 0 0,4-2-548,10-6-297,3 0 0,8 0 0,2 0 0,2 0 0,3 0 0,2-2 0,1-1-780,-2-2 0,-2 1 543,-3 4 0,-3-7 0,5-1 0</inkml:trace>
  <inkml:trace contextRef="#ctx0" brushRef="#br0">18725 3895 11414,'-8'-1'-2527,"4"-4"2558,2-3 0,2-1 0,0-1 419,0-1 0,0 3 9,0-1 0,0 4-310,0-5 1,5 6 379,-1-6-509,1 7 1,-6-3 0,-4 6 316,-5 0-274,-2 0 0,-4 0 0,-3 0 1,-5 0-1,-3 1 0,-3 3 1,-1 0 266,-2-1 0,1 4-312,8-3 0,-2 1 0,3-5 1,1 2-94,3 3 1,4-4-478,0 4 1,6 3-1,1 1 523,2 4 0,1 1 0,5 0 0</inkml:trace>
  <inkml:trace contextRef="#ctx0" brushRef="#br0">18327 4222 22135,'0'-14'-2227,"0"0"0,0 0 0,0-1 1532,0 1 1,0 5-1,-1 1 721,-4 2 142,3-6 1,-4 9 986,6-6-962,0 6 0,0-2-161,0 10 1,0 3 0,0 6 0,0 0-690,0 0 1,1 7 522,4 2 1,-2 4-1,5 2 1,0 1 89,0 3 0,-3 3 268,4 7-142,1 0 1,-2 7-1,-2 5 1,-1 7-1,1 3 1,0 1-1,2 0-64,0 1 0,-3-6 13,4 6 1,-4-3-1,3 3 1,0-6-86,0-2 0,-3-1-266,4 4 352,-6 3 1,8-5 0,-6-3-1,-2-2 1,-1 2 38,-2 4 0,0-2 0,0 2 0,0-2-66,0-2 1,0 0-19,0-1 1,-5 0 0,0-4 0,1-5-34,-3-3 1,4 1-46,-6 2 98,-1-3 1,1 5-1,1-6 1,0-2 0,0 0-36,-3 2 28,5-10 0,-1 14 0,6-10 0,-3 0 0,0 1-217,1 2 140,1 1 1,2 0 0,0-1 0,2-3-1,1 3-327,1 1 371,1-5 1,0 1 0,1-6 0,1 2 0,0-1 77,1-2 0,-3 3 0,3 0 1,0 1 45,0 0 0,-5-2-306,2 6 166,3 0 0,-7 0 1,4-2-1,-2 0 0,0 1-185,2 2 210,0-4 1,-5 1-1,0-4 1,0 1-1,0-1 10,0-2 104,-7-2 0,6-4 1,-5-2-1,1 0 1,0 0-1,2 2 1,1-2 70,2-3 0,-4 1-197,-1-1 0,0 2 1,3-2-1,-1 4-87,-1 4 1,-7 2-95,1-1 166,4 1 0,-7-1 0,4 0 0,-4 1 0,-1-2 121,0-4 1,4 4 0,1-3 0,-1 1 102,2-1 1,0-3-65,4-7 1,2 2 104,-3 2-235,4-2 0,2-2-99,4-9 146,3-3-107,0-2 0,4 0 1,-2 0-1,3 0 0,1 0-277,0 0 1,0-2 256,0-3 1,2 4 0,2-4-1,2 4-76,2 1 1,2-2 372,4-3-193,1 4 1,-1-10 0,1 6 0,-2 0 0,-2 0 110,-1 1 45,-1-1 1,6 3 0,-1-1 0,-1-2 0,-2 2 86,-1 2-325,0 1 0,4 0 0,0 0 0,-1 0 0,-1 0 1,-4 0-1,-2 0-357,-2 0 0,-3 4 341,0 1 1,-3 2-1,-1-4 51,-1 1 174,-7 7-139,3-9 1,-12 4 0,-3-6 0,-4 0 0,-1-1 0,-1-2-164,1-2 0,0-6 199,0 1 0,0-2 0,-1-2 1,1-1 113,0 1 0,4 1 536,1 4-662,6-4 1,-4 5 0,7-6 0,2 0-1,3 1 1,6 4-121,6 4 1,5 4 122,7 1 1,4 0-1,0 1 1,-1 4 366,-2 4 0,-2 9-64,1 1 0,-9 6 1,-4 0-1,-7 5 836,-2 3 1,-4 5-320,-8-5-621,-9 7 1,-3-10 0,-7 3-1,-1-3 1,-1-3 136,3-3-740,-4-4 0,11-4 0,-3 1 1,3 1 385,2-6 0,0 9 0,0-5 0</inkml:trace>
  <inkml:trace contextRef="#ctx0" brushRef="#br0">23957 6909 10223,'-14'-14'-353,"5"1"0,1 2 1,0 2-1,2-2 1,-2 0 662,0 1 0,3-1 0,-3 5 0,0 0 291,0-1 1,4 1 63,-6 1 0,5 4 527,-4-4-456,6 3-11,-4 2-470,7 0 1,2 7 0,3 2-1,4 4 350,4 1 0,3 0-369,3 0 0,3 5 0,6 2 0,1 1 148,-1 3 0,0 0-260,1-1 0,1 5 0,1-3 0,4 6-39,2 0 0,-6-2-463,2-2 0,-3 1 1,-3-3-1,-3-2-983,-5-5 0,-3 0 409,-2-5 0,-6 4 1,-3-9-2030,-4 4 2979,-1 1 1,-6-6-1,-2-2 1</inkml:trace>
  <inkml:trace contextRef="#ctx0" brushRef="#br0">24398 6838 16411,'0'-19'-3389,"0"-1"1208,0-3 3222,0 6-680,0 3 0,0 9 0,0 10 0,0 4 1,-1 4-1,-4 3 1028,-5 3 1,2-2-1256,-1 7 1,-1-2 0,-2 3 0,-1-3 85,-1-1 0,3 4-161,-8-1 0,3 3 1,0 0-1,-1-2 277,-2-1 0,-2-1-282,3 6 1,-3-1 0,-3 1 0,4-3 181,-1-2 0,5 1-91,-3-6 1,-1 7 0,1-4 0,3 0 286,5-3-205,-2-3 0,7-2 113,-3 0 52,2-6-219,7-2-546,0-6-1529,0 0 1,7 0 0,1 0 0</inkml:trace>
  <inkml:trace contextRef="#ctx0" brushRef="#br0">30156 3426 20801,'0'-9'-3747,"-1"1"0,-2 0 4040,-2 0 0,0 3 0,5-4-161,0-2 1,0 3-398,0-2 338,0 1 1,0-5-135,0-1 0,2 3 91,2 2 0,-2-2 1,3 2-506,-4-2 0,-1-3 506,0 1 1,0 0 0,0 0-1,2-1-78,3 1 0,-2 0 201,6 0 1,-4 0-1,3-1 1,0 1 217,0 0 0,1 0-79,5 0 1,2 1 0,2 2 0,0 3 421,0 2 1,4-4-414,2 5 0,-2 1 1,1 2-1,3-1 355,1-2 1,1 0-324,0 5 1,1 2-1,-1 1 1,1 2 168,-1-2 0,1 3-302,-1-1 0,1 1 0,-1-2 0,0 0 179,1 0 1,2-1-255,-2 1 0,2-2 1,-8 3-1,-1-4 116,-3-1 618,3 0 18,-6-6-506,-2-2-695,-8 0-399,-12 2 1,4 7-1,-3 4 176,4 5 0,1-1 95,0 5 0,0-3 1,0 8-1,0-1-431,0 1 1,0-3 418,0 2 1,6 3 0,2-2 0,2 0-310,-1 1 1,-4-4 267,4 3 0,-4-5 0,5-3 0,1-1-518,1 1 1,2-3 1249,1 1 1,5 1-1,2 4 1</inkml:trace>
  <inkml:trace contextRef="#ctx0" brushRef="#br0">28507 3184 21431,'-8'-6'-1958,"2"3"1,4-5 0,-1 0 4,-2 0 2151,1 5 0,-3-8 0,-1 5 0,-1-1 0,-1 1 0,-1 3 0,-1 1 578,-3 2 1,1 0 0,0 0 0,0 0-1,0 0 0,-5 5-95,0 0-516,0 0 1,9-1-1,1 1 1,-2-2 52,-2-1 0,5-4 0,3-2-218,4-6 1,1-3 111,0-1 1,0-2 0,1-1-1,3-4-37,0-1 1,6 0-194,-5-1 0,6-4 1,-3 5-1,1-2-327,0 0 0,1 7 228,4-2 0,-1 1 0,-2 3 0,-2-1-197,2 3 0,4 2 294,4-3 0,-4 5 1,6 1-1,-2 1 661,0 4 0,6 2-306,-1 1 1,3 0 0,1 0 0,2 0 132,3 0 1,-3 0-244,3 0 1,-3 4 0,-1 3 0,-2-1 145,-4 0 1,4-1-158,-3-5 0,-2 5 0,0-1 0,-1 0 124,-4-3 1,4-1-95,-2 0 1,0 0-1,-5 0 1,2 0-108,3 0 0,-2 0 28,7 0 1,-7 0 0,4 0 0,-2 0 190,0 0 0,-1-5-73,-3 1 0,-1-1 0,-1 3 942,-4-2-724,4 2-442,-12-4 1,6 7-296,-7 4 1,0 3 0,0 8-450,0 3 0,0-3 380,0 2 0,0-2 0,0-1 1,0 0-448,0 4 1,1-3 264,4 3 1,-4 2 0,4-3 0,-2 0-807,2-2 1,-2-2 867,7 0 1,-6 0-1,6 1 1,-1-1-2898,-1 0 3523,11 0 0,-9 0 0,10 1 0</inkml:trace>
  <inkml:trace contextRef="#ctx0" brushRef="#br0">12583 6923 20837,'-24'-22'-1421,"2"3"1,2 5-1,4 3 1645,5 2 1,6 5-46,10 0 1,-2 4 0,7 3-1,1 3 1,1 0-756,2 1 425,-6 4 1,11 3 0,-3 8-1</inkml:trace>
  <inkml:trace contextRef="#ctx0" brushRef="#br0">12569 10634 8884,'-29'-14'-342,"7"-1"0,3 3 0,5 1 547,5 1 0,4 12 0,8-1-669,2 6 0,6 2 459,-2 5 1,4 1 0,1-1-1</inkml:trace>
  <inkml:trace contextRef="#ctx0" brushRef="#br0">12583 11743 8500,'-20'-7'-222,"-1"-5"1,-3-7 0,5 3 1387,4 5 0,7 6 0,5 8-588,6 2 0,0 6 0,5-1-610,-2 2 1,0-2 0,-2-1 0,2 2-1293,2 2 1,1 1 1323,5 0 0,1 1 0,-1-1 0</inkml:trace>
  <inkml:trace contextRef="#ctx0" brushRef="#br0">12754 14216 8435,'-16'-19'427,"-1"2"1,-2 3 1304,1 3 1,9 9-1719,4 2 1,3 2 0,4 6 0,1 0 0,4 0-15,0 3 0,9 1 0,6 2 0</inkml:trace>
  <inkml:trace contextRef="#ctx0" brushRef="#br0">25052 5701 16497,'6'-35'57,"9"5"0,8-3 1,6 4-1,6 6 0,7 4 1,7 3-1,5 3 511,3 4 1,-10 3-1,5 6 1,-6 1-1,-5 4 1,-3 7-493,-5 11 0,-4 2 0,-7 13 1,-8 3-807,-8 5 795,-4 4 0,-16 7 1,-10 0-1,-12 1 0,-10 2 1,20-28-1,-2 0 0,-1-1 1,-2 1 53,-2 0 0,0-1 0,1-3 0,-1-1 5,0-2 0,0-2 1,-32 21-1,-1-3 1,7-5 382,10-7 0,10-9-49,15-10 0,10-7 0,14-11 39,12-6 0,9-12-30,22-2 1,7 0-1,15-6 1,3 4 389,4 2 1,4 1-649,0 3 1,-3 2-1,3 5 1,-4-2-449,-1 2 1,-11 7-1,-6 4 1,-8 1-1227,-10 0 1,-6 1 602,-6 4 0,-10 6 0,-9 5 1,-7 6-1326,-7 7 0,-2 5 231,-13 4 1894,-6-3 0,-6 17 0,-7-3 0</inkml:trace>
  <inkml:trace contextRef="#ctx0" brushRef="#br0">25109 7023 8533,'-27'-19'51,"2"2"0,4 2 1,4 6-1,6 1 1,1 2 700,2-1 1,5 1-1,0 3 1,6-3 0,7-1-104,2 1 1,9-4 0,4 4 0,8 0-208,10-1 0,6-4 0,10 2 0,2-4 50,5-1 1,-1 0-370,2 0 1,5-1-1,7 1 1,-1-2-149,-7-3 0,-2 4-422,-7-4 1,1 3-1,-6 2 1,-5 0-281,-11-1 0,-14 6-242,-8-1 1,-6 7-711,-9-2 0,-5 15-274,-13 4 1953,-13 10 0,-3-2 0,-13 6 0</inkml:trace>
  <inkml:trace contextRef="#ctx0" brushRef="#br0">25464 7222 10971,'0'-14'254,"-4"0"1,-1-1 2321,2 1-1730,1 6 1,-3 19-1,-1 13-84,-2 4 1,4 7-704,-6-2 0,5 7 1,-3-4-1,0 2-263,1 0 1,2-2 225,-5 2 0,7 2 0,-2-6 0,4 1-280,1 0 0,1-7 15,4-4 1,9-8 0,10 0 0,5-7 71,4-3 1,3-2 86,7-9 0,6-3 1,3-6-1,2 0-309,-2-1 1,-3 3-92,-7 2 0,-5-1 1,-3 5-1,-2-1-1074,-4 1 766,-2-5 0,-18 8 0,-4-7 810,-2-1 0,-8 4 2,-4-3 1,-7 1-1,-2-6 1,0 1-80,-2 0 0,4 4-39,-7 1 0,5 4 0,-3-3 0,2 2 107,2 3 0,2-3 1980,2 1-1433,0 0 0,5 7 0,-1 2 0,1 7 0,1 7 0,3 5 1,3 4 1176,2 2 0,0 6-1368,0 2 1,7 5-1,1 0 1,1 1-71,1-1 1,-6 1-288,6 0 0,-7 3 0,2-2 0,-4-3-226,-1 0 0,0-6-893,0-2 0,0-5 1,2-2-1,1-4-4414,2-2 5488,6-1 1,3-11-1,8-2 1</inkml:trace>
  <inkml:trace contextRef="#ctx0" brushRef="#br0">27313 6653 14218,'-29'-28'-531,"6"4"0,0 2 0,3 0 1,4 1-1,4 1 980,2 2 0,5 1 0,-3 0 0,2-2 194,3 1 0,1 7 0,2 2-51,0-2 1,2 4 0,3 4 0,4 6 45,4 7 0,7 7 245,4 2-688,3 7 1,8-6 0,3 7-1,3-2 1,3 2 13,3-2 0,-1 1 0,6 2 1,2 1-229,1-1 1,0 0-165,-2 1 0,0-1 0,-5 1 0,-4-1-727,-5 1 1,-4-7 9,-6-3 0,-7-10 0,-3-3 0,-4-1-513,0 0 1,-1-2 165,0-8 1,-4-4 1268,-1-10 0,1-3 1,4-7-1</inkml:trace>
  <inkml:trace contextRef="#ctx0" brushRef="#br0">28080 6269 9405,'-12'-28'-372,"2"6"1095,-9 3-374,4 9 1,5 4 0,2 8 0,0 4-1,0 7 362,-3 4 1,-3 8 0,-3 1 0,-4 5 98,-1 7 0,-6 3-429,-5 2 0,-2 4 0,2 2 0,-5 2 107,-3 2 1,-7 3-402,1 1 0,4-5 0,7-2 0,1-2 56,3-7 1,4 0-219,4-8 1,5 0 0,10-6-1,4-2-446,4-1 1,1-7-1191,0 2 843,12-3 1,-2-2 0,10 1-1,1-1 861,2 0 0,4 6 0,2 3 0</inkml:trace>
  <inkml:trace contextRef="#ctx0" brushRef="#br1">32915 2815 17463,'14'-14'-437,"2"-1"1,1 1 0,2 2 0,-2 1 0,-1 3 0,-2 0 0,0 1 639,1 1 0,-6-3 0,-1 2 0,0 1 0,0-2-4,3 0 1,-5 3-1,1-2 1,-3-1-275,1 0 0,0 3-59,-5-4 1,-2 4 98,-3-5 0,2 6 0,-6-4 0,-2 1 201,-2 4 1,-3-3-196,-3 1 1,2-1-1,-5 3 1,0-2 207,0 2 1,-2-4-147,-4 3 1,-1-1-1,1 3 1,-2-1 70,-4-2 0,3 1 1,-7 4-1,-2 0 226,-1 0 1,0 0 508,3 0-708,-3 0 1,5 0 0,-5 0 0,5 0 0,6 0 202,4 0-306,9 0 0,-8 0 0,6 1 0,1 2 0,2 2 0,2 0 0,-2 0-5,-2-1 0,2 6-256,-3-5 215,3 6 1,0-8 0,-1 6 0,-4 1 0,1-1-188,-1 1 170,-4-1 0,8 5 0,-7 1 0,-1-1 0,-1 0 0,1 0 0,1 1-55,-1-1 1,-2 0 10,-1 0 0,4 5 0,2 0 0,0-2-113,0-1 1,3 0 124,-5 3 0,2-3 1,-2 3-1,4-3 56,-1-2 0,5 0-21,-3 0 0,-1 5 0,1 0 99,2-1 0,1-3-31,2 0 0,1-1 0,2 0 0,1 0-76,-1 0 1,3 1-21,-1-1 1,1 2-1,-1 1 1,2 2-80,1-2 0,3 1-391,-7 1 477,7-4 0,-3 11 1,4-6-1,-1 1 0,-2 1 1,2-2-1,2 1-147,1-4 0,0 5 107,0 2 1,-2-2 0,-1 0 0,-2 1 32,2-1 1,1-3 0,2 3-1,0 0 16,0 0 1,2 0 30,3 2 0,-2-2 0,5-5 1,0 4 85,0 1 1,-4 0-48,6 2 1,-6 1-1,6-5 1,-1 1 76,-1 0 1,5 2-22,-4-4 1,-1 2-1,2-4 1,-1 2 35,-1-2 1,5 4-1,-4-2 1,4-2 231,1-1 0,0-2-209,1 1 1,-1 4 0,2-1 0,1 0 159,2-2 0,6-2-169,-1 0 1,1 0-1,0 0 1,-1 1 163,1-1 1,7 0-130,1 0-76,0-6 0,-4 3 0,-1-4 0,1 1 0,-1 1 5,1-1 0,-1 0 0,0-5 1,1 2 105,-1-2 0,1-2-82,-1-1 0,2 0 1,2 0-1,1 0 85,-1 0 1,-2 0-59,-2 0 0,0 0 0,1 0 1,-1 0 122,1 0 0,2-1-167,-2-4 0,2 4 0,-7-4 0,3 3 107,1 2 0,1-5-81,-1 1 1,-4-6 0,0 4 0,-1 0 8,-1-1 1,5-4 0,-5 3-1,2-1-24,0-1 0,-7 1-108,2-5 1,2 1 0,-2 2 0,-2 2-123,-1-3 1,-2 0 74,0-2 1,5-1-1,0 1 1,-1-2-258,-3-3 0,0 4 1,-1-4 191,0-3 1,-5 1 0,1-4 0,-1 3 0,1 0-30,-1-1 0,-1 1 1,3-3-1,-1 3-67,1 1 0,-3-4 63,1 1 0,-1 2 1,3 0-1,-1 0-51,1 0 1,-3 5-1,1-4 1,1 2 62,-2 0 0,3 0 60,-7 5 1,6 0 0,-4-2 0,0-1-100,1-2 0,-1 0 106,-1 4 0,-4 0 1,4-3-1,-3-2-51,-2-2 0,0 3-68,0-5 0,0 5 0,0-5 0,0-1 49,0-2 0,0 4 0,0-1 1,0-1-170,0-2 1,0 0 190,0 3 1,0-1 0,0 4-1,-2-1-105,-3-3 1,4 3 178,-4-2 0,3 5 0,2-3 0,-1 0 56,-4 0 0,4 4 0,-4-2 0,2 1-2,-2 0 1,2-2 1,-7 3 0,6 2 0,-4-3 0,0 3 68,0 2 1,0 0 35,-1-1 1,-3 1 0,6 0 22,-2 0 1,0-1-1,-3 1-13,2 0 1,4 0-69,-4 0 1,4 4 0,-3 1-36,2-2 0,-5 0 10,1 1 0,2 2 1,-1 5 76,-2-2 0,-2 1 0,-1 4 1,0 0 163,-1 0 0,1 0-61,0 0 0,0 0 0,-1 0 369,1 0-345,0 6 1,0-5-63,0 4 0,-1-3-794,1-2 104,6 0 1,2 6-1166,6 4 1492,0 2 1,0 9-1,0 1 1</inkml:trace>
  <inkml:trace contextRef="#ctx0" brushRef="#br1">29360 7051 8513,'-20'-6'-134,"4"0"0,-3-5 0,3 1 1,2 1 351,0 1 0,7-3 0,6 4 0,7 1 0,5-2 0,6 2 392,4 0 1,4-1 0,8 4 0,7-3-276,6-2 0,4 3 0,7-4 0,3-1-16,7 2 1,-1-4 0,11 4-1,-1-2-185,0 1 1,-35 6 0,0 1-737,-1-2 0,1-1 627,1 0 0,-1 0 1,38-4-1,-4 1 1,-6 0-1,-3 2-1236,2-1 1160,-4-4 1,-6 10 0,-7-6 0,-4 2 0,-6 1 0,-8 1 0,-8 1-1647,-6 2 944,-3 0 0,-9 2 108,-7 2 0,-7 4 1,-7 6-1,-2 2-1177,-3 3 1822,3 3 0,-10 7 0,4-1 0</inkml:trace>
  <inkml:trace contextRef="#ctx0" brushRef="#br1">30057 7648 8498,'0'-14'-147,"0"-5"0,0 0 0,0 2 1194,0 1 1,0 2 0,0 0 0,0-1 1337,0 1-1724,0 6-470,0 8 1,-2 10 0,-1 9-1,-3 6 1,-1 5 0,-1 5-1,1 1 152,-4 4 0,3-1-539,-2-1 1,2 6 0,-3-4 0,3-1-251,2 2 1,-4-4-127,6 1 0,-6-2 0,6 3 0,0-4-615,3-5 0,1 0 487,0-11 1,0 5-1,1-7 1,4-4-927,5-7 1626,9-4 0,3-9 0,6 0 0</inkml:trace>
  <inkml:trace contextRef="#ctx0" brushRef="#br1">30540 7592 9118,'0'-29'-193,"0"7"818,0 3 9,-6 3 0,3 8 1,-7 7 1244,-1 9-1558,5 7 1,-7 19 0,5 0-1,0 3 1,4 2-77,2 2 0,2 4 0,0 0 0,0 3-73,0-2 1,8-2-906,6-2 566,0 1 1,15-8-1,-1-7 1,9-9 0,4-8-717,1-6 1133,7-16 0,2-6 1,4-17-1,-4-5 0,-9-7 1173,-7-6-1169,-11 3 0,-5-6 0,-10 4 0,-6 1 0,-7 4 4,-11 6 1,-7 6-1,-9 7 1,-2 3-1058,1 5 0,-3 10 693,2 4-2130,0 3 0,11 9 2240,3 2 0,3 4 0,2 1 0</inkml:trace>
  <inkml:trace contextRef="#ctx0" brushRef="#br1">30199 5388 23519,'0'-35'-1028,"2"5"0,1-3 1,3 5-1,0 2 1,2 6 1996,0 4-665,-5 5 0,-4 17 0,-12 5 0,-6 7 0,-5 7 0,-4 7-122,-4 6 0,-6 3 1,5 1-1,0 1-469,-2 0 0,10-1 0,-3 1 0,2-2-37,4-3 0,6 1 160,7-6 1,6 1 0,0-7 0,7-4-436,11-4 0,7-3 970,11-2 0,5-4 1,9-2-1,5-2-14,4-3 1,-4-1-301,0-2 0,0-2 1,5-1-1,-2-3-68,-3-2 1,-4 3-137,-10-5 0,1 3 0,-7-5 0,-4 5-329,-3 0 0,-12-2-771,1 4 1487,-3-6 0,4 3 0,-1-6 0</inkml:trace>
  <inkml:trace contextRef="#ctx0" brushRef="#br1">30554 5530 20894,'-14'-14'-4596,"0"0"5410,6 0-562,2 6 1,6 3-1,0 10 1,0 4 61,0 4 1,0 7 49,0 4 0,0 4 1,0 4-1,0 3-76,0 1 1,0 7-489,0 4 0,-5 8 0,-1 1 1,-1 5-524,1 4 0,-3-5 440,4 2 0,0-4 0,5-3 0,2-2-1240,2-6 0,4-8-1025,6-1 2592,1-6 0,12 9 0,3-5 0</inkml:trace>
  <inkml:trace contextRef="#ctx0" brushRef="#br1">27853 4436 12520,'-14'0'0</inkml:trace>
  <inkml:trace contextRef="#ctx0" brushRef="#br1">27867 4421 14984,'0'-14'-5100,"0"0"4706,0 6 0,0-5 144,0 4 351,0 3 0,0-2 0,0 3 653,0-5-725,0 4 0,2 0 96,3 6 1,-4 1-303,4 4 0,-4 3 0,-1 6 0,0 0 154,0 1 1,0-1 27,0 0 24,0 0 1,0 1-1,0-1 1,0 0-1,0 0 110,0 0 0,0-4-85,0-1 0,7-4 1,2 3 171,4-2 0,3-1-145,3-5 2,3 0 0,6 0 1,1 0-1,1 0 0,3 0 1,5 0-1,3 0 201,1 0 1,1 0-145,0 0 1,-1 0 0,1 0 0,0 0 175,-1 0 1,-1 0-142,-3 0 1,3 0 0,-4 0-1,1-2 186,0-2 1,-2 2-290,2-3 1,1 2 0,-4 0-1,1-2 4,4 2 0,-4 2-99,2 1 1,-2 0-1,4 0 1,-2 0-21,1 0 1,1 0 7,-2 0 1,1 4-1,-6 3 1,-1-1-13,-2 0 1,-1 4 42,-1-5 0,-1-1 0,-3-4 1,-4 0 34,1 0 1,-6 0 211,4 0 0,-8-4 0,-1-3 1,1-1 1,0-1-370,-2-5 123,4 6 0,-11-5 1,4 4-1,-1-4 0,-1-1-102,0 0 1,-3-2-1,-1-2-322,0-1-308,0 0-258,0 5-75,-6 6 568,4 2 1,-6 6-1,5 2-79,-1 2 1,-3-1 600,2 7 0,-2-1 1,-8 6-1</inkml:trace>
  <inkml:trace contextRef="#ctx0" brushRef="#br1">22735 9454 9699,'-2'-24'-137,"-1"1"0,-3-1 0,-1 0 1,-1 2-1,2 0 0,-2 0 662,0-3 1,5 4 0,-2 0-1,2 3 1,0-1 596,-2 1 0,-1 4-758,1 4 0,4 12 0,-4 11 0,3 7-22,2 7 0,0 5 0,0 10 1,0 3-97,0 2 1,5 2 0,1 5 0,1-2-140,-1 1 0,3 4-275,-4 5 1,6-4-1,-3 4 1,2-5-881,-1-5 0,-6 2 376,2-7 0,1-6 0,-1-8 0,-2-4-3127,-1-6 2596,-8-8 1211,-2-9 1,-7-25 0,1-5 0</inkml:trace>
  <inkml:trace contextRef="#ctx0" brushRef="#br1">22621 9582 9598,'3'-42'-184,"0"0"1,1 1-1,2 0 1,8-38 480,5 2 1,5 7 23,9 9 0,-3 16 0,4 11 1,0 8 208,-1 6 1,6 7-196,-1 8 0,-1 4 1,0 1-1,1 3 558,-1 6 1,1 2-531,-10 13 1,-4 0 0,-15 6 0,-4 1 91,-3 3 0,-10 5-344,-7-1 0,-7 3 1,-11 2-1,-6-1 12,-7 1 1,2-2-957,-4-3 0,6 2 0,2-7 1,4-3-3163,1-5 3995,2 2 0,4-11 0,1 4 1</inkml:trace>
  <inkml:trace contextRef="#ctx0" brushRef="#br1">23346 9497 10081,'0'-18'-367,"0"4"0,0 1 0,0 1 0,0-3 1161,0 1 0,0 5 1,-2 1-52,-2 2 0,-4 1 0,-5 6 1,2 4 43,2 5 1,-1 9 0,-4 4 0,0 6-358,-1 4 0,3-2 0,2 7 1,4 3-740,0 5 0,4-2 111,-3 4-388,10-4 1,3 0-1,8 2 1,1 2-1,4-4-1262,1-5 1,3-4-1,7-8 1854,1-3 1,13-4 0,-2-6-1</inkml:trace>
  <inkml:trace contextRef="#ctx0" brushRef="#br1">23701 9681 14575,'-1'-15'-697,"-2"-3"0,-2-1 0,2 2 0,1 0 1044,2-2 0,5 3 0,1-3 0,1 3 0,0 0 0,1-1 104,3-2 1,2 5-1,1 6 1,1 1-241,-1 4 0,5 2 0,0 2 0,-2 6-136,-1 7 0,-7 3 26,1 12 1,-7-3-1,2 12 1,-4 0-199,-1-1 1,-6 4-212,-4-3 1,-2-2-1,-4 2 1,-1 0-176,-2-2 1,0-3-61,5-9 1,-1-4-1,1-7 191,0-3 1,6-7 241,3-13 0,10-7 0,4-16 0,4-5 48,1-3 0,7-2 65,3 0 0,-2-1 0,1-2 0,1-1 80,-2 1 0,3 7 141,-6 1 1,0 8-1,-4 1 1,-3 9 1215,-2 4-1205,-4 8 0,-6 3 0,-2 10 0,-1 6 393,-1 7 1,-8 4-382,3 6 1,1 1 0,-1-1 0,-1 0-628,2 1 0,2-1-207,6 1 1,0-1-1,0 1 1,0-3-495,0-2 0,6 1-644,4-6 0,7-1 1725,2-9 0,13 4 0,-2-5 0</inkml:trace>
  <inkml:trace contextRef="#ctx0" brushRef="#br1">24384 9752 10838,'0'-14'-670,"0"0"1,0 0 1494,0 0 0,0 4 0,0 1 2347,0-2-1059,0-2-1719,0 5 0,-5 3 0,0 10 1,1 6 10,-3 6 1,1 1-278,-3 6-185,-4-1 0,11 4 0,-4-2 0,1-1 0,-1 1-117,-2 2 0,5-3 0,-3-2 0,1-1-740,0-4 0,0-1-163,5-2 1,0 0-2574,0 0 2931,7-6 1,1-1 720,6-7 0,0 6 0,0 2 0</inkml:trace>
  <inkml:trace contextRef="#ctx0" brushRef="#br1">24839 9824 8513,'-13'-2'244,"2"-3"1,2-3-1,-1-1 1,2-1 351,4-1 0,4 3 0,4 1 0,6-1 0,2 1 1,4-1-253,3 1 1,-1 3 0,5-2 0,3 1-559,0 1 0,1-1 0,-2 5 0,-1 0-915,1 0 1,-4 0 530,-2 0 1,-3 1 0,-4 4-780,-2 5 1,-5 2 1157,-10 2 1,-5 5 0,-9 2 0,-4-1 218,-4 1 0,0 3 188,3-5 0,-1 1 0,6-2 0,2-1 871,1-4 1,3 1-155,4-5 1,4-2 355,10-3 0,9-2-1023,10-2 0,3-6 0,1-2 0,2-2-325,3 1 1,-3-1-857,3-4 0,-1 5 0,0 1 943,1 1 0,0-4 0,-5 3 0</inkml:trace>
  <inkml:trace contextRef="#ctx0" brushRef="#br1">25464 9639 8583,'-4'-24'545,"-1"0"0,-1 12 783,1-3 1,3 9-644,-2-3 0,0 6 0,1-1 0,-3 8 583,-2 5 0,3 5-1184,-4 5 0,6-1 0,-2 5 1,3 3-742,2 0 1,2 3 444,3-1 1,4-6 0,9-1-1,2-2-900,2 0 0,0-5 699,2-4 0,3-7 0,-3 0 0,2-6 561,3-7 0,-7-4 1,-3-5 1,-5-3 0,-4-5-1,-7 2 311,-6 1 0,-5 0-253,-7-4 0,-3 6 0,-3 3 0,0 5-528,1 4 1,1-1-2918,5 6 3238,6 1 0,2 4 0,6 0 0</inkml:trace>
  <inkml:trace contextRef="#ctx0" brushRef="#br1">26161 9411 8455,'0'-22'498,"0"-3"0,0 6 1107,0 2 0,6 2-683,4 6 0,1 9-544,-2 9 1,4 10 0,-3 5 0,1 4 379,-2 6 0,4 2-678,-4 7 1,-2 4 0,-1 2 0,-1 0-302,-1 0 1,-1 3-628,-7-5 1,-4 7 0,-8-2-1,-1 3-1760,-2 2 2608,-7-6 0,-2 4 0,-8-4 0</inkml:trace>
  <inkml:trace contextRef="#ctx0" brushRef="#br1">26929 9425 10182,'8'-14'42,"-2"0"1,-1-2 0,0-1 0,-1 0 536,3 4 1,-4 5 0,5 10 0,-2 4 0,-3 8 0,-1 8 49,-2 5 1,4 3 0,1 3 0,-2 5-493,-1 3 1,-2 2 0,0 0 0,0 1-587,0 3 1,-2-3-1,-1 2 1,-2-5-3873,2-3 4313,2-6 0,-6 2 1,-1-5-1</inkml:trace>
  <inkml:trace contextRef="#ctx0" brushRef="#br1">26886 9440 9597,'22'-57'-258,"10"2"974,-4 2-367,10 4 0,-1 13 0,4 6 0,-2 8 0,-1 9 0,2 5 0,1 5 1112,1 2 1,4 1-970,-3 0 0,-4 11 1,-13 5-1,-6 4 333,-6 5 0,-9 2-475,0 2-423,-16-1 0,-7 2 0,-16 2 1,-9 1-1,-8-2-630,-4-1 198,5-1 0,-6-1 0,6-1 1,-2-2-1,3-2-1188,4-3 0,6-1 0,12-6 1694,3-4 1,10-2 0,8-7 0</inkml:trace>
  <inkml:trace contextRef="#ctx0" brushRef="#br1">27725 9440 8416,'0'-19'190,"0"0"1,0 1 477,0 3 0,-2 2 0,-4 4 1,-6 4 1088,-6 3 0,-12 9-1318,2 2 1,-9 10 0,3 6-1,-1 7 197,0 6 0,2 3-688,4 1 1,7 1-1,5 0 1,6-1-602,6 1 1,5-2 88,5-3 0,11-5 1,12-9-1,8-7-1730,6-6 1,5-4 775,0-7 1518,7 0 0,-3-13 0,5-3 0</inkml:trace>
  <inkml:trace contextRef="#ctx0" brushRef="#br1">27910 9568 8482,'1'-16'262,"3"-2"0,2 0 1317,2 0 1,1 2-168,6 2-1057,-1 0 1,0 6-1,0 6 1,-1 9-1,-4 9 1,-4 4 301,-3 5 0,-7 7-874,0 1 1,-6 7 0,2-4 0,-4 0-426,-1-3 1,1-3 89,4-1 0,-4-1 0,4-1 0,-3-3-171,3-5 0,-2-8 679,6-2 0,0-7 0,7-4 125,3-10 1,-1-9 137,11-7 0,-4-5 0,9-2 0,-1-1 262,0-4 0,2-1-236,-2-2 1,-2 5 0,5 0 0,-3 1 231,-6 0 1,-1 9 663,-7 9 1,1 5-636,-1 4 0,-8 12-88,3 12-413,-9 6 0,5 10 1,-3 2-1,0 3 1,4 0-295,1-1 1,2 4-1,2-5 1,3-1-915,4-2 1,1-6 175,4-1 1,-1-5 0,10 1-1,3-5 1027,0-5 0,9-2 0,2-7 0</inkml:trace>
  <inkml:trace contextRef="#ctx0" brushRef="#br1">28493 9781 8477,'-7'-14'-102,"6"-5"1,-4 0-1,4 1 879,1 3 1,1 5-1,4 2 32,4 2 1,-1-4-1,2 6-538,1 1 0,-3 7 0,0 6 0,-2 2-60,-3 3 0,-1 4-135,-2 0 0,0 4 1,0-2-1,-2 1-58,-3 3 1,-1-3-73,-3 2 1,-3-7 0,6 4-99,-2-1 0,5-4 117,-2 3 1,5-5 0,7-3-1,7-3-413,8-1 0,6-3-296,6-4 0,2-1 0,8-4 744,4-4 0,-4-4 0,5-1 0</inkml:trace>
  <inkml:trace contextRef="#ctx0" brushRef="#br1">28990 9653 9394,'-9'0'-603,"-1"0"706,7 0 0,-5 0 75,4 0 0,1 0 0,-7-2 354,-1-2-185,5 2-173,-7-4 0,11 4 133,-2-3 5,2 4 1,2-7 0,2 5 309,2-2 1,9-4-514,6 4 0,6-5 0,-1 4 0,3 0-266,1-1 1,5 1-1,1 3 1,-3-2-244,-1 2 1,-1 1 12,-1 2 1,-6 7 359,-3 2 1,-9 10-1,-4 3 1</inkml:trace>
  <inkml:trace contextRef="#ctx0" brushRef="#br1">29005 9795 11680,'-15'2'-1615,"1"2"2334,6-2 0,10 4-400,12-6 0,2 0 1,8 0-1,2 0-107,6 0 1,-2 0-365,3 0 1,2-4-1,-2-1 1,-1 2-596,-2 1 715,-2 2 1,7 0-1,1 0 1</inkml:trace>
  <inkml:trace contextRef="#ctx0" brushRef="#br1">29602 9440 8475,'9'-19'126,"-1"0"0,-2 1 2055,-2 3-1779,4 0 0,-7 15 1,4 8-1,-4 10 318,-1 4 1,0 6-810,0 5 0,0 2 1,-1-2-1,-2 5-1005,-2 3 0,0-3 657,5 0 0,0-5 437,0 5 0,7 0 0,0 5 0</inkml:trace>
  <inkml:trace contextRef="#ctx0" brushRef="#br1">30142 9369 8473,'0'-15'0,"2"1"1752,2 0-1349,4 6 1,6 3 0,1 12 0,-1 7-1,0 8 1,-1 6 0,-2 6 472,-2 3 0,-1 6-850,2 5 0,-4-3 0,-6 7 0,-3 2-430,-7 1 0,-1 2-1322,-12 0 1422,-1 0 0,-11 0 1,-1 0-1</inkml:trace>
  <inkml:trace contextRef="#ctx0" brushRef="#br1">24483 10364 8306,'8'-29'220,"5"6"0,-5 1 1,1-1-1,-1 3 1,0-1-1,-2 4 124,1 1 1,-4 8-1,-8 4 1,-4 2-1,-6 4 1,-2 4-409,-2 8-8,-6 0 1,3 13-1,-8-3 1,-2 3 0,-1 0-1,1-2 1,4-1-226,4 1 1,-3-3 0,4 0 0,-3-1 191,3-4 0,2-8 252,7-4-38,6-3 1,8-9-1,11-2 1,5-2-37,3 1 1,5 4-1,-4 6 1,1 0 41,-1 0 0,-1 6-209,-5 4 13,1 3 0,-3 5 0,-2 3 0,-6 0 1,-2 1-295,-2 0 369,0-5 1,0 4-1,0-7 1,2-1 261,2-4 1,4-9-169,6-9 0,2-9 1,2-1-1,2 2 234,2 1 0,2 7 256,4-1-454,-5 7 0,2-3 0,-6 7 1,-2 5-1,-3 9 0,-4 7 0,-9 6 531,-9 5 0,-14 4-567,-16 5 1,-15 1-1,-9 0 1,28-22-1,-1 0-339,-3 1 0,0-1 0,-1 0 0,-1-1-131,-3-1 0,1 0 1,2 0-1,1 0 0,0-3 1,2-2-1,-33 11-2515,9-3 2746,12-3 0,14-11 1,6-2-1</inkml:trace>
  <inkml:trace contextRef="#ctx0" brushRef="#br1">23687 11487 8473,'-27'0'278,"4"0"1,4-2 0,6-1 0,10-3 145,12-2 1,12 3 0,14-4 0,7-2 0,10-4 0,10-2-174,9-2 0,-33 7 0,2 0 0,3 2 0,0 0 0,2-1 0,-1 0-260,1-2 1,0 0-1,-1 2 1,0 0 0,-3 0-1,-1 0 1,36-8-316,-4 7 0,-4-1-117,-6 8 1,-8 2 0,-16 8 0,-7 6-2458,-5 6 2898,-6-1 0,-12 17 0,-2-3 0</inkml:trace>
  <inkml:trace contextRef="#ctx0" brushRef="#br1">24270 11458 8353,'-8'-6'462,"-3"3"1,5-5 168,-2 2 0,-2 3 1,-2 7-1,1 6 486,1 2 0,6 11-863,-6 5 1,2 2 0,-3 8 0,3 3-11,2 5 1,-4 0-774,6 6 0,-6-5 1,4 4-1,0-2-1126,-1-4 1,3-2 934,4-5 720,0-10 0,6-7 0,2-7 0</inkml:trace>
  <inkml:trace contextRef="#ctx0" brushRef="#br1">24483 11700 8257,'-14'-5'530,"0"1"1,4-1 404,1 5 0,6 6-554,-2 4 0,2 7 1,0 4-1,-2 1-202,2 3 1,3 7-399,5 1 1,-1 0 0,9-5 0,4-1-521,4-3 0,3-5 561,4-10 1,2-2 0,2-9-1,2-4-8,3-8 0,-6-13 223,3-11 0,-11-5 0,-4-3 0,-3-3 68,-2-1 1,-6-1-198,-3-1 1,-4 5 0,-1 7-1,-1 6-1080,-4 3 1172,4 0 0,-6 15 0,7-4 0</inkml:trace>
  <inkml:trace contextRef="#ctx0" brushRef="#br1">25379 11032 8273,'0'-28'278,"0"1"1238,0 3-1020,0 10 1,2 7 0,2 9 0,6 3-1,3 6 1,1 6 0,0 8 183,0 7 1,7 3 0,2 4-1,4 1-861,2 4 0,-6-1 8,1 4 1,0-4-1,3-4 1,-2-2-685,-1-3 0,-2-2-207,1-8 1,4-4 0,-5-7-1,2-4 1064,0-4 0,0-16 0,4-5 0</inkml:trace>
  <inkml:trace contextRef="#ctx0" brushRef="#br1">25848 10961 8273,'-20'-6'403,"-1"-2"-269,-2-7-34,2 1 1,7 8 0,0 6-1,-1 9 1,0 9 3356,-4 5-2937,-4 4 1,0 10 0,-1 4 0,-1 6 0,-2 5-852,-1 7 1,1-2-1,1 3 1,4-5-1620,2-3 1,1-1 1949,5 1 0,6-3 0,1-7 0</inkml:trace>
  <inkml:trace contextRef="#ctx0" brushRef="#br1">27213 10577 8282,'-14'-21'-208,"1"-1"1,4-6 0,4 1 0,4 3 0,1 5 460,0 4 0,6 0 0,5 1 1,5-2-1,4 1 0,2-1 211,4 3 1,5 2-1,4-2 1,0 4-311,0 4 0,-2 4 1,-5 1-1,1 1-179,-1 4 0,-6 8-114,-3 6 0,-5 6 0,-4-1 0,-6 2-111,-2 3 0,-8-1-77,-4 1 237,-2-7 0,-9 5 0,-1-5 0,-2 0 0,2-3-12,2-3 0,2-2 1,9 0 126,4 0 1,5-6 41,5-3 1,9-3 0,11-2 0,7 0 53,6 0 0,1 0 35,-1 0 0,2 4 0,-7 3 0,-3 2 246,-5 7 1,-6-2-176,-9 5 1,-7-3-1,-13-2 1,-10 2 173,-10 3 0,-7-3-418,-5 3 0,-6-8 0,1-2 0,1 2-560,2 2 0,8-5 96,2-4 0,11 3 481,4-3 0,3 1 0,2-5 0</inkml:trace>
  <inkml:trace contextRef="#ctx0" brushRef="#br1">27071 11316 8237,'-14'0'14,"4"0"1,2-1 0,2-4 0,5-3 532,4 0 1,12-4-1,14 4 1,7-2 153,5 1-551,8-1 0,2-2 0,7 0 0,4 3 0,4-2 0,4-2 0,-1-1-228,-2 0 1,-1 4 0,-8 1 0,-4-1-162,-3 3 1,-10-4-147,-8 6 1,-9-5 0,-5 6-1,-4 0-902,0 3 1287,-7 1 0,-2 12 0,-6 4 0</inkml:trace>
  <inkml:trace contextRef="#ctx0" brushRef="#br1">27370 11487 8394,'0'-10'2086,"0"1"-1633,0 6 0,4 4 0,1 14 1,-2 7 40,-1 5 1,-1 7-520,4 4-85,-3 3 0,4 7 0,-6-1 1,0-1-1,0-2 0,2-1 1,1-2-367,2-3 1,-1-4-449,-4-5 1,7-7 0,2-5-1370,4-6 2293,1-4 0,6-7 0,3 0 0</inkml:trace>
  <inkml:trace contextRef="#ctx0" brushRef="#br1">27782 11615 8308,'-14'-5'139,"-1"0"0,1 2 1649,0 2-1482,0 1 0,0 11 0,1 4 1,3 6 94,6 4 1,-3 7-325,3 1 0,1 5 0,6-3 0,5-1-591,4 1 0,1-2 27,11-4 1,-5-7 0,6-5-1,3-6-140,4-6 0,1-5 441,-5-5 0,-1-10 0,-3-14 0,-5-7 407,-3-5 1,-8-4-94,-4-2 1,-4 3 0,-4-4 0,-7 4 15,-7 2 0,1-1 0,-5 2 0,1 5-155,4 7 11,1 7 0,2 8 0,0 0 0</inkml:trace>
  <inkml:trace contextRef="#ctx0" brushRef="#br1">22251 1493 8525,'-23'-21'14,"0"-4"0,3-4 0,2-1 0,4 5 1,3 3-1,3 5 347,2 1 1,1 6 0,7 3-324,3 0 1,-2 2 0,6 5 0,2 2 0,2 3-1,1 4-186,0 4 0,1 3 260,-1 3-147,0-4 0,7 12 0,2-3 1,4 3-1,3 1 0,3 1 0,7 1-58,6 3 0,4-3 104,7 3 0,13-8 1,-31-13-1,2-2 1,6 1-1,1-1-305,6-1 1,1-1 0,3-2-1,1-2 315,0-1 0,0-1 0,2-2 1,0 0-1,3-2 0,0-1 0,-1-1 1,0-2 15,-1 0 0,-1 0 1,-3-1-1,-2 0 7,-3 0 1,-2-1 0,-2 1 0,-1 0 0,-1 1 0,1-1 0,-2 2 0,1-1-23,-3 2 0,0-1 0,-2 1 0,-2-2 114,27-8 0,1 0 0,-5 0 0,-2-2 80,-2-3 0,-5 2-92,-12-7 0,-5 0 0,-6-6 1,-7-1-27,-10-2 0,-8-7-311,-10 2 0,-12-9 0,-12-7 1,-7-4-1023,-2-4 1,3-1 1234,5 1 0,-4 1 0,3-7 0,8 0 0,8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definitions>
  <inkml:trace contextRef="#ctx0" brushRef="#br0">5034 12582 8251,'-10'-13'66,"2"2"1,0 1 0,0-1-1,-1-1 199,1-3 1,2 6-1,6-1 1,0-1-1,0-1 1,0-2 156,0-1 1,0 1 0,1 0 0,2 0-115,2 0 0,6-1 0,-1 1 0,2-2 96,3-3 1,3 4-1,1-4 1,-1 3 267,-2 2 0,-2 1-457,0 3 0,0-1 0,0 7 0,1 0 33,-1 3 0,0 2 1,-1 4 113,-4 5 1,2 4-215,-6 5 1,0 3-1,-5 6 1,0 2-69,0 4-1,-2-3-92,-3 7 1,-2 0 0,-8 5-1,1 1-29,0 3 1,0 2 0,-1 3-1,1-4 30,0-4 1,0-1 0,1-2 0,4-3-73,4-5 1,-1-5 90,1-4 1,0-8 0,7-8 195,2-2 1,0-1-43,5-5 1,1-7 0,4-2 0,2-5 142,3-5 1,-2 3-140,7-3-114,-1 3 1,4-1 0,-2 1-1,-1 3 1,3 2 0,3 3-1,3 4 41,-1 2 1,3 2-188,-2 0 0,6 6 1,-1 2-1,3 2-69,2-1 1,4 1 10,1 4 0,10-1 0,1-4 0,4-4-135,5-4 1,1-1 71,2 0 157,0 0 1,0 0 0,2-1 0,0-2 0,-2-2-1,-6 0 1,-5 0-58,-3 1 0,-1-3 80,1 3 0,-1 0 0,-3-3 0,-2-1 46,-2 0 0,0-2 36,-2-4 1,-4 0 0,1 0-1,-6-1 80,-3 1 0,-7-6 1,-6-2-1,-1-2 187,-4 0 0,-3 0-214,-4-4 1,1-5-1,-6-2 1,-2 0-54,-2 1 0,-1 0 62,0 6 1,0-5-1,0 1 1,-1 5 143,-4 7 1,4 4-1,-6 3 76,1 4-637,4 3-477,-10 6 1,10 1-1,-3 4 786,4 4 0,1 4 0,0 1 0</inkml:trace>
  <inkml:trace contextRef="#ctx0" brushRef="#br0">7351 10819 8435,'8'-15'-146,"5"3"1,-6 1 0,3 1 0,-1-1 570,2-1 1,-3-3 0,0 1 0,-1 0-216,-4 0 1,-3 4-1,-5 1-161,-4-2 1,-4 3-1,-1 0 1,-1 0 19,1 0 0,0 3-102,0-4 20,0 6 1,-2-4 0,-2 7 0,-1-1 0,2-2 1,1-2 1,0 0-1,-2 5 1,-5 0-37,1 0 0,-3 0 48,6 0 0,-6 0 0,1 0 0,-3 2-9,-1 3 1,-1-2 23,1 6 1,-2-1 0,0 3 0,0-1 30,3 1 1,2 1-36,-4 3 1,6-1 0,-1 2 0,0 1 25,2 2 0,2 0-32,5-5 1,1 2 0,0 1 0,0 4-3,-1 1 1,6-3 9,0 5 0,4-6 0,-3 6 1,0 1 30,0 2 0,3 2-15,-4-1 0,4-3 0,-3 2 0,2 2-73,3-4 1,-4 3 38,3-4 1,-1 3 0,5 1 0,0-1-22,0-3 0,0 1 29,0-6 0,0 6 0,0-2 0,0 0 38,0 1 0,5-5 8,-1 5 0,7-5 1,-1 3-1,3 0-30,1 0 1,2-3-44,3 5 1,-4-1-1,6 4 1,-2-2-122,0-1 1,1-7 125,-1 2 0,3 2 0,7-2 0,-1-2-17,1-1 0,-1-2 34,1 0 1,-1-1 0,0-2-1,1-3-30,-1-2 0,2-1 2,4-5 1,-4 5-1,3 0 1,-2-2-21,2-2 0,-2-7 43,2-3 0,1-4 1,0-3-1,-3-1 42,-1-2 0,-1-6-18,-1 1 0,5-3 0,0 0 0,-3 0 70,-4-1 0,-1 3-54,-6-9 0,5 4 1,-5 2-1,-2-2 100,-1-3 1,-4 3-79,-2-3 0,1 3 0,-5 1 0,1 1-1,-1-1 1,-1 1-36,-5-1 0,4-4 0,1-2 1,-2 1-58,-1-1 1,-2-5 48,0 3 1,0-3-1,0 2 1,0 5-6,0 3 1,-2 6 87,-2 1 0,0-1 1,-5-3-1,-2 3-1,-2 5 1,-3-1-50,-3 1 0,-1 2 0,-5 5 0,1 5 11,-1 0 0,-4 3-24,-4 4 0,1 0 1,-4 0-1,0 0-40,-1 0 1,6 1-122,-2 4 1,-2 1 0,2 5 0,3-1-598,4 1 0,8-3-1266,8 1 1992,-3-6 0,6 10 0,-8-5 0</inkml:trace>
  <inkml:trace contextRef="#ctx0" brushRef="#br0">8360 12539 8526,'-9'0'-601,"1"1"0,0 3 1,0 0 19,-3 0 607,5-3 0,-7-1 0,4 0-72,-4 0 1,5-1 0,2-3 24,0 0 0,4-3 110,-3 3 1,4 0 110,1-5-150,0-1 1,4-4-1,3 0 89,1 0 1,0 0-32,1-1 1,2 6 0,-5-1 0,1-1 148,-1-1 0,4-2-25,-6-1 0,6 1 0,-5 0 0,-2 0 263,-2-1 1,-1 6 70,0-1 1,0 1-229,0-5 1,0 4-304,0 1 1,-1 6-147,-4-2 61,3 10 1,-4 3 0,6 6 0,0 0 34,0 0 0,0 0 36,0 1 0,2 4 0,2 1 0,4 2 39,0 4 1,3-4-12,-6 1 1,4 1 0,-2 4 0,-1 1 31,0-1 0,4-4-82,-5 0 0,4-1 0,-3 4 0,2-1 1,3-3 0,0-5 25,-1 1 0,7-4 1,-3-2-1,4-2 14,2-1 1,-1-7-25,10 1 0,-4-2 0,10-4 1,0-2-4,2-6 1,8 2-21,7-1 0,-5 1 0,10-3 1,-2 3 10,1 2 0,7-1-12,3 3 0,-1 2 1,0-3-1,0 4-11,-1 1 0,3 0 7,4 0 0,-5-2 0,-1-1 0,-2-2 5,-3 2 0,0-3 8,2 1 0,-9-4 0,3 4 0,-6 0 8,-4-1 1,0 4-7,1-3 0,-2 4 0,2 1 1,-3 1-80,-1 4 0,1-2 4,3 7 1,-2-5 0,2 2 0,-3 0-15,-1-4 0,-5-2 108,0-1 0,-7-1 1,1-4-1,-7-4 157,-6-4 1,-9-1 105,-6 0 1,-2-2-1,-2-3 1,-2-5 371,-2-3 0,-6-1-364,-9-1 1,3 1-1,-4 0 1,1 1 131,0 3 1,0 2-210,5 3 1,4 8-1256,1-3 253,6 9 1,-4 7 0,7 12 0,2 8 786,3 5 0,9 1 0,8 1 0</inkml:trace>
  <inkml:trace contextRef="#ctx0" brushRef="#br0">23332 7691 8350,'-29'-14'-579,"9"0"0,7 1 821,12 4 1,8 2-1,12 6 1,5-3-1,5 0 1,4-1 170,5-1 1,9 3 0,7-5 0,4 1-1,5 3 1,2-1-308,3 0 1,2-1 0,1 3-1,-2-2-415,-2 2 0,-6 1 0,-9 2 0,-4 0-770,-4 0 1,-9 6 1078,-7 4 0,-6 9 0,-8 3 0</inkml:trace>
  <inkml:trace contextRef="#ctx0" brushRef="#br0">23645 7705 8462,'-29'-14'62,"7"5"0,3 1 17,3 1 1,8 4 0,4 8 389,2 4 0,2 9-171,0 1 0,6 6 1,2-1-1,2 4 253,-1 5 1,-1-1-382,2 6 1,2 1-1,-4 7 1,2 3-50,-1 2 1,-6 2-285,2 9 223,-3-10 0,-1 8 1,2-11-1,2 0 1,-2 2-1,-1-2 0,-2 0-65,0-4 0,1-5-56,4-2 0,3-5 0,6 3 0,2-1-60,3-3 1,5-4 109,9-4 1,11 1-1,13-8 1,9-4-64,9-7 1,4-4-56,-37-2 1,1 0 0,0 0 0,1 0 0,-1-1 0,1 0 0,-2 0 0,-1-1-785,34-3 0,-9-4 644,-9 4 0,0-6 0,0 3 0</inkml:trace>
  <inkml:trace contextRef="#ctx0" brushRef="#br0">25251 7648 8500,'0'-56'143,"0"-4"1,0 4-1,0 10 1,0 12 473,0 8 1,-1 9 0,-4 12 0,-6 12 0,-7 10-356,-5 11 1,-9 9 0,-1 10-1,0 7 39,-2 6 0,3 6-348,13-28 1,0 0 11,3 1 1,1 1 0,-3 0 0,1 1-1,3-1 1,1 0 0,1 0 0,1 1-1,1-1 1,2 0 0,-3 38 0,6-7-477,4-11 0,13-16 372,7-16 0,8-7 1,6-12-1,4-5 423,-1-8 1,5-11-112,-3-14 0,-2-6 0,1-7 0,-2-1 273,-4 1 0,-2-6-111,-6 1 1,-2-1 0,-7 7-1,-1 3 160,-4 5 1,-3 10-767,-6 4 0,-1 4-1247,-4 6 1,4 9 760,-4 9 1,3 6 0,4 2 0,3 3 756,4 3 0,10 0 0,3 6 0</inkml:trace>
  <inkml:trace contextRef="#ctx0" brushRef="#br0">25806 7592 8657,'0'-42'29,"0"3"0,0 4 0,-2 5 0,-3 10 1,-4 7 684,-4 8 1,-1 4 0,-2 4 0,-1 5 0,-2 8 0,0 4-423,-2 5 0,6 2 0,-4 3 0,3 2-495,2 1 1,6 2 0,3-4 0,3 3-94,2-3 0,8-1 22,6-1 0,4-1 0,9 0 0,4 1-163,4-1 0,-2-4 630,5 0 0,-6-7 1,1 4-1,-5-1 324,-4 4 0,-3-4-238,-7-1 0,-6 2 0,-4-2 0,-4-2 118,-4-1 1,-4-2-71,-6 0-969,-1 1 1,1-6-1,0-1-2514,0-2 3156,6-1 0,-5-11 0,5-2 0</inkml:trace>
  <inkml:trace contextRef="#ctx0" brushRef="#br0">25663 7634 8419,'0'-14'0,"-1"0"304,-4 0 1,5-1 0,-1 1 0,7 1 690,7 4 0,4-4-161,11 4-496,7 3 0,3-5 1,9 4-1,6 1 0,3-2-512,6 0 1,-5 5 0,3-3 0,-5 1-495,-1 0 668,-2 0 0,-9-1 0,-1-2 0</inkml:trace>
  <inkml:trace contextRef="#ctx0" brushRef="#br0">26986 8231 8322,'6'-34'234,"2"5"1,6-1 0,0 8-1,2 5 1,2 6 868,1 3 0,-1 5 0,-5 7-586,-3 6 1,-3 9-1,-3 4 1,0 4-1,0 3 1,-3 3-383,-1 5 1,-1 3-1,-3 2 1,-2 0-638,-2-1 0,5 1-1764,-2 0 2266,-3-1 0,0 14 0,-6 2 0</inkml:trace>
  <inkml:trace contextRef="#ctx0" brushRef="#br0">28280 7748 8459,'6'-36'134,"-1"1"0,9 6 0,6 1 0,7 0 0,6 2 0,5 7 0,3 8 189,2 3 0,0 8 0,-1 0 1,1 8-1,-4 6 0,-4 5-118,-6 5 1,-12 0-1,-1 3 1,-7 3-289,-2 0 1,-4 0 0,-10-2 0,-5 1-112,-6-1 0,-12 0 190,2 1 1,-4-2 0,4-4 0,0-4-58,-1-3 0,7-3-4,3-4 72,3 4 1,10-11 28,6 2 19,13-2 0,9-2 0,8 0 0,3 0 0,3 0 45,1 0 1,2 6-1,-4 4 1,0 4-15,-1 5 0,-7-3 50,-8 3 1,-9 1 0,-6 1 0,-4-1 189,-4 1 0,-11-2-127,-8-5 1,-4 0 0,-2 0-1,-1 1-12,-3-1 1,3-5-438,-3 1 1,3-7 0,2 3 0,1-1-888,3 0 1,3-1-322,7-4 1,6-1 1457,4-4 0,8-9 0,4-8 0</inkml:trace>
  <inkml:trace contextRef="#ctx0" brushRef="#br0">29161 7819 8423,'-5'-9'228,"1"-1"0,-8 7-147,3-2 0,-4 11 825,-1 9 1,-2 1 0,-1 9-1,-4 3 275,-1 4 1,5 7-1166,-2-1 1,10-1 0,4 0 0,6 1-480,9-1 0,7-3 104,16-5 1,5-9 0,10-5-1,4-9-46,3-4 0,0-6 129,-2-5 1,-4-7 0,-10-14 0,-4-3 513,-7-5 1,-15-1 11,-4 1 0,-7-2 0,-8 5 0,-9 1 106,-7-1 1,-6 6-538,-5 6 0,4 10 0,-1 0 0,6 6-1465,4 3 1646,7-4 0,1 7 0,4-5 0</inkml:trace>
  <inkml:trace contextRef="#ctx0" brushRef="#br0">29531 7378 8495,'0'-36'672,"6"1"879,3 7-1247,17 6 0,4 1 0,12 7 0,3 0 0,4 1 0,8 2 0,6 3 677,1 2 1,1-1-907,-3 3 0,-8 2 0,1-1 0,-6 6 74,-8 7 1,-11 2-101,-11 3 1,-10 7-1,-4 4 1,-3 8 128,-2 2 1,-2 3 43,-3 9-277,-3 9 0,-4 9 1,1 8-1,3 2 0,2 0-182,2 1 1,3-4-1,4 4 1,5-2-22,6-4 0,3-10 158,-2-13 0,-3-7 0,-1-6 1,-3-7 40,-1-1 0,-4-11 1,-10-2-1,-7-2 185,-8 1 1,-5-3-383,-1-1 1,-7 1-1,-3 4 1,-1 0-1871,1 0 2126,-10 0 0,10 7 0,-11 1 0</inkml:trace>
  <inkml:trace contextRef="#ctx0" brushRef="#br0">25038 8757 8384,'-16'-14'165,"0"0"0,0 1 0,4 4 0,-1 4 199,1 3 1,-1 9 0,3 4 0,4 5-1,1 4 1,1 2-7,1 4 0,1 0 0,2 3 0,2-1-136,2 1 1,4-1-1,8 1 1,4-3-2,9-2 1,7-3-73,12-7 1,2-6 0,9-4 0,2-2 162,6-2 0,-3-13-219,3-6 0,2-14 0,-33 14 0,-1-3 0,29-25 141,-9-4 1,-8-6-52,-9-4 0,0-1 0,-11 7 0,-10 3 192,-9 4 1,-6 12-424,-2 8 0,-2 2-419,-3 12 1,-1 11-119,-3 17 1,-4 7 0,5 7 0,0 2 584,3 3 0,-2 4 0,-1 5 0</inkml:trace>
  <inkml:trace contextRef="#ctx0" brushRef="#br0">28934 9283 15295,'-23'0'814,"3"0"-188,6 0 0,11 2 0,4 4 0,5 7 0,5 3 0,2-2-542,1-3 1,1-2 1,-4-1 0,1-3 0,6-5 0,1-5 0,3-6 0,0-6 0,3-7 0,2-3-27,1-1 1,1-1 0,-2 1 0,-2 1-191,-1 3 1,-1 4-1,6 6 1,1 1-84,3 4 1,-1 2-414,5 7 1,6 2 0,6 4 567,2 8 0,1 7 0,5 7 0</inkml:trace>
  <inkml:trace contextRef="#ctx0" brushRef="#br0">22493 6213 8117,'-21'-7'34,"-1"-2"0,0-4 0,3 1-265,3 2 0,7 12 1,-1 13-1,-1 12 373,-1 10 0,-9 16 0,-3 9 0,-4 9 0,11-31 1,-1 1-1,-2 4 0,-2 3-121,-3 4 1,-1 2 0,-2 5 0,1 3 0,-2 6 0,1 2 0,-1 1 0,-1 1 4,10-22 1,-1 1 0,1 0 0,0 2 0,0 0-1,0 1-1225,-2 3 0,0 2 0,-1 0 1238,0 0 1,-2 1-1,1-1 1,1 1-1,1 0 1,-1-1-1,0 0 1,-1-1-1,1 0 1,2-1-1,0 0 1,0 0-1,2-2 1,1 1-1,0-1 1,1-1-1,2-1 1,0 1 0,-6 24-1,2-1 62,2-3 0,1-2 0,3-3 1,1-2-40,0-5 1,0 0 0,0-2 0,0 1 0,-2 1-1,0-1 1,0-2 0,1-2-13,1-4 1,0 0 0,-1-4 0,1-1-221,2-4 0,1-2 0,-1-2 0,1-1 0,-5 37 0,1-7-569,4-7 1,-2-2 232,6-13 506,-6 7 0,4-8 0,-2 6 0,4 1 0,4 3 0</inkml:trace>
  <inkml:trace contextRef="#ctx0" brushRef="#br0">21171 7435 7954,'-1'-50'-155,"0"-1"1,0 4 0,-1 1 0,-3-30 353,2 19 1,14 22 474,8 21 1,14 19-1,11 16 1,13 12-610,-23-11 1,2 3-1,4 5 1,2 3 0,4 7-1,0 2 1,0 3-1,-1 2 24,2 4 0,-2 2 0,0 4 0,-2 2-357,-2 6 0,-1 2 1,-11-19-1,-1 0 0,0 2 1,-1 1-1,-1 0 0,-1 1 1,-1 0-1,0 0 1,-1 1 28,-1 0 1,0 0 0,0 0 0,-1 0 0,0 1 0,-1-1 119,-1-1 1,-1 0 0,2 0 0,0 1-1,0 0 1,1-1 0,0-1 0,-1 0-1,1-1 1,9 21 0,0-2 118,-1-2 0,0-1 0,0-2 0,-1-2 0,0 0 0,1 0 0,-1-2 0</inkml:trace>
  <inkml:trace contextRef="#ctx0" brushRef="#br0">23090 2090 8247,'-28'-27'68,"1"-5"0,3-1 0,7 5 99,6 7 0,4 13 1,7 10-1,-1 11 1,-2 10-272,-2 9 1,-5 6 0,4 11 0,-2 8 123,-3 7 1,5 7-1,1 4 1,3 4 8,2-38 0,0 1 0,1 3 0,0 2 0,1 7 0,1 1 0,1 4 1,0 0-444,-1 3 1,2 1 0,1 4-1,0 0 457,-1 2 0,0 0 0,1 3 0,0 1 0,1 3 0,-1 0 0,0 3 0,-1 0-11,0-1 0,-1 0 0,1-24 0,-1-1 0,2 1-46,0 1 1,0 0-1,1 1 1,0 3 0,2 1-1,-2 0 1,0 1 0,0 2-1,0-1 1,0 2 0,0 1-1,1-1 45,0-1 0,1 1 0,-1 0 0,0 2 0,-1 0 0,0 1-28,1-1 0,0 0 0,0 1 0,0 1 0,-1 1 0,0-1 0,1 1 0,0-1 0,0 1 0,-1 0 0,-1 0 0,0 0 6,-1-2 0,1-1 0,-1 1 1,0 2-1,-1-1 0,1 1 5,0-3 0,-1 0 1,1 1-1,0 2 0,-1 1 1,0 1-1,-1-1 1,1 0-1,-2 0 0,0 1 1,0 0-1,-1 0 21,0 0 1,-1-1-1,1 1 1,-1 0-1,0 1 1,0 0-112,0 0 1,0 0 0,0 2-1,-1 1 1,1 0 0,-1 0-1,0 0 1,0-1 0,0 0-1,-1 0 1,1 0 0,-1-1 59,1-2 1,0 0-1,0-1 1,0 0 0,1 0-1,1 0 13,0 0 0,1-1 0,0 1 0,0-1 0,0 0 0,2-1 0,0 1 0,1 0 0,0-1 0,0-1 0,0 1 0,1-1 56,0-1 0,0 0 1,1-1-1,-1 1 1,1 0-1,0 0-32,1 2 1,0 0 0,0 0-1,1 0 1,0 0 0,0 1 0,-2 2-1,1 0 1,-1 0 0,0 1-1,1 1 1,-1-1 89,-1-1 1,0 0 0,1 0 0,0-1 0,0 1 0,-1 0-86,1 0 1,-1 0 0,0 0 0,1 0 0,0 1 0,0 0 0,-1-1-1,-1 1 1,1-1 0,1 0 0,0 0 0,0-1-4,0-2 0,1-1 1,-1 0-1,-1 2 1,-1-1-1,1 1-55,1-3 1,-1 0 0,0 1 0,0 2 0,-1 1 0,0-1 0,0 0 0,-1 0 0,0 0 0,-1 0 0,0-1-1,0 0 94,-1-1 1,0 0 0,-1-1 0,0-2 0,-1 0 0,0 0-35,1-2 0,-2 0 0,1-1 0,0 0 0,0 0 0,0 0 0,0-1 1,0-1-1,0-1 0,0-1 0,0-2 0,0 1 50,1 23 0,-2 0 0,1-3 0,-1-1 13,-1 1 1,-1 0 0,2 1 0,-1 1-1,-2-4 1,0 0 0,1-1 0,0-1 28,1-2 1,1-2 0,0-5 0,0-1-118,1-3 1,0 0 0,2-2 0,1 0 0,0-4 0,0 0 0,1-4 0,0-2 101,1-3 0,1-1 1,2 31-41,1-3 0,-4-4 0,3-11 0,0-2 26,0-8 0,-5-11-129,2-2 1,-4-5 0,-1-4 0,0-5 560,0-3 0,0 0-1648,0 3 0,-12 9 1125,-7 10 0,0 9 0,-2 4 0</inkml:trace>
  <inkml:trace contextRef="#ctx0" brushRef="#br0">19621 8757 8088,'0'-58'-159,"0"-2"0,2-3 0,1-1 1,3 3-1,2 6 0,3 6 420,2 4 1,2 3 0,3 1 0,1 3 0,-2 5 0,-3 4 106,-4 5 0,1 2 1,-6 5-283,-2-2 0,-3 2 1,-5 7-155,-4 5 0,-12 4 0,-7 1 0,-10 3-285,-8 6 0,-8 3 248,-12 11 1,-4-2 0,28-8-1,-1 1 1,-4 1 0,-1 0-235,-4-1 1,-2 2-1,-3 2 1,-1 0 322,-6 1 1,0 0 0,-1 1 0,0 1 0,-1 0 0,0-1 0,-3 0 0,0 0 69,-1-1 1,0-1 0,-2 1 0,0-1-1,2 1 1,1 0 0,3-3 0,1-1 57,1-2 1,0 0 0,4 0 0,0-1-41,0-2 1,1-1 0,5 0 0,1 1-1,3-3 1,0 0 0,4-1 0,1 1-3,1-3 1,1 1 0,2 1 0,1 1-133,0-3 0,0 1 0,-33 8 0,2 1 1,9 0-440,9 0 1,-1-1 58,7-3 1,1 1 0,9-7 441,9 0 0,3-1 0,11-5 0,6-4 0,4-2 0</inkml:trace>
  <inkml:trace contextRef="#ctx0" brushRef="#br0">16962 8459 8110,'0'-21'1946,"0"-1"-1453,7 6 1,-6 5-135,4 16 1,-4 4 0,-1 12-1,0 7 82,0 9 0,0 5-385,0 6 1,-4-2-1,-1 4 1,2 1-342,1-1 0,2-2-14,0 4 0,27-8 1,20-3-1,-10-24 0,5-4-65,12-1 1,5-3 0,-9-5 0,5-1 0,1-1 54,9 0 1,3 0 0,3-1-1,7-2 1,3-1 0,1 0-1,-15 0 1,-1 0 0,0 0-1,1 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7877 9625 17217,'-43'-16'-460,"2"-2"1,3 1 0,5 3-1,3 4 1,3 2 0,1 2-1,0-2 1,-1 0 380,2-3 1,0-1-1,-2-3 1,2 1-1,1-2 1,0-3 151,2-4 0,2-4 1,5-2-1,3 3 117,2 2 1,-1 3-153,7 7 1,0 6 0,8 5 0,2 6-362,2 7 0,8 9 129,7 4 0,6 4 0,2 2 0,6-1-407,4 0 1,1-4 544,15 0 1,0-7 0,14 2 0,8-5 154,-36-8 1,1-2 0,9-1 0,3-1-134,7-4 0,2-1 0,13-3 0,4-2 0,-20 0 0,3-1 0,0 0 0,6 0 0,2-1 0,0-1 157,3 0 1,1 0 0,0 0 0,-16 3 0,1-1-1,0 1 1,0 0-230,0 0 0,1 1 0,0 0 0,0 1 0,1 0 1,1 0-1,-1 2 0,0-1 0,-1 1 0,-2 0 0,1 1 1,-1 0-1,19 0 0,0 1 0,-2 1 80,-3 0 1,-1 0 0,0 1-1,0 0 1,-1 1 0,0 0-686,-3 0 0,-1 1 0,0-1 728,3 0 0,0-1 0,-1 1 0,-3 2 0,-1 2 0,0 0 1,0-2-1,0 1 0,-2 0 0,-2 0 0,-2 2 0,0-1 1,-2 2-1,-1 0 0,-1 0 20,-1 0 1,-1 0 0,0 1 0,-1 0 0,1-1 0,-1 2 0,23 5 0,-1 0-1,-2 0 1,0 1-176,-2-1 1,-1 0 0,-5-2-1,0-2 136,0 0 0,1-1 0,0-1 1,0 0-1,-1-1 0,-1-1 0,-1-1 1,-1-1 53,-3-1 0,0-1 0,-5-1 0,-1-1-86,-2 0 1,0 0 0,-2 0 0,0 0 0,-3 0 0,-1 0 0,-3 0 0,-1 0 427,35 0 0,-12 0-249,-8 0-171,0 0 1,-14 0 0,-1 0 0,-7 2 0,-5 3 426,-2 4 1,-5 4 0,-4 3 0,-5 1-1046,-5 2 644,-2 12 0,-1-7 0,2 11 0</inkml:trace>
  <inkml:trace contextRef="#ctx0" brushRef="#br0">13792 7492 8515,'-21'-35'38,"5"5"0,-3-3 0,4 5 192,0 4 1,7 3-1,4 7 417,2 0-578,2 6 0,0 3 12,0 10 31,0 9 1,0 8-1,0 8 1,2 4-1,1 5 1,2 7-1,-1 6-50,3 3 0,-6 2 0,4 0 0,-3 0-14,-2 0 1,0 3-263,0-3 1,-5 0 0,-1-13 0,-2-5-96,-3-2 1,-2-12 229,-1-11 0,-1-6 0,1-10 0,0-4 47,0-8 1,1-8 63,4-11 1,-2 3 0,4-4 0,1 4 3,0 2 0,1 6 153,5 3 0,2 3 0,2 3 276,6 4 0,-2 4-182,1 10 0,1 9 1,2 10-1,-1 3-21,-1 1 1,-1 2-86,5 3-341,1-3 0,-1 0 1,0-9-1,2-4 0,3-6-333,5-3 1,4-17 0,7-15 0,7-14-1603,9-12 2099,-21 24 0,2 0 0,0-9 0,0 0 0,4 3 0,-1-1 0</inkml:trace>
  <inkml:trace contextRef="#ctx0" brushRef="#br0">15185 7236 14736,'-21'-28'-594,"1"4"1,-4 2 0,5 0 0,3 1 610,2 1 450,0 1-235,6 5 1,2 14-106,6 9 1,1 12-1,3 12 1,2 6-144,2 7 1,0 5-406,1 5 1,2 8-1,-6 2 1,-2 2-719,-1-2 1,2 2 662,1-6 326,0-1 0,-7-7 0,-2-7 0,-6-10 0,-3-12 0,-1-11 1,0-7 416,0-6 1,0-13 186,-1-7 0,3-11 1,1-5-1,3-1 339,1-4 0,3-1-431,4-2 0,6 5 0,5 2 0,6 3-42,7 6 0,3 2-548,1 11 1,2-2 0,5 11 0,6 2-568,5 1 787,8 9 1,3 7 0,7 8 0</inkml:trace>
  <inkml:trace contextRef="#ctx0" brushRef="#br0">18882 15709 8446,'-21'14'462,"5"-4"-141,-3-1 0,10-12 0,4-2 0,4-6 1,1-3-1,0-2 361,0-3 1,1-3 0,2-8-1,4-1-223,0-2 1,1-9-1,3 0 1,-1-9-114,1-4 1,2-8-1,1-4 1,0-4-95,0-4 0,-7 33 0,0 0-232,0-3 1,1 0-1,1-1 1,1 0-1,-1 1 1,1 0-1,-1-2 1,-1-1-20,0-1 1,0 0 0,-1 1 0,0 0 6,0 3 1,0 0 0,0 4 0,0 1-1,6-21 1,-3 10 413,-6 10 0,-1 13-175,2 9 0,-3 11 0,3 10-681,-4 10 1,5 6 79,4 10 116,3 4 1,7 17 0,4 4 0,4 7 0,4 7-1389,1 2 1461,0 2 1,2 0 0,-16-34 0,0-1 0,1 0 0,1 1 0,0-2 0,1 1-1152,20 28 1249,1-10 1,4-13 0,2-14 0,0-11 0,0-13 0,-3-12 0,-2-15 718,-1-11 1,-5-14-301,0-8 1,-11-1 0,-1-10 0,-4-3 189,-4-3 1,-10 32-1,0 0-333,-1-1 0,0 1 1,-3-2-1,0 1 0,-1-4 1,-1 0-1,-1 1 0,-1-1 285,0 1 1,0-1 0,0 2 0,0 0-218,0-3 0,0 1 0,2-29 0,1 7 0,2 14-55,-2 12 1,3 11-520,-1 9 0,1 12 0,-3 3-437,2 9 1,6 7-360,-1 6 1,-3 5-1,3 2 1,1 3-1314,2 6 1,1 0-379,0 8 2784,0-7 0,4 7 0,-4 0 0,-3 6 0</inkml:trace>
  <inkml:trace contextRef="#ctx0" brushRef="#br0">20716 14259 8446,'22'-49'-204,"3"3"0,-6-6 1,-2-2 690,-1-1 0,3-2 0,-1 2 0,-4 4 299,-3 9 0,-8 7 0,0 13 168,-6 8 0,0 6-236,-7 8-570,-5 6 1,-3 10-1,-6 12 1,-1 10-1,-2 8 491,-1 6-575,-1 16 0,1 6 1,14-30-1,0 1 1,0 0-1,1 1 1,0 1-1,2 0 57,1 1 1,1 0-240,4 1 0,1 0 1,0 4-1,1 1 1,3 2-1,2-1 1,1 1-1,2-1 1,3-4-1,3-1-466,3-5 0,3-2 1,5-6-1,2-3 0,30 23 1,4-13-47,4-14 1,1-11 50,-1-19-949,-4-12 1528,5-11 0,-1-10 0,0-9 0,-1-4 0</inkml:trace>
  <inkml:trace contextRef="#ctx0" brushRef="#br0">21313 14330 8446,'0'-42'374,"0"4"0,1 0 0,6 0 1,7 0-1,8 3 231,5 5 0,1 11 0,1 14 0,-1 4-376,1 1 1,-1 12 0,-1 7-1,-2 8 1,-3 8 0,-1 8-88,-4 7 1,-3 6 0,-4 0 0,-5 3-51,-4 2 1,-5-1-166,-1 7-262,-13-7 1,9 1 0,-10-10 0,2-8 0,1-10-681,2-8 946,-4-11 1,15-9-1,-5-10 1,2-7 0,3-10 1,1-12 207,8-5 0,2-10 0,7-3 0,-1-4 0,0-2 0,0 0 0,0-1 1071,1 4 1,4 3-609,0 0 1,-2 7 0,-6 11-121,-2 4 1,-4 11-335,5 14 0,-7 16 0,3 10 1,-1 9 183,0 7 0,6 9-671,-2 2 1,5 1 0,5-4-1,3 3-953,1-2 1,8-8 737,-2-5-648,9-3 0,-2-5 0,8-6 0,2-10 1201,1-5 0,7-17 0,-3-3 0</inkml:trace>
  <inkml:trace contextRef="#ctx0" brushRef="#br0">22877 14344 8446,'-2'-9'929,"-1"-1"-750,-2-1 1,2 11-1,6 5 1,2 8-1,0 6 1,0 4-160,-1 4 1,6 2-1,-6-1 1,0 1-158,-3-1 0,1 5 0,1 0 0,2 0-385,-2 2 1,-2-5 521,-1 3 0,0 4 0,0-1 0</inkml:trace>
  <inkml:trace contextRef="#ctx0" brushRef="#br0">23673 14700 7991,'0'14'-114,"0"0"0,0 0 0,0 1 0,0-1 0,0 0 264,0 0 0,-2 1 0,-1-1 0,-1 0 1756,0 0-1424,3-6 0,1-8 0,0-11 0,0-6-144,0-7 1,5-5-1,1-5 1,0-7 76,0-5 1,4-8-291,-5 2 0,6-10 0,-3-5 0,1-8-69,-4 35 1,0 0-1,-3-5 1,0 0-42,3-2 0,0-1 0,-3-3 0,-1-1 0,2-1 0,0 0 0,0 0 0,-1 1-179,0-2 0,1 2 0,-1 5 0,1 2 239,-3-35 1,0 18 0,0 11 317,0 10-265,0 13 1,0 15 0,0 13 0,-2 10-281,-3 7 0,4 12-7,-4 8 0,3 11 0,2 6 0,0 6-87,0 6 1,0 2 22,0-2 0,0 4 0,0-4 0,2 2-522,3-2 0,-2-4 387,6-10 1,1-9 0,2-12 0,-1-7 125,-1-10 1,-7-8 361,2-10 43,-4-10 0,-1-15 0,0-9 0,0-3 0,0-3 304,0-3-171,0-4 1,0-7-1,2-3 1,1 0-1,2 1 1684,-2 1-1695,-1 3 1,2-1 0,3 1 0,1 6-1,3 7 149,1 8 0,2 13 1,1 8-1,-1 8-400,0 4 1,5 15-68,0 6-110,6 12 0,-3 10 0,7 8 0,-1 2 0,-1 1 1,-2 0-1,-1 0-1074,1 2 1,-2-3 351,0 1 0,-7-8 0,0 0 1,-7-6-237,-2-3 0,-3-4-785,-4-7 1876,0-10 0,-6-7 0,-2-7 0</inkml:trace>
  <inkml:trace contextRef="#ctx0" brushRef="#br0">22763 14259 7991,'-6'-30'-61,"-4"-2"1,-1-4 92,2-5 1,2 2 0,7-10 0,0 0 0,0-3 0,0-4 303,0-1 1,0 7-1,2 2 1,3 7 30,4 8 1,-1 2-1,0 12 1,0 3 722,0 5-532,-5 4 1,8 9-217,-6 3 0,4 7-220,-4 7 0,1 11 0,-3 0 0,4 5 118,1 5 0,-4 2-142,6 6 1,-1 7-1,4 10 1,-2 3-159,-1 4 1,-8-32 0,0 1-155,3-1 1,0 0 0,-3 5 0,0 0 0,2 2 0,0 0 0,0-1 0,0 1-455,0-2 0,0 0 1,0-2-1,0-1 104,0-1 0,2-1 0,9 39 564,-5-13 0,9 0 0,-7-17 0,4-3 0,3-5 0</inkml:trace>
  <inkml:trace contextRef="#ctx0" brushRef="#br0">24313 13420 8114,'-7'-19'149,"-2"0"0,-2 2 1,1 1-1,4 2 1,1 0 524,1 0 1,-1 7 0,5 7-268,0 8 1,0 11 0,0 5-1,0 3-233,0 1 1,1 7-1,3 1 1,2 2-994,2 0 0,0 0 222,1 5 597,4-1 0,-5 1 0,6-1 0</inkml:trace>
  <inkml:trace contextRef="#ctx0" brushRef="#br0">24981 13975 8280,'-9'0'2568,"-1"0"-2301,7 0 1,-3 6-1,6 4 1,0 2-436,0 2 1,0 5-1,0 2 1,0-1 0,0 1-1,0-2-3079,0 1 3247,6-4 0,-5 5 0,6-7 0</inkml:trace>
  <inkml:trace contextRef="#ctx0" brushRef="#br0">25692 13235 8083,'0'-14'-256,"0"0"0,0 0 0,0 0 385,0-1 0,0 6 0,0-1 1,0-1 646,0-1 1,0-2-1,0-1-39,0 1 0,-2 5-280,-2-1-386,2 7 23,-4-3-328,6 6-2281,0 0 1760,0 6-51,0-4 314,0 4 1,4 0 0,3 2 491,1 0 0,-5 0 0,2-3 0,2 3 0,1 6 0</inkml:trace>
  <inkml:trace contextRef="#ctx0" brushRef="#br0">25919 13250 8083,'7'-21'14,"1"-1"1,6-6 0,0-1-1,-1 1 1,-2 1 290,-2 3 1,-1-1 0,2 6 0,-6 2 93,-2 1 1,3 2-1,-1-1-83,0 1 1,-4 6-1,-5 4-250,-5 2 0,-4 5-32,-5 7 0,-3 2 0,-6 15 0,-2 5-45,-4 2 1,-2 11-32,-7 7 0,1 5 1,-2 6-1,21-29 1,0 1-40,-1 2 0,0 1 1,0 5-1,1 2-83,1 0 1,1 0 0,2 0-1,2 0 1,1 0 0,0-1 0,3-4-1,1 0-204,-7 31 0,10-4 263,4-15 0,14-14 0,7-24 0,6-8-49,8-4 0,3-9 161,5-2 0,5-15 1,-2-6-1,7-5 122,2-4 0,2-7 44,5-1 1,-6-1-1,-4 6 1,-4-1 169,-5 0 0,-7 4-31,-12 6 0,-9 3 1,-21 16 278,-13 6 1,-16 8-516,-12 9 0,-8 2 0,-1 13 0,2 3-624,5 4 0,2-1 121,10 3 0,2-7 1,15-3-1,4 1 427,7-2 0,9 2 0,1-10 0,2-3 0</inkml:trace>
  <inkml:trace contextRef="#ctx0" brushRef="#br0">26659 13093 8079,'6'-20'45,"-4"4"0,4-1 0,0 4 1,4 5 370,2 2 1,-2 9 0,-2 11 0,0 10-69,0 7 1,-1 12 0,4 9 0,-3 5 111,-1 5-461,-3-4 1,1 12 0,0-2 0,-2 4 0,-3 4 0,-6-2 0,-7-3-741,-4-4 1,-9 2-1391,3-2 1713,-4-11 0,-8 6 0,-1-11 0</inkml:trace>
  <inkml:trace contextRef="#ctx0" brushRef="#br0">25990 12411 8122,'-14'-28'20,"2"1"1,2 1-1,7 3 1,6-1-1,8 2 495,7 3 0,-1 3 0,7 2 0,1 1-289,2 4 0,1 2 1,-1 7-1,-2 0 0,-1 4 1,1 4-111,2 6 1,-5 11-1,-4 3 1,-7 7 17,-7 2 1,-2 7 0,-2-5 0,0 1-403,0 1 0,0-2-122,0-1 0,0 2 1,3-9 389,7-4 0,12 2 0,14-7 0</inkml:trace>
  <inkml:trace contextRef="#ctx0" brushRef="#br0">27455 13690 8483,'1'-12'-188,"3"1"1,2 3-1,2 0 1,3 2 959,2-1-708,1-4 1,2 5-1,3-5 1,4 3-1,4 0 1,2 2 0,-1-1-1,2 3 1,2-1 447,1 0-512,6 0 0,-2 5 0,5 0 0</inkml:trace>
  <inkml:trace contextRef="#ctx0" brushRef="#br0">27711 14103 8000,'-5'-19'557,"2"-2"1,8 1-590,12-1 1,19-3 31,21 5 0,6-6 0,9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14190 5075 10226,'-29'-6'-46,"2"-4"1,4-7-1,4-2 1,3 2-1,3 1 1,2 2 0,2 0 204,-2-1 0,0 1 0,0 0 0,1 1 0,-1 4 0,-2 4 188,-1 3 0,0 2 0,0 0 0,0 0 1,-1 0-1,1 2 163,0 3 0,0 1 1,0 5-1,-1-1 270,1 1 0,6-3-358,3 1 0,5-6-202,5 2 1,14-3-1,13-4 1,9-1 301,13-2 1,9-11-453,13 2 0,-37 5 0,2-1 0,4 1 0,2 1 0,2-2 1,1-1-130,3 0 0,2 0 1,3 2-1,1-1 1,0-1-1,0 0 1,-1 0-1,-1 1-43,-1 2 1,-1-1 0,-2-1-1,-2 0 40,-3 0 0,-1 1 0,-2 1 0,-2 1 1,33-1-1,-13 1-304,-12-1 1,-10 5 119,-12-2-263,-7 3 1,-7 2 0,-7 2 0,-3 3 0,-8 6-1390,-10 6 0,-9 0 1259,-11 7 0,-5-5 1,-9 6-1,-7 2-176,-6 0 0,0 5 795,-6-9 20,-7 10 0,-3-6 0,35-12 0,0 0 0,0 0 0,0-1 0,1-2 0,1-1 126,-1 1 1,1-1 0,-34 6 0,-3-6 0,7-3 365,7-2 0,7-1 0,15-5 1,6 0 1153,5 0 1,10 0 1099,0 0-1608,10 0 1,9 0-574,9 0 1,10 0-1,7 0 1,5 0 460,7 0 1,5 0-728,4 0 1,5-2-1,8-2 1,5-6 167,5-3 0,-9 4-288,6 0 1,-3-1 0,-1-4 0,1-2-120,-1-3 1,-3 5-373,-8 0 0,-9-1 1,-10 6-1,-5-2-2256,-4 1 959,-3-2 0,-14 12-1107,-2 0 0,-10 11 2698,-4 8 1,-10 6-1,-3-3 1</inkml:trace>
  <inkml:trace contextRef="#ctx0" brushRef="#br0">24469 5104 17177,'-42'-29'-236,"5"7"1,4 3 0,5 5 0,4 4 542,5 6 1,3 2 0,2 2 1176,0 0 56,6 0-1221,1 0 1,9 0 0,3 0 0,4 0 0,5 0 0,7 0 747,7 0 1,7 0-918,8 0 0,7 0 0,6 0 0,5 0 1,4 0 1,3-5 704,8 1-806,3-1 0,-35 4 0,2 0 0,-1 0 0,0-1 0,-1 0 0,0-1 0,1 1 0,-1 0 0,-1-1 1,1 1-1,0-1 0,0 0-9,1-1 0,-1 0 1,32 1-80,-1-2 1,-8 2 0,-10 0 0,-2-2-348,-3 2 0,-5 0 168,-9-2 0,-8 3 0,-8-3 0,-1 4-759,-4 1 1,-2 1-415,-6 4 0,-3 5 0,-7 7-617,-4 2 1,-11 2 1906,-12-3 0,-7 5 0,-8 5 0</inkml:trace>
  <inkml:trace contextRef="#ctx0" brushRef="#br0">24469 5431 14557,'-63'-10'-148,"6"1"1,11 1-63,12 0 1368,7 6 1,20-4 366,7 6 0,8 0-1001,11 0 1,10-5-1,10-1 1,7 0 371,6-1 1,5-2-602,5 4 0,7-4 0,9 4 0,-1 0-25,0-1 1,-36 4-1,-1 1-84,36-9 0,-34 8 0,1-1 0,36-4 0,-5 0 1,-4 4 1,-10-3-244,1 1 1,-5 0 0,-9 5 0,-9 0-282,-6 0 1,-6 2-373,-2 3 1,1 3-1,-7 6 0,-4 0-2069,-3 0 1,-8 7 2602,2 2 1,-3 4-1,-2 2 1</inkml:trace>
  <inkml:trace contextRef="#ctx0" brushRef="#br0">21085 14771 8380,'-23'-14'-108,"-1"-1"1,-1 1 0,-2 0 0,-2 0 0,1 0 0,1-1 342,3 1 1,-1 1 0,5 2 0,-1 4-28,1 0 0,-1-2 0,4 4 0,-2 2 0,1 1 24,2 2 0,7 0 0,1 2-25,2 3-141,1-4 0,7 10 120,2-6 0,6 4-42,9-4 1,3 0 0,8-5 0,5-2 177,7-2 0,10 0-204,15-5 0,5-1 1,-29 4-1,1-2 0,2 1 1,0 0-247,3 0 0,2 0 1,6 0-1,2 0 156,5-1 0,0 1 1,7 0-1,1 0 1,-1 0-1,0 0 1,1 0-1,-1 1-12,1 1 0,0 1 0,-1-2 0,-1 1-11,-1 2 1,-1 1-1,-5-3 1,-2 1 0,-5 1-1,0 1 1,-2 0-1,-1 1 31,-1 0 1,-1 0 0,-2 1 0,0-1-47,-4-2 1,0 1 0,-3 1 0,-1 0 0,29-4 0,-4 4-6,-4 1 0,-7 0-18,-7 0 0,-7 0 0,-14 0 0,-4 0-314,-4 0-165,-3 0 1,-3 1-202,-4 4 0,-3 3 63,-6 6 1,-6 1 0,-5-1 0,-6 2-420,-7 2 1069,-3-2 0,-1 5 0,-1-7 0</inkml:trace>
  <inkml:trace contextRef="#ctx0" brushRef="#br0">22209 14799 8388,'-43'-14'0,"-1"1"0,6 4-151,6 3 0,23 6 662,9 0-344,3 0 1,28-2-1,1-1 1,8-3-1,8-2 383,6-3 1,9-2-1,4 0 1,4 2 132,5 2 1,3-1-668,-37 3 0,1 0 0,0 1 0,-1-1 1,1 2-1,0-1 0,-1 2 0,1-1 99,0-1 1,-1 1 0,0 1 0,-2 0-199,36-5 1,-8 5 0,-17 0 0,-9 2-78,-7 2-376,-5 0 1,-14 6-1,-8 4-676,-10 2 1,-7 3 1211,-10-1 0,3 0 0,-5 0 0</inkml:trace>
  <inkml:trace contextRef="#ctx0" brushRef="#br0">15896 16079 8456,'-43'-7'80,"7"0"0,3-6 0,1 3 0,2 6 1,2 2 208,6 2 0,9 0 1,3 2 544,-1 2 151,5-2-628,0 4-153,6-6-95,0 0 0,8 0 0,4 0 0,7 0-34,3 0 0,4-1-39,7-4 0,5 3 0,9-2 0,7 2-96,6 2 0,5 0 36,6 0 1,-29 0-1,1 0 1,4 1-1,2 0 1,6 0 0,1 1-517,4 0 0,2 1 1,4 2-1,2 1 458,3-1 1,0-1 0,1 0-1,1 0 1,4 0 0,0 0-1,-1-1 1,-1 0 12,-3-1 1,0-1-1,0 0 1,0 0 57,-3-1 1,-1 0 0,3-3 0,0 0 0,-1-2 0,-1 0 0,-3 0 0,0-1 103,-2 1 0,0 1 0,-6-2 0,-1 1-107,0 2 1,0 1 0,-3-1 0,-1 1-1,-1 2 1,-1 0 0,-6 0 0,0 0 145,34 0 1,-7 0-108,-1 0 1,-6 2 0,-5 1 0,-6 3 20,-7 2 0,-7-5 1,-2 2 0,-7 1 1,3-1-1,-4-2 266,-2-1 0,-6-2-159,-3 0 0,2-7 0,-2-4 0,-2-4 708,-1-4 0,-7-8 0,-1-2 0,-2-5-428,-2-3 0,-3-4-268,-1 3 0,0-3 0,0-1 0,0 1-26,0 3 0,0 4-686,0 11 0,7 9-357,2 9 0,4 3 105,1 2 0,0 11 0,0 5 0,0 5-1722,1 4 2520,5-5 0,-4 14 0,5-4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57D200"/>
    </inkml:brush>
  </inkml:definitions>
  <inkml:trace contextRef="#ctx0" brushRef="#br0">7891 7194 10825,'-14'-15'-23,"1"1"0,4 0 0,3 0 0,1-1 144,0 1 0,2 6 0,8 4 0,4 2 1,4 4-104,1 2 1,0-2-1,2 3 1,1-4-195,2-1 116,7 7 0,-4-6 0,6 4 0,1-4 0,-1-1 0,1 0 1,-1 0-314,0 0 0,1 0 1,-2 0-1,-2 0-160,-1 0 0,-13 2 1,-2 3 59,-6 4 0,-15 4 507,-7 1 1,-8 5 0,-6 0-1,-5-2 425,-3-1 0,-2 3-203,0 0 0,2 0 0,2-6 1,4-2 112,5-2 0,0-4 0,11 3 2347,2-2-2307,7-1 1,10-10-1,11-1 1,7 0-174,5-1 1,9-4-829,1 2 355,7 2 0,-6-4 0,6 5 1,-2 0-1,0-1 0,0 3 1,0-1 227,1 0 0,8 0 1,4 5-1</inkml:trace>
  <inkml:trace contextRef="#ctx0" brushRef="#br0">8815 7449 8578,'-14'-6'192,"0"-3"1,1-4 471,4-1 0,9 4 0,11 2 1,5 2-35,3 3-632,6 1 0,-3 1 0,7-2 0,1-2 0,1 2 0,2 1 0,-1 2-408,-2 0 1,3-1 0,0-3 0,-3 0 12,-4 0 1,-1 3-146,-6 1 0,-2 1 0,-7 4 0,-6 5-204,-2 2 1,-10 3 745,-6-1 0,-8 5 0,-11 1 0,-5 1 0,-3-1 0,-2 4 127,0-5 0,2 0 0,3-5 0,5-1 453,3-4 1,8-2 1298,3-7 1,6-2-385,9-3 1,13-3-1194,20-6 0,5 0 0,9 0 0,0-1-132,-1 1 0,3 2-247,2 2 1,-3-2-1,2 4 1,-5 0-497,-3 3 0,-6 3 573,1 2 0,3 0 0,0 0 0</inkml:trace>
  <inkml:trace contextRef="#ctx0" brushRef="#br0">25536 7563 8446,'-37'-28'7,"2"6"0,7 3 0,0 3 93,-1 2 1,1 6 0,-1 3-1,1 3 1,-2 2 0,-3 0-178,-5 0 1,-5 5 0,-3 1-1,-3 1 268,-1-1 0,2 4 1,-4-4-1,-2 0 265,-1 1 0,5 2 52,2-4-277,4-1 0,0-4 0,-2 0 0,0 0 1,5-1-1,6-2 0,5-2 720,2 2 1,1 0-571,3-2 0,9 3 447,5-2-678,7 2 0,0 2 0,11 0 0,7 0 210,6 0 0,11 0-191,10 0 0,9 5 1,14 0-1,10-2-37,-31-3 0,1 1 0,8 1 0,3 1-55,2-1 0,2 1 0,4-1 0,0 0 0,6-1 0,1-2 0,7 1 0,3 0-357,-21 0 1,0 0 0,2 0 0,6 2 0,1-1 0,1 1 274,4 0 0,0-1 0,1 1 1,0 1-1,0 1 0,-1 0 1,-2-1-1,0 0 0,1 0 1,0 1-1,0 0 0,0 0-50,1-1 1,0 0 0,-1 0 0,-6 1 0,0 1-1,-2-1 38,0-1 0,0 0 1,0 0-1,-4 0 0,0-1 1,0 1-1,-1 0 0,-1-1 1,0 1-1,-1-1 0,-1 0 1,1 0 2,-2 0 0,0-1 0,-1-1 0,21 1 1,-2 0-19,-2-1 0,-2 0 1,-2 0-1,-3 0 0,-7 0 0,-2 0 1,-3 0-1,0 0 137,-4 0 0,0 0 0,30 0 403,-13 0-143,-12 0 1,-12-2 0,-9-1-1,-6-3 1084,-8-2-1426,-6-1 0,-19 1 1,-4 1-1,-3 3-833,-1-1 1,-2 0 103,-3 5 265,4 0 0,-7 2 0,4 2 0,-1 6 0,2 3 441,1 1 0,-5 6 0,-1 2 0</inkml:trace>
  <inkml:trace contextRef="#ctx0" brushRef="#br0">7834 7677 14862,'-6'-13'-399,"-2"2"1,-1 2 0,1-2 0,0-2 0,2-1 0,-1-2 0,3-1 0,-1-2 452,0 1 1,0 2 0,7 2 0,1 0 209,2 0 1,6 6 0,-2 3-1,2 7 1,0 7-389,-1 10 0,-2 8 0,3 6 0,-2 5-95,2 3 1,-3 2 89,2 0 5,-7-1 0,8 1 0,-5-1 0,1 0 0,-1-3 0,-3-4 0,-1-4-546,-2-4 1,0-8 738,0 0 0,-7-9 0,-2-6 0,-4-2 308,-1-2 1,0-6-473,0-4 1,6-4-1,3-3 1,3-2 521,2 1 1,0 2-141,0 2 1,13 5 0,6 1-1,6 2 206,4 2 0,5 4-451,4 5 0,5-2 0,3 7 1,1 1-752,-1 1 732,5 3 1,-7 5-1,5 2 1</inkml:trace>
  <inkml:trace contextRef="#ctx0" brushRef="#br0">17048 13150 8356,'6'-57'-41,"-3"7"0,5 2 0,0 4 0,0 2 0,3-3-209,1-2 331,3 9 1,-6-8 0,-1 11 0,-2 1 0,-1-3 0,0 1 0,1-2 0,0 0 0,2 0 0,2-1 0,4-1 100,3 2 1,7 4 0,-5 7 0,-2 5-310,-1 7 353,-8 1 84,-2 6 0,-6-1 434,0-1-495,0 1 1,-1-4 0,-2 2 0,-2 2-1,2-2 1,0-2 0,-1-1 709,0 0 1,-1-1-512,5 1 1,-5-2 0,1-1 431,0-2-608,3 0 0,1 10 374,0-1-682,0 7 19,0-3 0,1 7-105,4 4 1,-3 0-1,4 7 1,0 4 230,4 0 0,-2 6 76,1 2-117,1 3 1,-1 3-1,2 1 1,3 4-1,4 1 1,1 5 0,0 4 306,0 2 1,1 5-368,-1-5 1,-3 12 0,4-1-1,-2 6 33,-4 3 0,2-2-39,-11 2 0,4-1 1,-4 7-1,-2-1-26,-1-1 1,2-3 9,1-11 1,1 5 0,-2 1 0,2-1 6,2-4 0,0 2 45,1-8 1,2 8 0,-5 3 0,1-1-21,-1-4 0,-1 2-7,-5-7 0,0 2 0,0 2 0,0 0 114,0-1 1,-5-3-95,0-1 1,-4-7 0,3 4 0,-1-1 37,1-1 0,1 1-111,5-6 0,0 2 0,2 2 1,1 3-89,2 2 0,10-5 94,0 1 1,4 2 0,-2 0 0,2 0 54,-2 0 1,-1 3-87,-2-5 112,1 1 0,-1-1 0,0 1 0,0-1 0,0 0 281,1 1-224,-7-1 1,4-4 0,-4-1-1,2 1 1,-2-2 76,-2-3 0,3 5 0,-4-2 0,0 5 37,1-1 1,-4 4-3,2-1-206,-2-1 1,-2 1 0,2-1-1,1-1 1,1-2-123,0-1 174,-3-7 1,-1 3-1,0-5 1,2-3-1,1-1 61,2-1 1,4-3 0,-2 0 0,-1-3 128,0 3 0,4-6-207,-6-1 0,6 3 0,-4 0 1,0 2 4,1 0 1,2-5-202,-4 4 0,1-4 1,-3 5-1,2 0-182,-2-2 0,-1 3 97,-2-6 0,0 5 1,0-5-1,-2-2-832,-2-1 0,2-2-483,-3 0 0,4-4 1553,1-1 0,12-5 0,4 2 0</inkml:trace>
  <inkml:trace contextRef="#ctx0" brushRef="#br0">11958 16150 8196,'0'-14'37,"0"-1"1,0 1 0,0 0-1,0 0 1,0 0 34,0-1 0,1 3 0,2 1 1,4 1 29,1-1 0,-4 0 0,4 0 1,0 3 85,0 2 1,1-4 0,6 4 0,0 0 260,4-1-341,-3 3 0,13-1 0,-1 0 1,10 0-1,6 1 0,7-1 1,4 2 62,8 1 1,7 1-1,4-3 1,3 0-102,2 1 0,-38 2 1,1 0-137,2 1 0,2 0 0,-1 0 0,1 0 0,2 0 0,1 0 1,-3 0-1,1 0 17,-2 0 1,1 0 0,3-2-1,0-1-1,1 1 0,0-1 0,2-1 0,2-1 1,2 2-1,0 0 0,-1-1 0,0 0 148,0-2 0,-1 1 0,4 1 0,0 0-74,3-1 1,1 0 0,0 1 0,1 0 0,-1-1 0,1-1-1,-2 2 1,-1 0 15,0 1 1,0 0 0,3-2-1,-1 1-95,0 1 0,-1 1 1,2-3-1,-1 0 1,1 3-1,-1 0 0,-1 0 1,0 1 104,-1 0 1,0 0-1,1 1 1,1 0-66,-3 0 0,0 0 1,5 0-1,0 0 0,-1 0 1,-1 0-1,0 0 1,1 0 29,0 0 1,0 0-1,3 0 1,1 0-1008,1 0 1,1 0 983,5 0 1,-1 0 0,-1 0 0,0 0-1,2 0 1,1 0 0,-1 0 0,2 0-1,1 0 1,0 0 21,3 0 1,0 0 0,-23-2 0,0 0 0,0 0-1,-2-1 1,0 1 0,1-1 0,-2 0 0,1 0-1,0-1-206,0 1 0,-1 0 0,1 0 1,0 1-1,-1 1 0,1-1 218,2-1 0,0-1 0,0 2 0,1 0 0,0 2 0,0-2 0,-1 1 0,0-2 1,-1 1-1,0 0 0,-1 1 0,0-1-6,0 1 0,0-1 0,0 1 1,24-2-1,1-1-4,-25 3 1,1-1 0,-1 1 0,-1 0 0,1 1-1,-1-1 1,0 0 0,0-1 0,0 0 0,25 1-1,-1 1 1,-1 0 1,1 0 0,-1 0 0,0 0-23,1-1 0,1 2 0,-25 0 1,1 1-1,0-1 0,0 1 0,-1 0 1,0-1-1,26 1 0,-1 1 2,-25-1 1,0 0 0,0 0 0,0-1 0,0-1-1,0 1-2,3 0 0,0 1 0,0 0 0,1 0 0,0 0 0,0 0 1,-1 0-1,1-1 0,-1 1 0,-1-1 0,1 1 0,-1-1 10,0 2 1,1-1 0,-1 0 0,0-2 0,1 1-1,-1-1 6,1 2 1,0 0-1,0-1 1,0 0-1,1-1 1,0 1-1,0-1 1,-1 0-1,1 0 1,-2 0 0,-1 0-1,1 0 26,-1 0 1,0 0 0,-1 0-1,27 0 1,-1 0 34,-1 0 0,-1 0 0,2 0 0,-1 0 0,-1 0 0,-1 0 0,-3 0 0,-1 0-97,-2 0 0,-1 0 1,-4 0-1,0 0 60,3 0 1,0 0 0,-7 0 0,-1 0 0,-1 0 0,-1 0 0,-5 0 0,-1 0 16,-2 0 1,-1 0 0,-3 0 0,-1 0-18,0 0 0,-2 0 0,31 0 0,-9 0 0,-8 0 762,-6 0 0,-3 0-802,-6 0-165,-7 0 1,-7 0 0,-10 0 0,-5 1 233,-4 4 1,-6 3 0,-10 8-65,-8 3 0,0-10 0,-7 4 0</inkml:trace>
  <inkml:trace contextRef="#ctx0" brushRef="#br0">17303 15240 8037,'0'-14'146,"0"0"0,0-1 0,-1 1 1,-2 0 328,-2 0 0,-5 7 0,4 7 1,0 8-1,-2 8 0,0 6-171,-3 7 1,0 9 0,0-1 0,3 5-402,2 0 0,1-1 1,5-1-1,0-4-212,0-1 1,1-2 0,4-5-1,6-2 9,7-7 0,4-7 324,6-12 0,5-3 1,2-6-1,0-10 362,0-7 1,-7-7 307,-4 0 1,-7-8 0,1 0-1,-7-3 536,-7 3 0,-4-2-812,-4 5 0,-6 3 0,-9 4 0,-5 5-985,-2 7 1,-1 8-782,3 2 1348,-3 6 0,11 3 0,-4 8 0</inkml:trace>
  <inkml:trace contextRef="#ctx0" brushRef="#br0">16393 11672 8074,'0'-29'69,"0"2"0,0 2 0,0 3 0,0 0 786,0 0 0,0 4 0,-1-1 0,-2 4 820,-2 0 1,-1 8-598,1 2-867,3 3 1,-4 9 0,6 4 0,2 4 0,2 6 0,6 3 0,2 4 711,3 4 1,-1 7-550,0-1 1,0 3 0,1 2 0,-1-1-116,0 1 0,0 0-465,0-1 1,-1-4 0,-2-1 0,-1-1-1809,1 0 2014,1-4 0,3 9 0,-1-5 0</inkml:trace>
  <inkml:trace contextRef="#ctx0" brushRef="#br1">18725 14771 8234,'0'-14'-26,"0"-1"1,0 1-1,2 0 1,1 0-1,2 0 1512,-2-1-905,-2 1 1,-1 0 0,0 0 0,2 1 0,1 2 1964,2 2-2372,0 5 1,-7 0-1,-1 8 1,-2 7 0,0 5-1,1 5 1,-3 1 415,-1 3 1,4 7-528,-6 1 1,7 2-1,-2-4 1,2 2-165,-2-1 0,4-2-193,-4-2 0,4 1 1,1-1-1,0-1-388,0-3 0,0 1-154,0-6 0,0 0 0,0-5-1962,0 0 1005,0-6 1793,0-1 0,-7-14 0,-1-1 0</inkml:trace>
  <inkml:trace contextRef="#ctx0" brushRef="#br1">18555 14828 8196,'-15'-19'0,"1"0"0,2-2 1005,2 2 0,4 4-194,6-4 1,0 8 0,1 3 0,4 1 537,5 4 0,2 2-790,2 1 1,7 1 0,3 4 0,2 6 40,3 6 0,-4 1-344,4 5 1,-9-4 0,9 5-1,-4 1-806,-3 2 1,3 2-478,-6-1 1,5-4 0,-5-2-1,-2-2-2134,-1-2 3161,-2-2 0,0 4 0,1 2 0</inkml:trace>
  <inkml:trace contextRef="#ctx0" brushRef="#br1">19664 13918 8198,'9'-24'-53,"-1"2"1,0 0 0,0 1 0,3 1 0,0 3 0,0 1 985,-2 1 1,-5 6 0,2 1 0,-1 3-190,-1 7 0,-4 4 1,-6 10-1,-2 3-375,-3 5 0,-2 3 0,1 1 0,1 2-172,1 3 1,1-3-396,-5 3 0,-1 2 1,3-2-1,1 0-623,1 2 0,2-5-131,-1 3 0,-2-4 0,4-4 0,1-3-2329,0-1 3281,-5-2 0,3-5 0,-6 0 0</inkml:trace>
  <inkml:trace contextRef="#ctx0" brushRef="#br1">19422 13961 8273,'-6'-15'818,"4"6"-491,-3-1-164,4 7 537,7-3 0,2 6 1,8 0-1,3 0 0,3 3 1,3 5 568,3 6 1,-2 8-1171,7-3 0,-3 6 0,-2-1 1,1 3-112,-1 1 0,-1-1-1370,-3-3 1,-4 1 1381,-5-6 0,5 7 0,2-4 0</inkml:trace>
  <inkml:trace contextRef="#ctx0" brushRef="#br1">20986 12809 7956,'8'0'1009,"-2"2"1,-6 4 0,0 7 532,0 4-1336,0 8 0,-2 4 0,-1 9 0,-3 3 1,-2 1-1,-3 1 0,-2 0 0,-1-1 0,-2 1-95,-3-1-406,4 1 0,-6-7 1,7-2-1,0-6 1,-1-4-1,1-5 1,0-3-4419,0-2 4713,0-6 0,-7-2 0,-1-6 0</inkml:trace>
  <inkml:trace contextRef="#ctx0" brushRef="#br1">20574 13207 8281,'-15'-6'1922,"1"-2"-1066,6-6 1,8 6-293,10 3 0,4 10 375,5 4 1,3 4-350,6 1 1,2 7-347,4 2 0,-4-1 0,4 2 1,1 1-495,3 2 0,3 2-929,2-1 1,-7 2 0,-1 2 1178,0 1 0,-5 0 0,4-5 0</inkml:trace>
  <inkml:trace contextRef="#ctx0" brushRef="#br1">22351 13833 8213,'1'-15'1006,"4"1"1,-3 0 0,4 1 38,0 4 1,-6 4-1,0 11 1,-8 9-263,-4 7 1,-4 11 0,-1 5 0,-4 3-792,-1 2 0,0 1 1,-3 2-1,2 1-796,3-1 1,-1-2-1,4-1 1,-2-2-1460,2-3 1,1-8 1079,2-7 1183,-1-5 0,-5-4 0,-2-8 0</inkml:trace>
  <inkml:trace contextRef="#ctx0" brushRef="#br1">21853 14160 8213,'-6'-21'0,"4"5"632,-3-3 0,10 10 1,6 2-1,7 3 974,5-1 0,6 0-906,4 5 0,-1 7 225,5 2 1,1 4-483,5 1 0,-2 2-484,-3 3 1,-3-4 0,-7 4 0,1-3-761,-1-2 0,-1 4-259,-3-4 0,-2 3 246,-3-7 814,-3-4 0,10 7 0,-4-5 0</inkml:trace>
  <inkml:trace contextRef="#ctx0" brushRef="#br1">23844 13463 8158,'-5'-14'2119,"0"0"-1211,-6 6 1,3 3-278,-6 10 0,4 3-183,1 6 0,0 6 1,-6 6-1,-1 5 215,-2 7 1,2 3 0,-5 2 0,1-1-494,-4 1 0,-3 4 1,0 1-1,2-2-600,1-2 0,5-3-471,-4-3 1,5-2 0,1-6 0,4-3-2355,4-10 3255,6-1 0,-10-8 0,5 6 0</inkml:trace>
  <inkml:trace contextRef="#ctx0" brushRef="#br1">23289 13804 8158,'0'-14'0,"0"0"1459,0-1 1,6 3-14,4 2-982,9 4 0,-2 6 0,7 2 0,1 4 1,2 7-1,3 6 0,2 3 642,1 3 0,2 7-1160,-2 1 1,-3 0 0,5-5 0,-2 1-785,0-1 1,0-1-738,-4-3 1,-6-4 0,-1-6 1574,-1 1 0,4-1 0,-3 0 0</inkml:trace>
  <inkml:trace contextRef="#ctx0" brushRef="#br1">23630 12582 8398,'0'-15'189,"-1"1"0,-2 0 0,-2 0 3145,2-1-2599,1 8 0,2 2-135,0 10 1,-5 2-1,-1 9 1,-2 2-221,-3 1 1,-2 7 0,-2 1 0,-3 6-394,-1 4 0,-1-6-172,1 3 1,-2 0-1,-4 1 1,3 0-1108,1 0 0,-2-2 252,4-5 1,0-6 1039,5-3 0,-7 3 0,-1 0 0</inkml:trace>
  <inkml:trace contextRef="#ctx0" brushRef="#br1">23033 12610 8389,'0'-14'517,"0"0"1,2 1 692,3 3 0,4 4 1087,10 6-1764,3 0 0,6 8 1,1 5-1,-1 7 1,2 5-1,2 5 1,3 2 377,1 3 0,-3-4-1765,5 7 0,-8-6 1,0 1-1,-5-3-626,1-1 0,1-1 1480,1 0 0,-6-6 0,-1-1 0</inkml:trace>
  <inkml:trace contextRef="#ctx0" brushRef="#br1">24839 12510 9068,'0'-9'3690,"0"-1"-3017,0 7 0,-2-1 1,-2 10-1,-8 7 1627,-5 4-2225,1 8 1,-9-1 0,4 7 0,1 4-1,-2 2 1,0 2 0,-2 2-698,2 2 0,1-5 0,9-2 0,1-1-1381,1-4 0,7-1-73,-2-1 2076,4-7 0,-6-2 0,-1-5 0</inkml:trace>
  <inkml:trace contextRef="#ctx0" brushRef="#br1">24355 12709 8262,'0'-14'621,"0"0"747,0 0-970,7 6 1,1 0 0,7 5 0,4-2-1,5 4 1,3 4 0,1 8 1363,1 6 0,4 5-1770,0 7 0,5 1 0,-3 1 0,0 2-979,-1-1 1,0-2 255,-6-1 1,-1-1 730,-3 0 0,2 1 0,-4-1 0</inkml:trace>
  <inkml:trace contextRef="#ctx0" brushRef="#br1">22322 12013 8382,'0'-14'26,"0"-5"1,0 0 0,0 1 0,2 4 0,1 3 1827,2 2-1370,6 5 0,-8-7 0,5 8 0,-2 5 0,-3 6 0,-1 4 40,-2 3 1,0 5 0,-2 2 0,-1 2-472,-2 0 1,-6-1 0,2 6 0,-2-1-287,1 1 1,-2-1-720,2 0 0,2 1 1,-1-2-1,-1-2 952,3-1 0,-6-1 0,5 6 0</inkml:trace>
  <inkml:trace contextRef="#ctx0" brushRef="#br1">21924 12112 9056,'-14'-14'2062,"6"5"-1130,3-1 0,5 7 0,5 0 1,5 6 482,2 7 1,7 7-969,0 2 0,11 6 1,-1-3-1,1 2-1142,0 0 1,0-1 743,3 6-49,-3 6 0,11-5 0,-5 4 0</inkml:trace>
  <inkml:trace contextRef="#ctx0" brushRef="#br1">18540 16576 8242,'-1'-12'375,"-2"1"1,-2 1 0,2-1 2053,1-2-2093,2 6 0,0-6 0,2 3 0,2-2 0,6-2 0,3-1 0,2 1 1,3 0-1,2 1 497,2 4 1,-3-2 0,5 6-1,1 2-715,2 1 0,-5 5 0,-3 5 1,-3 8 1,-2 5 0,-1 4-366,-4 8 0,-2-3 0,-7 5 0,0-2-700,0 0 0,-2-3 547,-3-1 0,2-10 0,-5 4 0,0-5-366,1-4 1,2-1 550,-5-4 0,7-4 1,-2-10 44,4-4 0,1-9 773,0-1-422,0-12 1,6 7 0,4-11-1,2 2 1,3-2 296,-1-1 1,0 0 0,0-2 0,0 5 221,1 3 1,-6 1 164,1 1-252,-1-1 1,1 9 0,-3 4 477,0 5 0,-3 14-883,-4 2 1,-1 7-1,-2 7 1,-2 3 30,2 1 1,-3 3 40,1-2-307,0 3 0,5 5 0,0-2 0,0-4 0,0 1 0,0 0 0,2 2-1960,2-1 0,3-6 1140,2-3 1,4-3-1,-4-4 1,4 0-868,1-3 1,0-6 2,1 2 1,-4-5 1709,3-5 0,-3-3 0,9-6 0</inkml:trace>
  <inkml:trace contextRef="#ctx0" brushRef="#br1">19166 16576 8242,'9'-4'5337,"1"-1"-3700,-1 0 0,4 7-295,-3 2-927,2-2 0,-9 12 0,7-1 0,-1 4 0,1 1-254,-1-3 0,-1 0 1,3 0-1,-3 3-1419,-2 1 1,1 0-8,-3-5 1,0 0 1264,5 0 0,1 1 0,4-1 0</inkml:trace>
  <inkml:trace contextRef="#ctx0" brushRef="#br1">20005 16505 8242,'-14'-9'210,"-1"-1"1,1-1 0,2-1 0,2-4 0,5-2 487,4-1 0,1 1 0,0 2 1,0-2-1,1-2 0,2-1-150,2 1 0,6 1 0,-1 5 0,2-1-319,3 1 0,4 5 0,-1 1 0,0 1 7,-2 4 1,-2 2-301,0 1 54,-6 0 0,5 6 0,-5 5 1,-1 6-1,-2 7-826,-3 3 641,-2 8 1,0-4 0,0 7 0,-2 0 0,-3-1-334,-4-4 1,3 0 0,-1-3 0,3-3-415,-1 0 377,0-7 615,5 1 1,5-25 754,0-5-608,6-13 0,-3-2 0,6-7 0,-2-3 0,-1 1 319,-1-1 0,-2 3 1,3-2-1,-3 3 171,-2 2 0,0 6 142,-1 3 1,-3 3 526,2 2-1416,-2 6 0,-2 9 0,0 12 0,0 4-122,0 1 1,0 4-493,0 2 1,0-2 0,2 1-1,1 1-1259,2-2 1,4 4 625,-4-7 0,6 4 1,-3-2 1306,0 1 0,4-5 0,-4 4 0</inkml:trace>
  <inkml:trace contextRef="#ctx0" brushRef="#br1">18796 16491 8242,'-22'-16'1,"3"-1"1,3-2-1,1 2 1,-3 1 0,-1 3-1,2 4 326,1 4 0,2-1 1,0 1-1,1 0 1,2 0 1327,2 1 217,5-7-997,-2 3 0,6-2-508,0 1 0,2 6 0,2-1 256,6 8 1,4 3-334,5 8 1,-2 0-1,7 4 1,3 5 230,5 3 0,4 8-519,7 3 1,-6-2-1,3 2 1,3 1-32,2 2 0,8 2-374,-6 0 1,-1-7-1,-8-3 1,-5-4-1663,-3-6 1,-8-4-814,-3-9 427,-10-4 961,-9-12 1012,-8-2 1,-4-8 477,2-3 0,-2-3 0,4-6 0</inkml:trace>
  <inkml:trace contextRef="#ctx0" brushRef="#br1">20190 16534 8242,'0'-15'-167,"0"1"1,0 0 0,0 0 0,0 0 166,0-1 0,0 7 0,0 1 0,0 2 0,0-3 0,0-6 0</inkml:trace>
  <inkml:trace contextRef="#ctx0" brushRef="#br1">20047 16548 8242,'-7'-2'-271,"0"-1"-1082,1-2 1290,4 1 0,-9 2 0,7-3 350,0-4-12,3 3 267,1-1-90,0 1 1,0 3 544,0-7-554,0 1 0,6-5 0,4-1 116,2 1 0,2 0-292,1 0 1,-1 0 0,0 1 0,0 2 333,1 1 0,-1 2-353,0-1 0,0 1 1,0 5-1,1-2 96,-1 2 1,0 8-319,0 4 0,-1 5 0,-2 5 0,-3 7 187,-2 5 0,4-1-425,-6 3 1,1 2-1,-5-2 1,-1-1-688,-4-2 0,-1-3 397,-4-3 1,-1-4 0,5-6-1,-2-1-627,-3-4 991,4-2 1,1-14 0,6-4 0,0-4-86,0-4 1,0-11 565,0 1 1,0-2 0,0 1 0,2-2 608,2-1 1,0-7-505,5 2 0,-4 2 0,4 0 0,1-1 351,-2 1 0,4 6-293,-2 2-175,-4-1 1,5 18-1,-5-2 3,2 6 0,-5 5 1,2 10-1,-3 8 66,-2 4 1,0 4-341,0 4 1,0 6 0,0-1 0,0 0-127,0 2 1,0-1-179,0 4 0,5-1 0,1-6 0,2 2-776,3-1 0,1-4-21,3-4 0,-1 0 0,0-8 0,0-5-793,1-3 0,-1-4 1834,0-4 0,7 0 0,1 0 0</inkml:trace>
  <inkml:trace contextRef="#ctx0" brushRef="#br1">20602 16619 8242,'0'-14'0,"2"4"1207,2 1-622,-2 6 0,10-8 0,-2 4 0,3 1 0,1 0 839,0 2 0,-4 9-931,-1 5-453,0 9 0,-1-2 0,-3 7 0,-3 1 1,-2 2-61,0 1-3,0 1 0,1-1 0,2-1 1,2-2-1,1-3-1078,6-1 801,-3-2 1,15-6 0,-2-4 0,8-4 0,5-4 299,4-1 0,8-12 0,4-4 0</inkml:trace>
  <inkml:trace contextRef="#ctx0" brushRef="#br1">22038 16278 8242,'9'-29'251,"1"1"1,-1 0 0,1-1 0,-1 2 0,2 4 0,2 4 912,1 3 1,0 8 0,1 3-696,-1 4 1,0 4-1,-1 6 1,-4 10 64,-4 6-590,3 10 1,-7 2 0,4 5 0,-5 1 0,-3-1-1,-3 1 1,-2 0-495,-3-1 1,3-5 0,-2-4 0,-1-3-639,-1-2 1,2-6 892,1-3 1,4-9 0,-3-7 795,2-6 0,1-11 100,5-10 1,0-3-1,2-3 1,1-1 248,2-3 1,6-5-460,-2 1 0,4 3 0,1 2 0,0 3 419,0 2 1,-4 1-550,-1 3 0,1 4 0,4 7-231,0 3 0,0 10-255,1 10 1,-3 10 0,1 7 0,0 6-410,2 4 1,3 1-55,-4 4 1,2-4-1,1 0 1,4 0-1921,1-2 1,-5-2 2607,2-11 0,-3 4 0,-2-5 0</inkml:trace>
  <inkml:trace contextRef="#ctx0" brushRef="#br1">22735 16477 8242,'0'-10'0,"0"1"0,0 4 1093,0-4 1,0 4 7,0-5-585,0 7 0,1-8 1,4 6-1,4 1-366,4-3 1,1 6 0,0-2-657,1 6 0,-3 5 306,-2 6 0,-2 0 0,-5 2 0,2 1-511,-2 2 0,-2 0 498,-1-5 1,0 1 0,0-1-1,2 0 538,3 0 0,-2-4 32,6-1 1,1-6 0,4 2 0,0-3 169,0-2 1,-4 0-317,-1 0 1,-4 5 0,3 1-1,-2 2-50,-2 3 1,-9-3-164,-5 1 1,-4 5 0,-3 5 0,-4-1-537,-1-2 1,0-2-115,-2 0 1,-1 0-1,6 0-1308,2 1 1960,7-8 0,16-7 0,10-7 0</inkml:trace>
  <inkml:trace contextRef="#ctx0" brushRef="#br1">24697 16633 8242,'42'-14'0,"1"0"0,6-7 0,1-1 0</inkml:trace>
  <inkml:trace contextRef="#ctx0" brushRef="#br0">22521 12070 8384,'5'-22'-84,"0"3"1,-2 3-1,-1 2 1,-2-1 508,0 1 0,1 5 0,2-1 1,2-1 672,-2-1 1,-3 4-597,-5 3 0,2 3 1,-6 2 122,-2 0 0,3 7-420,-2 2 1,6 4-1,-6 1 1,-1 0 188,-2 0 1,-1 5-204,0 0 0,-5 7 1,-1-3-1,-1 4 189,0 2 0,-4 4-229,1 0 0,-2 2 1,-3-4-1,1 2-70,-1-1 0,1-2-93,-1-1 0,7-6 0,3-1 0,4-1-358,0-4-250,7-7-306,2-4 0,9-8 94,7-2 0,-4-3 0,11-4 0,-1 2-787,-5-2 0,4 0 1619,-6 1 0,4-9 0,1 4 0</inkml:trace>
  <inkml:trace contextRef="#ctx0" brushRef="#br0">22038 12127 8384,'-14'-19'78,"0"-2"1,1 1 1258,3-1-364,4 2 1,8 6 318,2 4 1,0-2-472,5 6 1,1 2-1,4 6 71,0 2 1,-5 6-416,1-2 0,-1 4 0,7 1 1,2 2 253,1 3 1,-1-2-529,-3 7 0,4-5 0,1 5 0,2 1-123,4 2 1,0 0-356,3-4 0,-1 4 0,1-3 0,-1 3-1129,1 1 0,-6-1-299,1-3 1,-7-4-1,2-4-1260,-3 3 2963,-8-3 0,5 4 0,-5-5 0</inkml:trace>
  <inkml:trace contextRef="#ctx0" brushRef="#br0">23460 12738 8220,'9'-14'-356,"-1"-1"0,0 1 0,0 2 0,1 1 612,-1 1 1,5 1 0,-4-6 0,2 1-1,0 0 1,-1 0 462,1 0 1,-3-2 0,1-2 0,2-1-136,2 2 0,0 6 1,-2 1-1,-2-1 112,2-1 1,-4 2 545,-3 1-728,-2 6 1,-8 4-197,-4 13 0,-4 2 1,-3 8-1,-4 3 43,-1 4 1,-2-1-219,-4 4 0,-1 2 0,3 0 1,0 2 75,3 0 0,-1-2-367,-5 2 1,3 2-1,2-5 1,3-1-188,1 1 0,6-3-525,-1-9 1,7-2-421,8-7 0,4-6 609,5-3 1,1-10 0,9-4 0,-2-4-683,2-1 1,-5-1 1352,0 1 0,1-6 0,-8-2 0</inkml:trace>
  <inkml:trace contextRef="#ctx0" brushRef="#br0">23161 12781 8220,'-12'-11'164,"2"-4"247,-3-2 456,12 3 0,-4 1 1,8 2 1183,2 2 1,6 5-1387,-1 0 1,4 2 0,3 4 123,2 2 1,0 0-419,-5 5 0,5 0 1,2 4-1,-1-2 224,1-1 0,4-1-692,-1 5 0,-2 1 0,0-1 0,0 0-927,0 0 0,0 0 541,2 1 0,1-1 0,-6-2 0,0 0-1336,2-3 1,-5-4 68,3 4 0,1-1 1750,-1 2 0,6-4 0,-3-6 0</inkml:trace>
  <inkml:trace contextRef="#ctx0" brushRef="#br0">24825 12582 8220,'8'-21'170,"-1"5"0,-3-3 1389,0 3 1,1 2 383,-5 0-1602,-6 6 1,-4 2 0,-7 7 0,-4 4-1,-1 5 1,-1 2 0,-1 4 581,0 3 1,0-2 0,-4 7 0,1 1-277,3 2 0,-1 2-635,6-1 0,-1 2 0,2 2 0,1 1-41,4-2 0,1-1-1066,7-1 0,0-5 0,5-1-1244,0 3 0,6-8 1374,4-3 0,-2-7 0,1-8 0,2-2-206,2-3 0,0-7 276,-4-7 895,-3-7 0,-6 4 0,0-6 0</inkml:trace>
  <inkml:trace contextRef="#ctx0" brushRef="#br0">24512 12752 8220,'-10'-19'0,"1"0"247,-1 0 1,-2 0 0,1 0 1836,1 2-1231,7 1 0,-2 10 0,8 6 0,4 8 567,1 4 0,3 3-1187,8-1 0,-2 5 0,5 0 0,0 0-519,0 1 0,2-4-354,5 3 1,-1-3-1,0-2 1,-1 0-1269,-3 0 1908,3 1 0,-5-1 0,6 0 0</inkml:trace>
  <inkml:trace contextRef="#ctx0" brushRef="#br0">24256 11714 8222,'0'-20'71,"-5"4"1,-1-3 963,-2 3 0,3 8 1,-4 4-344,-2 2 0,-2 5 1,0 5-1,1 8 1,-1 4-1,-3 6 7,1 1 1,-1 3-1,2 1 1,-1 4-544,1 1 0,0-3 0,0 5 1,-1 0-776,1-1 1,0-1 203,0-3 1,6-5 0,3 3 0,4-8-1092,1-2 0,0-2-2412,0-5 3918,0-6 0,-7-8 0,-1-8 0</inkml:trace>
  <inkml:trace contextRef="#ctx0" brushRef="#br0">23815 11856 8222,'-14'-20'83,"0"4"735,0-3 881,6 3 1,8 4-706,9 2 1,4 6-1,3 7 1,2 3 752,6 2 1,5 3-1233,4 8 0,-2-2 0,7 7 0,0 1 270,-1 2 0,7 2-715,-6-1 1,4-1 0,-8-2 0,-3-3-752,-1-1 1,2 2-1233,-4-4 0,2 0 0,-11-4 1913,-1-1 0,-3 0 0,0 0 0</inkml:trace>
  <inkml:trace contextRef="#ctx0" brushRef="#br1">25777 12909 8139,'8'-35'-52,"3"5"1,-5-2 0,1 5 0,-1 4 0,-1-1 650,1 2 1,-4-3 0,2 6 0,-2 1 76,-2 2 1,-6 8 0,-5 5-13,-7 6-564,3 5 1,-8 13-1,6 3 1,-4 4 0,1 5-1,-2 5 1,1 3-147,1 2 1,1-4-347,5 4 0,-1-5 0,1 8 0,0-5-876,0-2 1,4 4 499,1-10 768,-1 0 0,2-4 0,2-1 0</inkml:trace>
  <inkml:trace contextRef="#ctx0" brushRef="#br1">25550 12894 8139,'-13'-34'0,"5"4"1232,-6-4-860,6 11 1,8 7-1,3 8 1,5 2-1,8 4 1,4 5-1,6 7 759,1 2 1,3 7-1032,3 0 1,-2 7 0,9-1 0,3 5-1303,2 3 1,7 0 1201,-4-4 0,6-1 0,-4 0 0</inkml:trace>
  <inkml:trace contextRef="#ctx0" brushRef="#br2">12341 13207 8516,'-7'-6'-577,"-6"3"1,3-7 0,-2-1 798,-2-2-128,-1-1 0,1 5 1,0 1-1,0 1 0,-1 4 1,1 0-1,0 0 0,0-2 183,0 2 1,4 2-1,1 1 119,-2 0-246,4 0 285,-5 0 245,10 0-543,-4 0 1,7 0-226,4 0 1,-2 1 0,8 2 0,3 4 58,4 0 0,2-2-14,-1 5 0,5-6 0,8 4 1,4 0-9,5 0 1,-1-5 59,7 2 0,3 1 0,3-1 0,4-2 64,4-1 0,-1-2 58,6 0 1,-4 0-1,4 0 1,2 0 32,2 0 1,-1-2-5,-2-2-129,2 2 1,-4-11 0,6 5 0,0-1 0,0 1-12,0 2 0,2-4 0,1 4 0,4 0-96,1-1 1,-5-2 83,2 4 0,3-1 0,-39 4 0,0 1 0,2-2 0,0-1-6,1 0 0,-1 0 1,0 1-1,0-2 9,-2 1 0,1-1 0,1-1 0,-1 1 1,38-1-1,-38 2 0,1 0 43,0-2 0,1 1 0,33-3-28,-36 3 1,0 0-1,34 2 1,-2-3-1,0 1 0,4 0 1,-3 1-21,3 4 1,-2 0 0,0 0 0,5-2-1,-37 0 0,0-1 0,35 2-41,-34-2 0,-1 1 0,0 1 0,-1 0 1,1 1-1,1 0 0,0 0 0,1-1 24,1-1 1,0-1 0,-1 2 0,0-1 22,4-3 1,-1 0-1,-2 3 1,0 0-1,2-2 1,1 0-1,0 0 1,0 0 34,1 0 1,0 0-1,-1 2 1,-1 1-809,1-1 0,-1-1 787,-3-1 1,0 0 0,5 3 0,0-1 0,-1-2 0,-1 0 0,2 1 0,0 0 0,0 1 0,0 1 69,-2 0 0,1 0-85,-2 1 1,-1 0 0,2 0-1,0 0 1,1 0 0,0 0 0,2 0-1,-1 0 1,0 0 0,0 0-57,0 0 1,0 0 0,0 0 0,0 0 0,2 0 0,-1 0-1,2 0 1,-1 0 47,1 0 0,0 0 1,1 0-1,-1 0 1,-3 0 1,1 0 0,0 0 0,1 0 0,1 0 0,0 0 0,2 0 0,0 0 6,-1 0 0,1 0 1,2 0-1,0-2 19,-1 0 1,-1 0 0,0 1 0,0 0 0,1-2 0,0 0 0,1 0 0,1 1 22,-1 0 0,0-1 1,2 0-1,-1 0-22,-5 1 1,0-1-1,4 2 1,-1-1 0,-1-2-1,1 0 1,0 1-1,1 0 27,-2 1 1,1 1-1,-2-2 1,-1-1-777,-2 2 0,0 0 730,0-1 0,-1 1 0,2 2 0,0 0 0,0 0 0,0 0 0,1 0 0,0 0 0,0 0 0,-1 0-31,0 0 0,-1 0 0,0 0 1,0 0-1,0 0 0,1 2 0,0-1 1,1 2-209,0 2 1,0 0 0,-2-1 0,-1 0 230,-1 1 1,-1-1-49,0-2 0,1-1 1,2 5-1,1 1 1,0-3-1,1 0 1,-1 0-1,0 0 1,-1-1-1,0 0-34,-2 1 0,0-2 87,3-1 1,-1 0 0,2 4-1,-1 1 1,3-3 0,0-1 0,-2 0-1,0 1 1,-2-1 0,-1 0-1,0 1 1,-1-1 0,0 0 0,0-1 186,1 0 0,0 0 0,1 1 0,-1 0 17,1 1 0,0-1 1,-2 1-1,-1 1 1,-1-3-1,1 1 0,0 1 1,-1 0-105,1 1 1,-1 0 0,2 0 0,-1 0-86,3 0 0,0 1 0,-3 2 0,1-1 0,-1-1 1,0-1-1,1 2 0,1-1-58,-1 0 0,2 0 0,1 1 0,0 1 10,-1-3 0,0 1 1,-1 1-1,0 1 0,-5 0 1,0 0-1,2 0 1,0 0-105,0 0 0,1 0 0,2 0 0,0-1 85,1-1 1,0-1-1,-1 3 1,-1-1-1,-3-2 1,-1 0-1,2 1 1,0-1 20,0 1 1,1 0 0,2-1-1,0 0 14,0 0 1,1 1-1,2 1 1,-1-1-1,-4-2 1,1-1-1,1 0 1,0 1 57,0 0 1,1 0 0,2 0 0,-1 0-26,-1 2 1,-1 0-1,3-1 1,-1 0 0,-3-2-1,-1 1 1,2 0 0,0 1 21,0 0 1,1 0-1,2 2 1,-1-1-37,-1-2 1,0-1-1,1 3 1,0 0-1,-3-3 1,-1 0-1,2 1 1,0-1-3,1 1 0,-1 0 1,3-1-1,-1 0-2,-1 2 1,0 1 0,0-3 0,1-1 0,-5 2 0,-1 1 0,3-2 0,-1 0 37,4 1 1,-1-1 0,-3 1 0,-1-1-38,2-2 1,-1 0 0,1 0 0,-1 0 0,0 0 0,1 0 0,1 0 0,0 0 25,1 0 1,-1 0 0,-2 0 0,0 0-15,-2 0 1,0 0-1,-2 0 1,0 0 0,0 0-1,0 0 1,0 0-1,1 0 17,1 0 1,0 0 0,-4 0 0,0 0-25,2 0 1,-1 0-1,34 0 1,0 0-1,-4 0 73,0 0 0,-8 0-30,-2 0 55,-10 0 0,2 0 0,-5 0 0,-2 0 0,-1 0-19,-5 0 1,-6 0 0,1 0 0,-1 0 850,-4 0 1,-2 0-936,-5 0 0,-4-5 1,-6 0-1,1 2-24,-1 2 1,-5 1-1771,1 0 91,-7 0 1,3 6 1694,-6 3 0,0-2 0,0-1 0</inkml:trace>
  <inkml:trace contextRef="#ctx0" brushRef="#br2">9839 13164 8493,'-6'-42'-175,"-2"5"1,-5 6-1,2 6 1,3 6-1,0 3 860,1 2 0,2 6 0,-5 3 0,-2 5-214,-6 5 0,-5 10 0,-9 14 1,-3 9 99,-1 8-531,4-2 0,-1 11 1,8-3-1,4 4 0,4 0 1,6 3-1,3 1-58,5 2 1,3-6-214,5-3 0,10-14 0,14-3 0,7-10-174,5-12 0,7-6 176,-1-8 183,0-7 1,-4-8 0,0-14 0,-1-7-1,-2-7 188,-7-4 1,-1-1 0,-15-7-1,-3-3 343,-3-1 1,-8 1-75,2 1 1,-10 6 0,-4 4 0,-5 4 274,-5 5 0,3 5-438,-3 10 0,-2 4 0,3 9-2184,0 5 1298,2 4 1,8 7-1,4 5 638,2 7 0,8 4 0,2 6 0</inkml:trace>
  <inkml:trace contextRef="#ctx0" brushRef="#br2">10436 13335 8475,'-14'-6'1219,"-5"-5"47,0-4 1,8 4-1024,11 11 0,3 2-843,11 3 0,-1-2 0,12 5 600,5-2 0,5 5 0,8-3 0</inkml:trace>
  <inkml:trace contextRef="#ctx0" brushRef="#br2">10877 12738 8373,'-13'-33'203,"4"0"0,6-1 248,6 0 1,8 4-1,11-4 1,8 6 11,5 4 0,4-3 1,9 5-1,5 0-10,7 3 0,-6 10-294,3 4 1,-10 4 0,-1 2 0,-6 4 119,-7 4 0,-6 10-535,-8 5 230,0 3 1,-18 8-1,2 4 1,-6 7 0,-8 8 23,-6 6 0,-1 4 1,-5 9-1,10-35 0,0 1-82,0 4 0,0 0 0,-1 1 0,1 2 37,1 1 1,0 1 0,-1-2 0,1-1 0,2-2 0,1-1-1,0 2 1,0-1 39,1 3 1,1-2 0,-1 35-421,3-3 1,3-16 0,4-12 0,3-6-629,4-4 0,-1-9 465,2-10 590,-1-10 0,12 4 0,1-5 0</inkml:trace>
  <inkml:trace contextRef="#ctx0" brushRef="#br2">11090 13449 8315,'-6'-14'0,"4"-7"1170,-2-3-731,2 4 1,5-6 0,7 8-1,9 0 1,8 1 474,6-2 0,9 3 0,10-3 1,4 3-396,1 2 1,6 1-849,3 4 0,-1-2 0,0 6 0,-2 2 329,-3 1 0,5 2 0,-1 0 0</inkml:trace>
  <inkml:trace contextRef="#ctx0" brushRef="#br2">27469 11601 8214,'0'-35'-71,"0"3"0,0-4 0,0 1 0,0 4 0,0 1 754,0 1 0,0 1 0,-1 1 0,-3 2-99,0 1 1,-6 7 0,4-2 0,-2 4-1,-3 6 118,-2 4 0,4 11 0,-1 10 1,-1 10-174,-1 5 1,-1 10-276,3 2 0,-1 1 0,7 10 0,1 3 86,1 3 0,2 6-343,0-4 1,0 1 0,2-2-1,1 4-1128,1 0 0,9-3 552,1-10 0,0-5 0,7-7 1,-2-6-873,0-4 1,0-9 509,-5-12 1,-6-9 0,-3-3 940,-4-10 0,-13-23 0,-4-2 0</inkml:trace>
  <inkml:trace contextRef="#ctx0" brushRef="#br2">27156 11288 8408,'-27'-46'104,"5"3"1,8 7 386,8 4 0,6 12 254,5 6 1,9-1 0,11 8-1,8-1-7,10 3 1,9 5-549,14 5 0,10 4 1,-30 0-1,1 3 0,4 1 1,1 2-481,3 2 0,1 2 0,0 5 1,0 1 411,5 3 0,1 1 1,-4 2-1,-1 1 1,1 3-1,-2 0 1,-4-1-1,-1 0 59,-4-1 1,-3 0 0,-1 2 0,-3 1-29,-6 1 0,-2 2 1,-4 0-1,-2 1 1,10 31-1,-16-8-41,-12-7 1,-25-3-204,-11-5 0,-23-2 1,-12-8-1,27-22 1,-2-1 116,-4-2 0,-2-1 1,-3 2-1,-2-2-63,-3-2 1,0-1 0,-3 0 0,1 1 0,2-4 0,1 0 0,2 0 0,0-1-73,3 0 0,0 0 0,3-3 1,1-1-436,1 1 0,2 1 1,-31-3-1,13-4 0,10 0-1329,7 1 0,12 1 1873,9 2 0,0 0 0,5 0 0,3 0 0</inkml:trace>
  <inkml:trace contextRef="#ctx0" brushRef="#br2">27270 15652 8026,'-22'14'-56,"1"1"1,7-3 0,2-1 0,1-1-1,1 1 689,-1 2 1,5 1 0,1 0 331,3 0-697,2 0 1,0 1 0,2-1 0,1 0 0,3 0 698,2 1 0,-3-3 402,5-2-758,-1-4 1,5-8-1,0-4 177,1-8 1,-6-4-524,1-10 1,-1 1 0,5-12-1,1-6 75,-1-5 1,5-5-252,0-2 1,0-8 0,-4-6 0,-6 32 0,0-1 24,0-2 1,1 0 0,2 0-1,-1-1-44,-1 0 0,-1 1 0,10-36 0,-4 7 0,0 8 210,4 5 1,-8 9 70,4 6 1,-9 13 0,3 11 476,2 3-931,-4 8 0,1 3 0,-4 12 0,6 7-402,3 8 0,1 11-44,0 5 0,6 10 1,4 5-1,5 7-333,4 7 0,-2 1 527,7-2 1,-6 3 0,3-4 0,-2 2-174,0-1 1,5-8 348,-5-1 0,0-13 1,-6-12-1,-2-8-56,-1-10 0,-2-6 468,2-8 1,-2-8-1,-5-6 1,4-10 415,1-8 1,-9-4-337,1-7 0,-3-6 1,3-4-1,-1-7 767,-4-7 0,4 3-651,-4-3 1,-1-4 0,2-5 0,1 2 80,1 2 0,1 8-362,-3 7 0,1 13 0,-7 11 1,0 3-74,-3 2 0,4 10-218,0 4-1417,-1 3 0,-4 5 156,0 6 0,0 8 1,0 10-1,0 8-981,0 5 0,0-1-75,0 4 2460,0 2 0,0 0 0,0 7 0</inkml:trace>
  <inkml:trace contextRef="#ctx0" brushRef="#br2">28919 15084 8076,'2'-35'607,"1"-3"0,5-2 77,5 3 1,-2 2-1,9 6 1,-1 1 403,0 0 0,0 5-34,-5 4 1,-4 8 339,-1 2 0,-6 9-1259,2 5 1,1 6 0,1 17-1,-1 7 177,0 4 0,5 10-193,-1 3 1,1 5 0,0 5 0,-1 4-388,1 4 1,-3 1-138,1 0 0,-6 0 1,2 0-1,-4 0-1111,-1 0 1,0-3 415,0-6 0,-6-8 1,-5-17-1,-5-7 1100,-3-9 0,-6-2 0,3-11 0</inkml:trace>
  <inkml:trace contextRef="#ctx0" brushRef="#br2">28763 15041 8585,'0'-51'1350,"9"-1"-1048,10 10 1,13 4 0,20 16-1,13 7 190,12 9 1,-34 6 0,1 2-346,6 1 0,0 3 1,-3 1-1,0 2 1,0 5-1,0 2 0,-1 1 1,-1 1-54,0 2 1,-1 2 0,1 2 0,-2 1 198,-2 3 1,-1 1-1,0 0 1,-3 1 0,-7 0-1,-3 1 1,-2 2-1,-3 1 600,15 35 1,-12 7-596,-15 0 1,-20-5 0,-18-6-1,-17-2-212,-8-3 1,19-31 0,-2-1-193,-1-2 0,-2 0 1,-3-1-1,-3-1 0,0-3 1,-1-1-1,0-1 0,0 0-442,1-2 0,-1-1 1,-2-1-1,1-2 548,2-1 0,0 0 0,-1 2 0,0-1 0,4-2 0,0-2 0,3 1 0,-1-2 0,-37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57D200"/>
    </inkml:brush>
    <inkml:brush xml:id="br1">
      <inkml:brushProperty name="width" value="0.05292" units="cm"/>
      <inkml:brushProperty name="height" value="0.05292" units="cm"/>
      <inkml:brushProperty name="color" value="#FF0000"/>
    </inkml:brush>
  </inkml:definitions>
  <inkml:trace contextRef="#ctx0" brushRef="#br0">16422 5189 10621,'-36'-14'-195,"4"0"0,7 1 380,6 3 0,5 6 204,4 8 0,7 3 0,12 2 0,12-4 0,9-3 0,11-4 57,10-3 0,18 2 1,-26-2-1,3-1 1,1-1-1,2 0-110,3-2 0,2 0-368,6 0 0,3-1 1,5 0-1,3 0 0,-19 2 1,2 0-1,0 0 1,1 0-1,1-1 0,0 1 1,0-1-1,0 1 1,-1 0-1,0 0 0,-1 1 1,0 0-1,25-4 1,0 1-176,0 1 1,-1 1 0,-4 0 0,-2 0 0,-2 1 0,-2 1 0,-6 1 0,-1-1-423,-4 1 1,-2 1-1,-3 2 1,-1 1-922,-5-2 0,-2 1 1550,-2 4 0,0 1 0,30-2 0,1 4 0,-2-4 0,-3-1 0</inkml:trace>
  <inkml:trace contextRef="#ctx0" brushRef="#br1">3569 5957 16428,'0'-43'-940,"-6"0"0,-4-1 1,-2-2-1,-1-1 1,0 1 1267,-1 2 1,3 8-1,-9 4 1,-3 5 0,-3 5-1,-9 3-18,-6 6 1,-5 7 0,-12 11 0,-6 7-222,-7 11 0,-1 8 0,32-8 1,1 3-1,-2 2 0,1 3-44,-2 2 0,0 3 0,0 3 0,1 1 0,-5 4 0,0 2 0,1 2 0,1 0-232,2 3 1,1 1 0,2 2-1,2 3 1,-1 3 0,2 3-1,0 3 1,2 2 27,0 4 0,2 0 0,7-1 1,2 0 6,1 0 1,2 0-1,5 0 1,4-1-1,4-5 1,2-1-1,3-2 1,4 0 8,2-3 1,4-3 0,7-12 0,5-3 198,4-1 1,4-4-1,7-7 1,5-4-1,4-4 1,3-4-1,4-4 1,1-3 53,4-2 1,2-3 0,3-5 0,2-3-16,3-5 1,1-3 0,5-2-1,0-4 1,0-6 0,0-3-1,2-2 1,2-3 232,-24 9 0,1-1 0,0-1 0,-3 0 1,-1 0-1,0-1-135,1-1 0,-1-1 1,-1 0-1,-2-1 1,0-1-1,-2-1 0,19-17 1,-1-1-1,-1-1 1,-1-1 147,1-2 1,-2-1 0,-5 3-1,-5-2-222,-5-2 0,-3-1 0,-3 3 0,-4-1 0,-7 0 0,-4-3 0,-1 1 0,-1-2 143,-2-1 1,-3-1 0,-7 2 0,-4-1-248,-3-1 1,-4 0-1,-3 3 1,-4 3-1,-7 1 1,-3 2-1,-2 4 1,-2 2-336,-4 5 1,-2 3 0,-1 7 0,-3 5-12,-38-9 1,-3 16 0,-5 17 0,34 5 0,0 4-1398,-6 6 1,1 3 1725,1 4 1,0 2 0,-11 9 0,1 4 0,5-1 0,1 0 0</inkml:trace>
  <inkml:trace contextRef="#ctx0" brushRef="#br1">30867 7435 8503,'11'-39'25,"0"-1"0,15-31 0,-6 10 1,2 2-1,2 5 0,0 5 218,-1 7 0,3 2 0,5-2 0,4-3-184,1-2 0,-4 3 0,-1-4 0,-5 4 0,-9 3 0,-6 0-80,-6-2 0,-8 9 0,-10-7 0,-14 3 51,-11 1 1,-15 6 0,-17-1 0,32 19 0,-1 1-59,-3 1 1,0 3 0,-5 2 0,-1 2-99,-5 1 1,-3 2 0,-4 0-1,-1 2 1,-4 1 0,-2 2 0,-3 3-1,0 2 59,-2 3 1,0 3 0,-2 2 0,1 2-131,2 3 1,0 3 0,-2 3 0,1 1-1,4 3 1,1 3 0,1-1 0,1 3 123,3-1 1,1 3-1,4 6 1,3 2-845,1 4 0,2 2 900,-1 5 1,3 1 0,7-1 0,4 1-1,2 2 1,4 1 0,4 1 0,5 1-1,5 0 1,4 1-25,4 1 0,3 1 1,3-1-1,5-1 0,4-3 1,6-2-1,4-3 0,4-2-209,5-3 1,5-3 0,6-2-1,5-4 259,4-4 0,2-2 0,10 0 0,2-3 0,3-6 0,3-4 1,2-3-1,2-3 140,4-2 0,0-3 0,2-2 0,1-2-29,2-1 1,2-1-1,-26-4 1,1-1-1,0-1 1,27-1-1,-1-2 1,0-3-1,0-4 102,-1-3 0,0-3 1,-2-2-1,1-2-135,-2-3 0,-1-3 0,-2-4 0,-2-4 0,-6-2 0,-2-3 0,-5 0 0,-2-1 66,-3-1 0,-2-2 0,-4-5 1,-2-3-111,-2-1 1,-1-2 0,-1-4 0,-2-3-1,-4-1 1,-3-1 0,-4-1 0,-3-2-7,-2-1 0,-3-1 0,-5 3 0,-3 0-92,-3 0 1,-4 1 0,-1 3 0,-5 3 0,-4 6-1,-5 4 1,-7 5 0,-4 5-110,-7 4 1,-6 4-1,-5 6 1,-6 5 112,-9 4 0,-5 4 51,-11 2 0,-3 2 0,-2 5 0,-3 2 0,22-1 0,-1 0 0,1 0 0</inkml:trace>
  <inkml:trace contextRef="#ctx0" brushRef="#br1">9896 10549 8510,'-9'-56'282,"-1"4"0,4 6 0,3 7 0,3 6 1,0 4-1,0 6 387,0 4 1,-4 9 0,-5 5-592,-10 4 1,-19 15 0,-11 11-1,-9 16 1,25-14 0,-1 2 0,-1 3-1,1 2 81,-2 3 0,1 0 0,0 2 0,0 1-255,2 3 1,0 0 57,0-4 0,3 1 0,3 0 0,3 2 0,0-4 1,2 1-1,3-1 0,2 0 0,-7 33 0,13-13 1,11-13-196,10-15 0,12-8 228,16-8 1,11-6 0,9-5 0,12-8-55,9-9 1,-34 4 0,1-2-118,4-4 1,0-1-1,-2 0 1,0-1 0,3-2-1,1 1 1,0 0-1,0 0-2001,1-1 1,0 0 2176,-2 0 0,1-1 0,1 0 0,1 1 0,-2 1 0,0 0 0,2 2 0,1 1 0</inkml:trace>
  <inkml:trace contextRef="#ctx0" brushRef="#br1">10706 10833 8400,'-14'-6'356,"0"-2"1,0-7 417,0 1 1,6 10 0,3 8-272,3 14 0,4 8 1,1 8-1,3 5 110,2 7 0,-5 1-254,2 10-581,-3-3 1,2 11 0,1-4 0,-2 6 0,-1 2 0,-2 1 0,0-4-1591,0-4 1,2-12 1811,2-7 0,10-13 0,9-10 0</inkml:trace>
  <inkml:trace contextRef="#ctx0" brushRef="#br1">11673 10961 8498,'-39'-14'2036,"4"-1"-1866,7 1 0,16 6 1,9 4-1,14 0 603,11 0 1,5 2-670,2-3 1,6-1 0,2 1 0,6 1-299,4-3 1,4 6-372,6-4 1,1-1 0,2-1 0,4 1-486,0 0 0,-5 1 653,-2 5 1,-13 1 0,-14 4-1,-10 6-161,-10 7 0,-15 4 603,-9 6 1,-14 5 0,-14 2 0,-3 0 235,-1 0 0,2 1 191,1-8 0,7 4 0,2-10 0,6 0 1094,4-3-832,-3 3 1,21-6 0,8 1-202,18-5 1,15-8-715,12-8 1,10 0-1,10-5 1,4-2-760,5-2 1,3-3 939,-37 7 0,1-1 0,0 0 0,-1-2 0,1-2 0,-1 0 0</inkml:trace>
  <inkml:trace contextRef="#ctx0" brushRef="#br1">14033 10222 8296,'-12'-51'1200,"4"5"-436,-6 13 0,6 14 1,8 19-1,0 10-397,0 7 0,0 13 1,0 11-1,0 8 112,0 6 0,0 4-95,0 7-463,0 4 0,6-1 0,3 10 0,-2-38 0,-1 0 0,1 3 0,0-1 1,0 1-1,1-1 0,-1 0 0,0-1-1051,0-1 0,0-1 0,0 1 0,0 0 1130,7 35 0,1-13 0,-1-8 0</inkml:trace>
  <inkml:trace contextRef="#ctx0" brushRef="#br1">13934 10506 8260,'-4'-47'50,"0"1"1,2 2 0,2 1 0,11-33 668,18 14 0,20 18-631,22 16 1,8 12 0,-35 13 0,0 1-1,2 2 1,0 0-117,0 2 0,1 1 1,1 3-1,1 4 430,3 3 1,0 2-238,-4 1 1,-1 3-1,2 4 1,0 3 0,-7 0-1,-1 2 1,0 1-1,-3 2 1,-2 2 0,-2 2 144,-3 1 1,-4 2 0,-4-2 0,-5 0 0,6 40 0,-16-3-184,-14-2 0,-7-32 1,-4-1-133,-7 3 0,-5-1 0,-1-3 0,-4-3 1,-5 0-1,-3-2 0,-2-1 0,-2-2-529,-2 0 1,0-1-1,-3-1 1,1-2 214,-3 2 0,1-1 0,2-4 0,1 0 0,-1 0 0,0-2 319,4-2 0,1-1 0,1 1 0,1-1 0,0 0 0,0-1 0,1 1 0,-1-1 0</inkml:trace>
  <inkml:trace contextRef="#ctx0" brushRef="#br1">10465 12454 8378,'-33'-27'153,"-1"5"0,3 7 0,1 9 1,1 9-1,-1 11 0,-3 16 328,-5 13 1,-3 16 0,19-25-1,0 3 1,-2 2 0,0 2-397,-2 3 1,0 1 0,2 1 0,1 1-1,1 3 1,1 1 0,3 0 0,2 1-1,1 0 1,3 0 0,1-1 0,3-1-35,1-1 1,4-2-1,7-4 1,3-4 0,19 28-1,15-15-399,14-11 1,10-14-1,11-14 1,4-12 68,-38-4 1,0-2 0,4-4 0,1-2-170,3-2 0,0-3 0,-1-3 1,1-3-1,3-3 0,0-2 448,0 0 0,0-1 0,-1 0 0,0-1 0,2-1 0,-1 0 0,0-3 0,-1-1 0</inkml:trace>
  <inkml:trace contextRef="#ctx0" brushRef="#br1">11076 13264 8370,'-50'-14'311,"15"-1"1,19 1 740,18 0 1,13 1 0,19 4 0,5 3-498,7-1 0,-7 6-530,4-4 1,-4 11 0,3 9 0,-3 8-165,-1 9 1,-11 6-28,1 9 0,-10 4 1,-3 6-1,-5 1-399,-4 4 1,-1-4 178,-5 4 335,0-10 0,2-10 1,2-10-1,7-7 0,8-7 137,10-7 1,9-13 0,14-12 0,11-8-1241,10-5 1154,-31 13 0,1-1 0,3 1 0,1 0 0,3 0 0,0 0 0</inkml:trace>
  <inkml:trace contextRef="#ctx0" brushRef="#br1">13792 13989 8101,'-15'0'118,"6"0"1,-1-2 0,1-2 0,1-6 388,3-2 1,4-9-1,1-3 1,0-4-140,0-5 0,0-8 0,0-10 0,1-4 0,3-8 0,0-7-29,-1-6 0,5-1 0,-3 36 1,0 0-1,1 0 0,0 0-95,1-3 1,1 1 0,6-30-66,0 2 1,5 11-1,0 11 1,0 9 212,1 10 0,-2 18-445,6 2 0,6 15 0,7 11 0,6 12-119,5 13 0,2 13 82,-22-24 1,1 2-1,0 2 1,0 0 0,1-1-1,0 0 1,2 2-1,0-1-460,0 2 1,0 0-1,-2-2 1,0 1 300,1-1 0,0-2 0,-2-2 0,0-3 0,27 19 0,-3-6-445,0-7 0,-14-16 630,-1-7 1,-8-15 0,-5-11 0,-3-12 124,-1-13 1,-8-8 159,-9-8 0,3-8 1,-3-6-1,-2 31 1,0-1 211,-2-3 1,1 0 0,0-1 0,0 0-164,1-5 1,0 0-1,2 2 1,2 0-1,2-3 1,3-1-1,1 4 1,1 0-168,2 2 1,2 2-1,14-29-648,7 12 1,-5 15 0,4 16 0,-1 8-406,0 7 1,-2 12-76,4 3 1,-5 10 1024,5 13 0,-2-4 0,2 13 0,-5 4 0,-3 7 0</inkml:trace>
  <inkml:trace contextRef="#ctx0" brushRef="#br1">15626 13932 8105,'-29'-6'1697,"7"-2"-1520,8 0 0,14 0 0,9 3 1,4-4-31,1-4 1,-4 4 0,-1-1 0,1-1 56,-2-1 0,3-7 1,-5 0-1,0 1-298,1 2 0,-3 1 0,-2-3 0,1-1-715,2 2 1,0 1 233,-5 2 0,0 0 0,0 0 0,0-1 575,0 1 0,0 0 0,0 0 0</inkml:trace>
  <inkml:trace contextRef="#ctx0" brushRef="#br1">15796 13164 8281,'-22'-50'-8,"-3"2"6,6 11 764,6 2 1,2 13 0,7 3 0,0 3 2005,3 2-2467,1 6 0,-2 2 0,-1 7 0,-2 5 0,2 10 661,2 11-812,1 8 1,0 9-1,1 5 1,4 8-1,6 6-133,6 2 1,1 3 0,4-5 0,-2 0-267,-2 0 0,2 8-3862,-1-4 3259,7-1 0,-11-6 0,4-3 0,-3-7 852,-2-4 0,-1 0 0,0-3 0,1-7 0,3-4 0</inkml:trace>
  <inkml:trace contextRef="#ctx0" brushRef="#br1">15754 13449 8271,'-15'-50'253,"1"0"0,3 1 0,2-1 552,0 0 1,4 0-506,5 6 1,4 1 0,14-34 0,16 15 0,9 5 0,9 5 203,8 5 0,5 15 0,9 10 1,5 10-190,-37 8 1,2 3 0,3 1 0,2 1-217,1 3 0,-1 2 0,-2 3 1,0 2-1,0 6 0,-1 3 1,-4-1-1,0 3 213,-4 1 0,-1 3 1,0 1-1,-3 1-638,0 2 1,-1 2 503,-3-1 1,-3 2-1,9 34 1,-14-1 0,-11 4-1,-14 4-203,-4-34 1,-3 0 0,-6-1 0,-3-2-1,-7 0 1,-3-1 0,-3-2 0,-1-2-589,-4 0 1,-2-1-1,-5 1 1,-2-2 122,-3-1 0,-2-1-222,2-2 1,-1-2-1,-3 1 1,0-2 711,3-4 0,1 0 0,-2-1 0,0-1 0,1-3 0,-1 0 0,1 0 0,1 0 0,1 1 0</inkml:trace>
  <inkml:trace contextRef="#ctx0" brushRef="#br1">12413 13349 8294,'-7'-20'346,"1"-4"0,3-1 0,12 1 1,16 5-1,20 5 0,12 3 483,9 1 0,7 2 0,-1-1 1,-4 4-1110,-3 4 1,-8 1 0,-7 0 0,-2 1-1,-9 4 1,-9 6-814,-9 6 1,-12 2 0,-6 8 0,-7 5 1092,-10 3 0,-9 4 0,-8 7 0,-4 1-386,-1-1 0,4-3 755,-1-5 0,9-5 0,7-10 0,6-4 1062,6-3 0,11-8 2111,9-3-3074,11-4 0,14-2 1,12-4-1,11-4 1,10-2-1886,-33 5 1,1 2 1416,0 0 0,1 2 0,37 8 0,-1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18142 6170 8524,'-9'-14'-29,"1"-1"0,0 1 0,0 0 1,-1 0 61,1 0 0,-5-1 1,4 0-1,-4-3 294,-1-1 0,4 0 1,1 5-1,-1 0 0,1 0 1,-1-1 151,-1 1 1,5 5 0,0 1-319,-1 2-182,-1 1 0,-1 11 0,1 4 0,0 4 0,0 5 0,-1 6 1,-1 5 73,1 3 1,6 2-18,-2-2-14,3 3 0,2 6 1,0-3-1,4-3 1,3-1 41,8-3 0,10-2 0,3-2 0,9 1-5,4-1 0,8-6-55,3-3 1,5-2 0,3-1 0,1 0-210,-1-3 0,4-7 39,-3 4 1,-2-7 0,-6 3 0,3-1-32,-3-1 0,1 1 193,3-5 0,-3 5 0,1 0 0,3-1-27,1 3 1,4-6 25,-1 4 0,6 1 0,-4-1 0,3-2 79,-1-1 0,-6-2-54,2 0 0,-4 0 1,-3 0-1,-4 0-8,-8 0 1,-2 0-16,-8 0 1,0-2 0,-6-1 85,-3-2 19,-4 1 1,-12-3 0,-3-2 0,-4-4 473,-1-1 0,0-7-454,0-2 0,-4-12 0,-3-6 0,1-6 61,0-4 1,1-1-59,5-5 0,0 0 1,0 2-1,2 3 79,2 4 1,-2 12-135,3 8 1,-4 5-1,-1 9 109,0 0-486,0 6 0,-1 3 1,-3 10-1,-2 5-1008,-2 2 1,5 2 623,-2 1 0,4 5 0,1 4 691,0 3 0,12 1 0,4 1 0</inkml:trace>
  <inkml:trace contextRef="#ctx0" brushRef="#br0">19806 3782 17485,'-22'0'-298,"1"0"0,2 0 0,0 0 0,2 0 2079,1 0-1349,8 6 0,2-6 1,6 0-1,0-10-571,0-7 0,0 0 0,1-7 1,3-1 13,0-2 1,1-5 58,-5-6 0,0 4 0,0-12 0,0-2 110,0-1 0,0-3 0,0-5 0,0 2-249,0 3 1,6 3 44,4 6 0,-2 1 1,0-1-1,0 2-164,-1 3 1,-3 3 172,0 7 0,3 4 0,-1 2 0,0 2 346,1 2 1,-3 7-131,-4 2 0,5 4 0,1-3 286,2 2 0,2 1-269,4 5 1,2 0-1,1 0 1,5 2 6,5 2 1,6-2-45,15 3 0,9-4 0,10-1 0,8 0 79,5 0 1,-33 0 0,1-1-54,1-2 1,2 1-1,4 1 1,2-1 0,-2-3-1,0 0 1,0 0 0,-1-1-175,0 0 0,0 0 1,-2-3-1,-2-1 227,-2 0 0,-1 1 0,1-1 0,-1 1 0,-4 1 0,-1 1 0,36-7 226,-9 0 0,-7 1-225,-10 4 0,2-4 1,-8 5-1,-4-1 115,-2-1 0,-9 6-118,2-6 0,-9 7 0,-5-2 252,-3 4-173,-2 1-104,-6 0 451,-2 0 0,-7 0-549,-4 0 1,-1 1-8,-4 4 1,-2 3-1,4 6-296,0 0 0,-3 5 112,6 0 1,-6 7 0,3-3 0,-1 6-210,-1 4 0,5 3 212,-4 7 1,6 0 0,-4-1 0,3 1-167,-1-1 0,0-4 225,5 0 1,0-3-1,0 0 1,0-7-53,0-1 1,0-6 114,0-2 1,0-4 450,0 0 79,0-8-482,0 0-1009,0-7 1,2 0 56,2 0 0,-2 11-2550,3 3 3476,3 10 0,0 10 0,6 11 0</inkml:trace>
  <inkml:trace contextRef="#ctx0" brushRef="#br0">23602 2786 8533,'30'-41'-29,"3"2"0,5 3 0,3 1 0,3 3-309,4 2 416,-4 2 0,5 4 1,-6 2-1,-2 1 0,-2 4 1,-3 1-1,-1 2 0,-3-2 1,-4 0 319,-4 2 1,-4-2-1,-7 10-217,-3-2 1,-6 7 0,-10 1-238,-8 8 0,-8 10-21,-11 6 1,-5-2-1,-10 4 1,-6 2-90,-6 4 0,-1 1 140,-10-5 0,3 5 1,29-15-1,0-1 1,1 1-1,-1-1-46,-1 0 0,-1 1 0,-1-1 0,-1-1 21,-2-2 1,0 0-1,-1 0 1,0-1-1,-1-1 1,0 0 0,1-2-1,2-1 8,0-1 0,1 0 0,-30 4-173,7-2 0,14 1 1,9-5-1,10 0-457,7 1 1,11-1-43,5-1 715,7 3 0,-10 6 0,6 0 0</inkml:trace>
  <inkml:trace contextRef="#ctx0" brushRef="#br0">22777 2872 8533,'-12'-14'-121,"2"-1"1,-1 1-480,6 0 897,-6 6 0,8 2 1,-5 7-1,2 6 31,3 7 1,1 2-368,2 7 1,2 1-1,4 3 1,8-4-39,8-4 0,7-1-132,4 1 93,3-3 0,7-1 0,0-7 0,1 0 1,3-2-1,5 1 0,2-4-1426,-2-1 1542,4-2 0,-12-7 0,5-1 0</inkml:trace>
  <inkml:trace contextRef="#ctx0" brushRef="#br0">24142 2900 8587,'22'-42'-276,"10"5"1,-2 6-1,3 5 497,2 7 0,-2 10 1,-6 7-1,-3 10 615,-5 11 1,-4 8-928,0 6 106,-8 4 0,-2 10 0,-10 0 0,-4 1 1,-4 1-1,-1 3 0,-2 3-263,-3 2 0,-3 0-179,-6 0 1,-1-5-1,1-2 1,-1-2-1134,1-7 1560,6-11 0,-5-10 0,5-5 0</inkml:trace>
  <inkml:trace contextRef="#ctx0" brushRef="#br0">24128 3128 8587,'0'-78'89,"9"12"172,10 0 0,10 7 0,15 9 1,5 7 335,8 8 0,6 18-511,8 7 1,-4 7 0,-3 3 0,-1 3 25,-2 7 0,-5 1-144,-3 13 1,-6-1 0,-9 7 0,-7 2-412,-5 1 0,-12 0 291,-9-4 0,-7-1 1,-7-1-1,-12-3-227,-9-5 1,-3-4 287,-10 0 0,4-8 1,-10 0-1,1-3-352,1 1 1,-2 0 148,2-5 1,7 5 293,-3-1 0,4 7 0,-4-3 0</inkml:trace>
  <inkml:trace contextRef="#ctx0" brushRef="#br0">25095 3071 17884,'6'-21'-3086,"-3"1"1751,7-4 1752,-7 10 1,10 9 0,-6 11 0,1 9 0,-3 7 0,-3 6-695,-2 5 0,-7 4-84,-2 5 1,3 6 0,-1-1-1,2-1-327,1-2 1,-6 3 403,5 1 1,-1-1 0,1-6 0,-2-3-1826,-1-5 2130,-5-3 1,-1-7 0,-8-3 0</inkml:trace>
  <inkml:trace contextRef="#ctx0" brushRef="#br0">25280 2602 20205,'1'-34'-2407,"5"0"0,9 1 2865,7 2 1,9 8-1,1 13 1,-5 7-375,-7 6 0,-4 2-414,-2 9-253,-6-3 1,-1 10-1,-7-5 1,0 1 404,0 2 1,-7 6-1,-1-3 1</inkml:trace>
  <inkml:trace contextRef="#ctx0" brushRef="#br0">25137 3156 19937,'-14'-27'-1558,"5"5"0,1-8 0,1 6 1616,4 4 1,2 9-1,1 11 1,0 9-283,0 9 1,0 5-1,1 10 1,2 5 0,2 5-1,-2 3-110,-1 1 0,0 5 1,1-4-1,1-2-36,0-2 1,-1-2 35,2 1 1,-4-8 0,4-7 0,-4-7-196,-1-5 601,0-8 1,0-10 0,-1-12 0,-2-10 348,-2-8 0,-5-5-151,6-11 1,-1 2 0,5-7-1,0-4 325,0-3 1,13-10-390,6-1 1,9 0 0,-10 34 0,2 0 0,3 2 0,3 2-113,2 1 1,2 2 0,32-20-159,-27 27 1,1 3 0,27-8 0,7 13 0,-5 12-308,-5 11 1,-7 8 52,-1 12 1,-12 1 0,-2 1 0,-8 3-454,-6 5 0,-6-2-491,-8 2 1262,-4-6 0,-1 7 0,-3-6 0,-9-1 0,-7-2 0</inkml:trace>
  <inkml:trace contextRef="#ctx0" brushRef="#br0">25777 3384 13101,'7'7'-1068,"-4"6"1254,6-3 1,-6 2-185,2 2 1,1 1-1,-1 0 1,-2 3-449,-1 1 0,-2 4 114,0-4 0,-6 2 0,-2-4 359,0 2 0,-11 0 0,3-5 0</inkml:trace>
  <inkml:trace contextRef="#ctx0" brushRef="#br0">25905 2900 11146,'0'-65'-1158,"13"9"896,6 8 502,6 10 1,-1 10 0,-2 10-1,-2 7 1,-2 8 0,-4 8-1,-3 8-602,-1 4 0,-3 8-1342,3-1 1675,3 9 1,-12 3 0,5 7 0</inkml:trace>
  <inkml:trace contextRef="#ctx0" brushRef="#br0">26218 3369 14611,'-14'0'-172,"4"-4"-588,1-1 1062,6 0 0,-8 7 0,6 2-431,2 6-149,1-4 1,4 5 0,1-4 0,5-1-1,3 0 1,6-3 0,2-1-481,2-2 0,2 0 671,-4 0 1,5-8 0,-5-5 0,-3-6 55,-5-3 1,-5-3 153,-6-8 0,-1 1 0,-6-4 0,-7 1 681,-8 4 0,-5 7-705,-1 5 0,-1 5 0,2 4 0,2 6-953,1 2 1,9 10 882,0 6 0,1 7 0,6 7 0</inkml:trace>
  <inkml:trace contextRef="#ctx0" brushRef="#br0">26644 3355 11279,'-7'-14'-1095,"2"0"778,3-1 1,2 9 824,0 6 0,0 11 1,0 10-1,0 1-892,0 3 0,0-3 100,0 2 0,0-7 0,0 2 1,2-3-39,3-2 0,-2-6 209,6-3 0,1-4 1,4-1-1,0-1-27,0-4 0,5-9 567,0-10 1,8-7 0,0-6 0,6-2 640,3-5 0,2-2-874,5 3 1,4 8 0,1 7 0,-1 9-43,2 8 1,-11 6-274,0 10 157,-6 9 0,-10 21 0,-2 9 0</inkml:trace>
  <inkml:trace contextRef="#ctx0" brushRef="#br0">16408 3767 12330,'-10'0'-951,"1"0"1196,-1 0 0,1 0 260,-1 0-225,1 0 0,-1 0 0,2 2 0,1 1 267,-1 2 0,3 0-336,-5-5-166,7 0 0,-5-2 0,5-3-338,-2-4 1,-4 1 190,4-2 1,1-1-1,2-6 1,-1-4-72,-2-1 1,0-1 166,5-6 0,0-6 1,0-2-1,0-5-38,0 0 1,0-7-24,0-3 1,0-4 0,0 0 0,2-1-28,3 0 1,1-3 63,3 3 0,4 3 0,-3 12 0,1 1 290,-2 3 0,2 3-235,-6 6 0,4 12 0,-4 3 122,-2 1 0,-1 5 32,-2-1-233,0 6 1,1-2 5,4 10 0,3-4 0,6 6 0,0-1 89,1 3 1,5-1-29,4 2 1,8-6 0,4 4 0,3-1 79,6-4 0,7 3 80,0-1-104,9 0 1,4-5 0,6 0 0,2 0 0,1 0 48,2 0 0,-5-5 1,-6 0-1,-2 0 232,-3-1 0,2 0 136,-5-4-420,3 4 1,-10 1 0,6 1 0,-1-1 0,-1 0-37,-1 0 1,6 1 0,-9 4 0,2 0-86,0 0 1,-10 0 46,0 0-5,-2 0 1,-2-5 0,0 0-1,-1 2 1,0 1-217,-4 2 205,3 0 0,1 0 0,5 0 0,1 0 1,-2 0-103,-3 0 131,3 0 1,-5 0 0,7 0 0,-2 0 0,-3 0 0,-3-1 0,-2-2 92,0-2 1,-4 0 152,-6 5 0,-5-5 0,1 1 422,-4 0-148,-7 3-343,-1-5-285,-1 4 0,-3-4 0,5 7-172,-2 4 0,5-3-170,-1 2 409,2-2 1,3 3-1,-1 1 1,0 0-1,0 2 1,1-2-1,-1 1-12,0-4 1,-5 3 37,1-1 0,-2 1 0,3-1-72,-2 5 1,-5-3-73,0 3 1,-2-1 0,-2 6 0,0-1-140,0 0 0,-2 7 146,-2 2 0,2 4 0,-3 3 0,4 2-342,1 1 0,0 5 351,0-5 1,0 5 0,0-3 0,0-1-62,0 1 0,4-6-259,1-6 640,0-5 1,0 7 0,-1-6 875,-1-2-688,-1-7-888,-2-4 1,2-4-1951,2 2 2494,4 4 0,6 13 1,1 1-1</inkml:trace>
  <inkml:trace contextRef="#ctx0" brushRef="#br0">18526 3369 14941,'0'-9'-4180,"0"-1"2549,0-1 1571,0 5 0,0-7 1,0 4-210,0-4 290,6 5 0,-2 2 0,4 8 183,-2 2 0,-1 6-232,-5 9 1,0-2 0,0 5-1,0 2-315,0 3 0,-5-2 345,0 8 0,-1-3 0,3-1 0,-4-1 3,-1 1 0,5-1-119,-1 0 0,2-4 0,2-2 0,0 0-420,0 0 350,-6-4 161,-2 2 0,-6-5 0,-1-1 0</inkml:trace>
  <inkml:trace contextRef="#ctx0" brushRef="#br0">18356 3710 12294,'0'-22'-2227,"1"2"1376,4 6 1154,3 6 0,6-3 0,2 6 0,1 2 0,4 1 369,1 2-801,-5 0 0,10 2 0,-5 1 1,2 2-1,0-1 0,-1 1 0,1 0-1255,0-2 1413,-1-1 0,6-2 0,-1 0 0</inkml:trace>
  <inkml:trace contextRef="#ctx0" brushRef="#br0">17531 4009 13454,'0'-22'-2351,"0"0"1914,0 3 0,0 3 0,0-3 1,0 3 359,0 2 0,5 5 0,-1-1 1,0-1-1,-1-2-16,1-1 1,-2 0-1,3 0 59,-4 0 0,-1-1 1,0 1-1,0 0 20,0 0 0,0 4 205,0 1-258,0-1 1,0-4 0,0 0 0,0 0 239,0-1 1,-4 1-1,-3 0-89,-1 0-96,-1 6 1,-7 2 0,-1 6 0,-2 1 76,1 4 0,-4 3-19,-1 6 1,-4 5 0,-2 3 0,-1 3 111,-3 5 1,3 3-91,-3 1 0,1 4 1,2 7-1,0 4 55,3 2 0,8-4 85,1 5-248,8 1 0,-1 8 0,6 1 0,4-2 0,4-2-211,6-1 1,9-5 0,2-1 0,2-4-70,4-6 0,0-6 224,3-11 0,4-1 0,0-7 0,-1-5 210,-2-3 1,0-3 59,3-5 0,-3-2 0,5-2 1,-2-6 225,0-3 0,0-2-307,-4-4 1,-2-2 0,-2-4 0,-3 1 63,-1-1 1,-2-7-51,-5-1 1,-6-6 0,-4 1 0,-2-3-36,-2-2 0,-2-6 54,-2-3 1,-4-3 0,-6-4-1,-2-1-100,-3-1 0,1-6-86,-5 6 0,4 1 1,-3 9-1,0 8-215,-1 9 0,4 10 156,-4 5 1,4 10-1,-3 4 1,1 5-469,4 5 0,-4 9 619,2 9 0,0 11 1,5 2-1</inkml:trace>
  <inkml:trace contextRef="#ctx0" brushRef="#br0">11986 5559 19817,'-13'-32'-2849,"2"2"0,3 5 2098,2 3 0,1 7 288,5 6 483,0 6 0,-1-2 0,-2 10 302,-2 4 1,-1-1 0,2 2-1,-2 1 126,-2 1 0,5 7-372,-2 0 1,-1 7 0,0-1-1,-1 5-426,1 3 0,1 2 340,5-2 1,0-2 0,0 6 0,0-1 150,0 0 0,7 1-205,2 1 0,4 1 0,1-6 0,2-1 134,3-2 0,-2-8-30,7-3 1,-1 0 0,7-3 0,4-5 185,4-3 0,3 1-27,1-4 0,12 4 0,4-2 0,6 1 222,4 3 1,1 1-258,2 3 1,5 4 0,0-1 0,0 0 248,1-2 1,-3-4-262,-34-7 1,1 0-1,1 1 1,0-1 0,1-2-1,0-1 1,-1-1 0,0-1 245,0-1 0,0-1 0,37-6-245,-39 1 0,0 0 0,39-7 1,-38 6-1,-1 0 0,34-10 142,-6 0 1,0-3-243,-6 2 0,-2 2 0,-8-5 1,-6-1-20,-7 1 0,-2-1-4,-4-6 0,-8 1 0,2-2 1,-5-2-105,-5-1 1,-2-7-40,-6 3 1,-3 0 0,-6 1 0,0 0-161,0-1 0,-1 1 112,-4-2 1,-3 3 0,-6 7-1,-2 1-237,-3 3 1,2 2 216,-7 3 0,7 5 0,-4-2 1,2 7-539,0 2 0,0 3 400,5 4 0,1 1 0,4 4 1,4 4-830,4 4 0,2 8 212,4 2 1,4 4-1,10 2 988,5-1 0,9 7 0,4 1 0</inkml:trace>
  <inkml:trace contextRef="#ctx0" brushRef="#br0">6555 13435 8507,'-14'-13'-230,"1"2"1,2 3 0,3 0-116,2 0 492,1 5 1,11-8-1,5 6 1,7 2 0,5 0-1,6 0 72,4-2 1,10-6 0,9 1-1,3-2 16,2-2 1,8 3 16,6-4-243,0 4 0,6-9 0,-6 7 0,-1 2 0,-2 2-94,-2-3 0,-12 5 1,-2-1-1,-8 1-278,-6 4 0,-1 2-12,-4 1 1,-10 6 374,1 3 0,-7 4 0,-2 1 0</inkml:trace>
  <inkml:trace contextRef="#ctx0" brushRef="#br0">7081 13690 8296,'-43'-12'0,"4"2"0,6-9 356,6 4 1,14 5 0,5 2 0,10 2 0,12 1 0,11-1 0,8-4-178,4-2 0,-4-3-292,5 1 0,-5 5 0,5-1 0,3-1-351,5-1 0,4-1-938,7 3 1025,13 4 1,2 0 0,-29 2 0,0 0-1</inkml:trace>
  <inkml:trace contextRef="#ctx0" brushRef="#br0">14559 3000 24714,'-20'-15'-1431,"-5"-4"1,-5 2-1,3 3 1340,0 3 0,0 1 0,-1-2 1,1 1 357,3 1 1,3 7 0,7-3 0,0 1 358,0 0-583,0 1 1,7 4 0,7 0 0,10 0-21,7 0 0,8 4 0,12 1 0,9 0-32,7 1 1,9-4-21,14 2 1,-2-2 0,-33-2 0,0 0 0,2 0 0,-1 0 16,2 0 1,1 0 0,5 0 0,1 0 72,-1 0 0,0 0 0,1 0 0,0 0 0,-2-1 0,0 0 1,-2 0-1,-1-1 13,-3 0 1,0-1-1,-2 0 1,-2 0-119,28-2 1,-11 4 0,-22-4 141,-11 4 0,-13-4-255,-10 0 1,-10 0 0,-12 5-1,-8-1-23,-5-4 1,-2 2 124,-6-7 1,-5 6-1,3-4 1,0 0 50,1 0 1,13-2 235,-3-4 1,6 5 0,11-1-1,2-1-517,4-1 0,11 2 275,5 1 0,16 5 1,18 0-1,7 2 98,6 2 0,3 2 155,2 2 1,0 4 0,-3 8 0,-5 2-226,-7 0 0,-12 8-276,-6-3 1,-10 0 0,-18 0-1,-11 4-124,-13 5 1,-16-2-883,-8 3 1096,-10-3 1,-3 5 0,-6 1 0</inkml:trace>
  <inkml:trace contextRef="#ctx0" brushRef="#br0">9427 3000 17555,'0'-43'-618,"0"0"0,0 1 0,0-3 1,0 0-1,0-3 0,-2 2 652,-3 2 0,2 8 1,-5 1-1,2 4 537,3 2 0,-5 5-292,-1 15-225,2 15 0,1 5 0,6 15 0,0 4 0,0 8 0,0 6 0,0 3-45,0-1 0,0 0-190,0 1 1,0 1-1,0 5 1,0 1-613,0-5 0,0-3 580,0-4 1,0 1-1,0 0 1,0-2-547,0-3 1,6-5 253,4-9 1,2-2 0,4-7 667,3 0 1,10-4 0,7-11 0</inkml:trace>
  <inkml:trace contextRef="#ctx0" brushRef="#br0">9839 3156 16718,'-9'-8'-2446,"-1"3"2445,7 4 0,-8 7 73,6 4 0,0 4 1,5 5-1,0 3-769,0 0 0,0 10 32,0-4 0,0 4 592,0-4 1,0 7-1,0 1 1</inkml:trace>
  <inkml:trace contextRef="#ctx0" brushRef="#br0">9839 2858 16476,'-6'-32'-1532,"-2"5"1,0 5 1749,3 5 44,-3 1-1242,7 8 761,-6 2 1,9 12-1,3 3 1,4 4-1,5 3 238,5 3 0,4 3 0,5 6 0</inkml:trace>
  <inkml:trace contextRef="#ctx0" brushRef="#br0">10422 2360 20110,'0'-29'-5407,"0"3"5724,0 2 0,2 10 1,1 11 738,2 6 0,-1 11-1187,-4 10 0,2 4 0,1 5 0,2 5-407,-2 3 1,3 2 274,-1 0 1,0 5 0,-5 6 0,1 5-282,4 2 0,-3 6-58,2-6 1,-2 6 0,-2-6 0,0-2-33,0-6 1,0-5 430,0-10 0,0-4 0,0-7 0,0-3 52,0-5 1,-6-10 0,-2-2 0</inkml:trace>
  <inkml:trace contextRef="#ctx0" brushRef="#br0">10792 2815 18132,'-7'-22'-4280,"6"1"4031,-4 7 495,-3 0 0,5 6 0,-6 3 0,-4 4 0,-4 4 0,-7 5 0,-3 7 885,-1 6 1,-1 7-1033,1 6 1,1 3-1,2-2 1,4 0-705,5 0 0,5 1 304,11-8 1,13 2 0,7-11 0,12-1-284,11-2 0,12-8 491,11-4 49,4-8 1,7 2 0,2-4-1</inkml:trace>
  <inkml:trace contextRef="#ctx0" brushRef="#br0">11232 2701 18176,'-14'-33'-822,"2"0"0,1 1 1,3 2-1,1 2 0,4-1 1,2 1 496,1-1 0,0 4 1,1 0-1,2-2 0,2 2 1,-2-1 451,-1 4 1,-2-4 0,-2 2 0,-1-1-17,-2 1 1,-4 3 0,3 7 0,-1-2-37,1-3 1,-4 8 557,6-3-105,-1 3-576,-1 3 0,4 3 0,-3 12 0,4 7 395,1 8 1,-2 11-240,-3 5 1,4 3 0,-4 3 0,2 4-142,-2 4 0,4-2 65,-4 3 1,-1-6 0,-1 4-1,1 1-142,0 3 0,-4-8-178,5 5 1,1-6-1,4-5 1,0-1-169,0-2 1,1-8-189,4-2 1,9-6 699,10-7 0,9-1 1,3 0-1</inkml:trace>
  <inkml:trace contextRef="#ctx0" brushRef="#br0">11659 2801 17418,'-19'-2'-304,"0"0"698,2 2 1,2 4-120,6 10 0,-4 0 0,4 2 0,-2 1-259,1 2 1,-1 5 0,5-4 0,0 3-858,-1 2 0,3-5-29,4-1 1,0 2 789,0-2 0,-7 6 0,-1-3 0</inkml:trace>
  <inkml:trace contextRef="#ctx0" brushRef="#br0">11517 2360 16553,'-7'-14'-3826,"4"-5"3134,-6 0 686,6 0 0,-4 8-807,7 6 1,2 7 737,3 12 1,3 6 0,6 2 0</inkml:trace>
  <inkml:trace contextRef="#ctx0" brushRef="#br0">11773 2090 18569,'0'-22'-1542,"0"-5"1,0 5 1609,0 0 0,6 3 0,4 11 920,2 8 1,2 12-1558,1 12 440,-1 3 1,0 8-1,0 3 1,0 4-1,1 7 1,-1 7 0,-1 5-535,-4 4 0,2 1 298,-6 5 1,0 7 0,-5 1 0,0-2-509,0-6 0,0-8 737,0-11 0,-2-4 0,-1-12-231,-2-7 83,0-14 0,5-10 0,0-10 425,0-4 1,0-10 109,0-5 1,2-3 0,3-3 0,3-1 135,-1-2 0,6-7-167,-3 2 1,7 2 0,2 0 0,0 2 310,1 8 0,-4-1-272,3 8 0,2 5 0,-2 6 1,0 3 107,1 7 0,-4 10-449,3 12 1,1 4 0,-1 4 0,-1 3-244,-2 1 0,-2-3 73,0 5 1,-5-5 0,-1 5 0,-1 0-556,-4-2 1,-2-2 715,-1-11 1,-6 4-1,-2-5 1</inkml:trace>
  <inkml:trace contextRef="#ctx0" brushRef="#br0">12540 2701 14695,'-14'-8'-1314,"0"-4"1,5 10 1831,-1-3 0,7 5 1,-3 7-1,1 7-214,0 8 0,0 5-507,5 1-34,0 1 1,0-1 0,0 1 0,4-1 0,3 0-166,8 1 1,8-7 0,3-5 0,4-4 325,3-4 1,0-5 9,-5 0 1,-4-8 0,-2-6 0,-1-4 410,-4-5 1,-7-3-336,-6-7 1,-4-1-1,-4-1 1,-6-2 101,-2 1 0,-7 2-42,0 2 0,-7-1 0,4 2 0,0 4 48,3 4 1,3 4-483,2 6 406,6 3 0,2 12 0,6 2 0</inkml:trace>
  <inkml:trace contextRef="#ctx0" brushRef="#br0">12953 2772 12822,'-51'-14'-462,"9"1"1356,8 4-563,4 3 0,4 6 0,2 1 0,6 4 0,7 4 0,8 4 0,6 1-640,7 0 0,14 5-98,4 0 0,15-4 0,1-8 0,6 1-336,9 0 1,-1-5 523,9 2 1,-12-3 0,0-2-1,-6 0-246,-8 0 1,-6-7 573,-11-2 1,-12-4 0,-13-1-1,-15-2 413,-16-3 1,-5 2-142,-16-7 1,3 7-1,-4-2 1,4 3 223,1 2 1,8 1-22,7 4-585,4 2 1,8 7 0,2 0-1</inkml:trace>
  <inkml:trace contextRef="#ctx0" brushRef="#br0">13394 2090 16560,'-23'-41'-3484,"6"4"3478,6 9 0,6 12 1,12 13 829,7 6 0,2 7 0,7 9 0,4 6-835,5 6 1,-1 7-258,7 10 0,-1-2 0,2 4 0,-3 1-96,-1-1 0,-2 4-114,-4 8 0,-2-10 0,-5 0 0,-8-8-547,-8-6 0,-6-3 1224,-4-7 0,-12-7 1,-13-6-1,-7-5 834,-5-4 1,-3-1-370,-4-5 1,4-2 0,-2-1 0,7-3 503,6-2 1,9 5-265,5-2 0,11-1 0,11 3-1189,15 4 1,18 6-481,21 7 1,8 0 878,10 0 0,-35-4 0,-1 1 0,4 0 0,0 0 0</inkml:trace>
  <inkml:trace contextRef="#ctx0" brushRef="#br0">13962 13292 8254,'8'-6'0,"-2"4"0,1-10 0,1 4 0</inkml:trace>
  <inkml:trace contextRef="#ctx0" brushRef="#br0">13820 13506 8376,'14'0'-248,"-1"-2"0,-2-1 0,-2-2 0,3 0-264,0-1 1,2 4 511,1-2 0,-1-4 0,0 0 0</inkml:trace>
  <inkml:trace contextRef="#ctx0" brushRef="#br0">13692 13349 8376,'-36'-14'13,"1"0"0,8 0 1,2 1-1,1 2 1,1 1 250,0-1 0,8-1 0,7-3 0,0 1 299,0 0 0,5 5-570,-2-1 0,5 9 1,5 1 155,4 7 0,1 14-19,4 7 0,-3 2 0,10 10 1,-1 3 64,4 2 1,9 3-116,5-6 1,9 1-1,7 0 1,8-1-24,-28-20 0,3-1 1,2-2-1,2-2-995,6 0 0,1-1 943,2 1 0,1-4 1,10-3-1,1-4 0,1-1 1,-1-3-1,0-4 0,-1-4 1,1-4-1,-2-4 29,-1-2 1,-1-3-1,-2-3 1,-2-3-1,0-1 1,-2 0-1,-2-1 1,-2-2-182,-5 2 0,-2-2 0,-1-2 0,-3 0 206,-5 1 1,-2-2 0,-2 2-1,-1-1 1,19-25 0,-8 4 289,-10 5 1,-7 4-116,-12 5 1,-2 8 0,-7 8 126,0 2-857,-7 7 0,1 13 496,-2 8 0,0 6 0</inkml:trace>
  <inkml:trace contextRef="#ctx0" brushRef="#br0">20033 5416 15779,'-14'0'0,"0"0"0</inkml:trace>
  <inkml:trace contextRef="#ctx0" brushRef="#br0">6171 14899 8264,'-5'-10'-171,"-1"1"1,0-2 0,-2-2 0,1-1-1142,1 0 1516,1 0 1,5-2 0,0-2 0,0-2 0,0-1-1,0-1 1,0 0 0,0-3 0,0-2 169,0-2 0,0 1 1,0 0-1,0-1-46,0 1 1,-1 4-169,-4 0 1,-1 7 0,-5-2 0,0 3 43,-5 2 0,0 1-114,-8 4-30,-6 3 1,-1 6 0,-9 1-1,-4 4 1,-7 4 302,-4 4-325,-2 8 1,0-4-1,-1 7 1,-2 1-1,0 3 53,5 5 1,6-2-1,9 3 1,4 1-153,1 3 0,8 5 8,8 4 0,10-1 1,4 6-1,3 2 76,2 1 0,11-3-13,4 0 1,10 2-1,2 6 1,6 3-69,3 2 0,-3 0-63,5 1 0,0 2 1,5-7-1,0 1-187,-1 1 0,2-6 160,4 0 0,-4-2 1,3-7-1,-1-3-66,2 0 1,-3-11 186,8-5 0,-8-9 0,3-10 0,-4-5-22,-1-4 1,-1-1 79,1 0 0,-2-12 1,-1-9-1,-2-9 44,1-8 0,2-9-58,2-5 1,-5-10-1,-2-4 1,0-4 10,1-1 0,-21 33 1,-1 0-14,2 1 1,-1-2-1,0-1 1,-2-2-1,1 2 1,-1 0-1,0-2 1,0 0 19,1-1 1,-1 1 0,-3 0-1,-2 0 1,-1 2 1,-2-1-1,7-36 1,-8 8-1,-4-1 150,-4-1 0,-6 9-55,-10-4 1,-5 1-1,-9 5 1,-7 3 415,-5 4 1,-6 13-54,-6 2-159,0 13 0,-1 6 1,-2 10-1,-3 4 0,0 6-173,-1 9 1,4 1 0,5 13 0,1 1-706,1 2 1,0 3 70,11 3 1,1-2-1,3 7 1,6 0-2548,7-1 3019,4 4 0,14-11 0,0 4 0</inkml:trace>
  <inkml:trace contextRef="#ctx0" brushRef="#br0">23559 5246 10595,'22'-2'-247,"-3"-1"0,-3-2 0,-2 1 0,1-1 0,-3-1-602,-2-2 872,-4 5 1,-6-5 0,-2 4 0,-2 0 0,-7 1-1,-7 1 1,-5 0 280,-4-2-330,-2 2 0,-1-4 0,-1 6 1,-4 0-1,-1 0 0,-4 0 1,-3 0-303,-4 0 1,-4 0 209,-5 0 1,-8 0 0,-4 0 0,-4 0 43,-4 0 0,34-3 0,0-1 79,0 0 1,-1-1 0,-2-3 0,0-1 0,-3-1 0,1 1 0,2-1 0,0 1-98,2-2 0,-1 1 0,1 2 0,-1-1 215,-1-3 0,0 0-89,-1 0 0,-1 0 0,0 0 1,1 1-1,1-1 0,0 2 1,1-1-1,1 1 0,0 1 1,-1 1-18,-1 0 0,0 0 1,-4 1-1,0 0 1,-3 0-1,0 1 1,0 1-1,-1 1-44,1 1 0,-1 1 1,-1-1-1,0-1 67,-2 2 1,-2 0-107,2-1 0,-1 1 1,0 2-1,0 0 1,0 1-1,0 0 1,0 0-1,1 1 1,-2 1-1,0 0-79,-1 1 0,0 0 153,-2-2 1,0-1 0,-3 2 0,0 0 0,0-2 0,0 0 0,0 0 0,0 1 0,0 1 0,0 1 39,0 0 1,0-1 0,-3-1-1,-2 0 1,3 0 0,0 0 0,3 0-1,1-1 127,2 2 1,1-1-1,2-1 1,1 1-156,-1 3 0,0 0 0,1-3 0,0 1 1,0 1-1,1 1 0,1 0 0,-1 1-117,0 0 1,0 1 0,-1 2 0,-1 2 59,1 1 0,-1 0 1,-2 1-1,-1 1 0,1 1 1,0 0-1,0 0 0,1 1-58,0 1 0,1 0 1,0 2-1,0 0 20,0-3 0,0 1 80,0 2 0,0 1 0,4-4 0,0 0 1,2 2-1,1 0 0,3 0 0,0 0 0,0 0 1,2 1 47,0 0 0,1 1 0,2 0 1,1 1-1,2 1 0,2 1 1,3-1-1,2 1-155,-28 25 0,9 5 84,4 0 1,4 0-1,5 1 1,5-2-83,3 2 1,8-4 57,3 3 1,9-1-1,7 4 1,6 1-57,7 0 0,10 6 104,9 4 0,5-4 0,11-1 0,2-4 76,5-1 0,-20-28 0,1-1-880,4 1 1,2-1 811,-1-3 1,3 0 0,8 2 0,1 0 0,0-3 0,0-1 0,4 1 0,1-2 0,3 1 0,2-2-10,4 1 0,0-1-7,3 1 1,1-1 0,5-5-1,2-1 1,1-1 0,1-1 0,-23-5-1,-1-1 1,1 0 0,3-1 0,1-1-1,0 0 2,2-1 1,2 0 0,-1-1-10,-2 0 1,1-1 0,-1-1 0,4-1 0,1 0 0,-1-1-1,-2 0 1,-1-1 0,1 0 0,1-1 0,1 0 0,0-1 0,2 0-1,1-1 1,0 0 0,1 0 0,0-1 0,0 0 0,0 0-1,1-1 1,-1 1 25,-1 0 0,-1 1 0,0-1 0,-2-1 0,-1-1 1,1 0-10,1 1 1,1-1 0,0 0 0,0-1-1,1 0 1,-1 0 0,1-1 0,1 0-1,-1 0 1,-1 0 0,0-1 0,-1 0 15,-2 1 0,-1-1 0,0-1 1,-1-1-1,0 0 0,0 0-17,-2 0 0,1 1 0,-1-1 0,3-2 0,-1-1 0,1-1 0,-2 1 0,-1-2 0,0 0 0,-1 0 0,0 0 0,0-1 2,-3 0 1,0 1 0,-1-2 0,-2 0-1,0-2 1,0 1-15,0-1 1,0 1-1,-1-2 1,-2-2-1,0 0 1,0-1-1,19-14 1,-2-1-1,-1 0 1,-3-2-9,-4 1 0,-2-1 0,-3 1 0,-1-1 43,-3 1 0,-1-1 0,-3 0 0,-1-1 0,-4 0 0,-1-1 0,-1 1 0,-1 0-11,-3 2 1,-2 0 0,-6 3 0,-2 1-43,15-29 1,-13 9 0,-8 9 0,-7 5 100,-10 7 0,-19 6-124,-14 2 1,-10 6 0,-9 0 0,-11 3-95,-10 3 1,33 11 0,-1 2 93,-3 1 0,-2 1 1,-1 1-1,0 1 0,-4 0 1,-1 0 45,0 0 0,0 0 0,-1 0 0,0 0 0,1 0 0,0 0 0,-3 0 0,1 0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12995 6639 17196,'0'-14'-711,"-1"0"1,-2-1-1,-2 1 1,2 0 0,1 0-1,4 0 1,1-1 937,2 1 0,1 0 1,-3-2-1,2-1 0,0-2 1,-1 0 995,1-2-508,0 5 1,-5-4 0,0 6-470,0 0 0,0 9 0,0 8 0,1 11-239,4 7 0,-3 2 234,3 6-407,-4-1 0,4 2 0,1 2 0,0 3 0,1-1 0,-2 3 0,-1-3 337,1 1 0,0-2-148,-5-4 0,0 4 1,0 2-1,0-1 0,0 1 1,0-2-81,0-4 76,0-7 1,1 5 0,2-5-1,2 0 1,0-3-151,1-3 188,-4-2 0,9-5 0,-5-1 0,1 0 0,0-1 618,1-1-579,2 5 0,-1-8 1,1 5-1,1-2 1,2-1-1,1 0 1,0 0 252,0-2 0,5-2-174,0-1 1,8 0 0,0 0 0,6-1 256,3-4 1,4-1 481,7-4-727,-3-2 0,12 4 0,-3-7 0,7 1 0,5 0 0,0 0 0,-2 1 450,0 4 1,-3-2-480,7 6 1,-2 0 0,1 5 0,-6 0 24,-6 0 1,-5 0 85,-7 0-242,1 6 1,-7-4-1,-4 3 1,-7-2 0,-4 0-1,-2 2-9,0-2 1,-1-1 76,-3-2-65,-7 0 1,4 0 0,-2 0-1,2 0 1,3 0-82,-1 0 1,-5 0 98,1 0 0,-7-2 295,2-3 0,-4 2-317,-1-6 7,0-1 1,0-4 0,-1-2 0,-4-1 0,-5-4 317,-2-1-301,-2-2 0,4-4 1,1 0-1,-2-1 0,-2 1 1,0-1-1,2 2 71,2 4 1,6 1-1045,-2 3-937,-3 9 138,6-9 589,-4 18 1,6 1-1,0 9 1,0 4-1,0 1 1,0 2-1,0 1-4160,0 2 5269,6 6 1,2-3-1,6 7 1</inkml:trace>
  <inkml:trace contextRef="#ctx0" brushRef="#br0">12341 4947 21151,'-14'-6'-663,"0"0"1,1-5 0,2 1 0,2-1 0,-1-2 313,2-1 1,-3 0 0,7 0 0,-1 0 0,0-2 0,0-2 368,2-1 0,0-1 0,0 1 0,-2-5 172,2-3 1,1-1 0,2-2-1,2-2 210,3-1 0,-4-2 1,4 4-1,-3-2 187,-2 1 0,0 2-304,0 2 1,0 4 0,0 2 0,0 1-363,0 4 1,0 1 249,0 2 1,0 4 0,0 1 903,0-2-617,0 5 0,-2-1-64,-3 7-211,4 0 0,-6 2 0,7 3 0,0 4-330,0 4 1,0 1 263,0 0 1,-4 2-1,-1 3 1,2 5 125,1 2 0,-2 8-114,-1-1 1,-2 6 0,4-1 0,-1 3-33,0 2 1,-2 4-70,1 1 1,1 5 0,4-2-1,0-1 62,0-2 0,0-4-429,0-1 1,0-2-1,-2-3 1,-1-5 273,-2-3 1,0-8-28,5-3 0,-6 2-212,-3-3 259,-4-5 0,-1-7 200,0-6 1,4-6-290,1-3 1,4-4-1,-3-1 1,0-2-213,0-3 0,3-2 62,-4-2 1,1-4-1,-3 2 1,1-5-164,-1-4 0,-1 1 364,-2 5 1,1-1 0,2 3 0,1 0 47,-1 3 0,-1 5 362,-3-1 1,6 5-386,0 5 558,-1 2 0,2 15 1,3 5-1,4 6 164,1 3 1,1 2-565,4 4 0,3 2 1,6 2-1,0 1 96,1-2 1,-1 6-259,0 1 0,5 1 0,2-1 0,-1-3 114,1 0 0,4-7-31,-1 0 1,-4-1-1,1-9 1,-2-6 619,0-5 1,0-6-221,-5-1 1,6-11 0,2-6 0,2-7 556,0-6 0,-5-3-617,5 0 0,-1-2 0,4-3 0,-3 5 256,-5 3 1,1 3-941,-1 3 1,0 4 0,-5 7 0,1 4-2736,-1 4 0,0 11 3070,0 8 1,7 7 0,1 7 0</inkml:trace>
  <inkml:trace contextRef="#ctx0" brushRef="#br0">18455 7663 8495,'-9'-15'-414,"-1"1"1,1 0-1,1 0 1,1 1 250,1 4 0,3-2 1,-7 6-1,-1 2 1,-3 1 205,-5 2 0,2 0 0,-7 0 1,-1 0 74,-2 0-98,-1 0 1,-1 0 0,2 0-1,2 0 1,3 0 0,1 0-1,4 0 34,1 0 1,7-5-156,-1 1 101,7-7 1,-2 1 0,8-7 0,4-2 0,1 1 88,3 3 1,0-1 0,0-2 0,-3-1 292,-2 2 0,-1 1-17,-5 2-321,0 0 1,-6 0 0,-4-1 0,-3 3-1,-2 1 1,-4 3 0,-5 0 90,-3 0 1,-1 0-24,-1-1 0,2-4 0,2 4 0,3-4 388,1-1 0,4 0-13,8-1-301,2 1 1,7 0 0,2 0 0,3 1 0,4 4 0,5 4 0,5 3 289,5 2 0,3 0-384,1 0 1,1 11-1,-1 3 1,-1 4-141,-3 2 1,1 3 69,-6 5-31,0 0 0,-10 2 0,-1 4 0,-1 3 0,-4 3 0,-2 1 0,-2-1-18,-4-1 1,-3 4 44,-6-10 1,-4 5 0,3-5 0,2-1-16,0-2 0,5-7 42,-1 1-55,6-13 0,-2 8 0,10-10 0,4 2 0,6-1 0,4-5 0,6-4 147,6-1 0,1 0-106,6 0 0,0 0 0,6 0 0,3-1 43,6-4 0,7-1-58,1-4 1,7-3 0,0 4-1,5-4-17,3-1 1,-33 7 0,0 0-786,0-1 0,0 2 791,1 2 0,0 0 0,2-2 0,0-1 1,1 2-1,1 1 0,1-2 0,0-1 1,0 1-1,0-1-3,-2 3 0,0-1 1,2-1-1,-1-1 0,-3 3 1,0 0-1,-2 0 1,1-1-71,-3 0 0,0 0 0,2 3 0,1 0 98,-4-3 0,0 0 0,36 2 1,-10-2-1,1 4 6,-3 1 0,0 0 1,-11 0-1,-4 0 46,-6 0 0,-10 0 57,0 0 1,-9 0 0,-5-2 243,-3-3 1,-4-7 210,-2-7 0,-4-6 1,-6 1-1,-1-5-141,-4-4 1,2 0-179,-7-10 0,1 9 0,-5-9 1,-1 2 35,1 0 0,0 3-489,0 0 1,4 13 0,2 1-1,2 7-1694,3 3 647,1 6 1,2 3 0,2 10-580,3 4 0,3 9 1804,6 0 0,0 8 0,0-4 0</inkml:trace>
  <inkml:trace contextRef="#ctx0" brushRef="#br0">19607 4293 14079,'0'-28'-555,"-2"-1"1,-1 1 0,-3 0-1,-1-1 1,-1 2 367,1 4 1,2-3 0,-3 6-1,0-2 1,2-2 0,-2 2 267,0 3 1,5 2 0,-4-1 0,3-1 5,-1 2 1,0 1 54,5 2-174,0 0-124,0 6 1,0 9-77,0 14 1,0 0 0,0 11 0,-1 4 268,-4 6 1,3 7 11,-2 4 0,0 4 0,1 4 1,-2-1-5,2-2 1,2 0 3,1 5 1,0-7 0,0-4 0,1-5 129,4-3 0,-2-11-44,7 1 0,-7-14 207,2 1 1,1-17-79,-1-3 1,-1-10 0,-4-6 0,0-1-61,0-3 0,0-2-171,0-2 0,0 1 0,0 0 0,0 1-87,0 3 0,0-1-53,0 6 1,0 0 0,0 5-20,0-1 0,0 6-241,0-1 438,7 7 1,-1-1-1,5 8 1,-1 6 0,1 2-430,1 3 1,-2-1 0,-1 2 0,2 1-366,2 2 1,-4 0 105,1-5 641,-1 0 0,6 7 1,-1 1-1</inkml:trace>
  <inkml:trace contextRef="#ctx0" brushRef="#br0">17744 4151 21542,'8'-28'-1091,"0"1"0,-3 2 1,3 3-1,1 1 1,1 4 753,1 1 1,-5 2-1,0-1 1,-1 1-1,0 0 1,-2 0-193,-2 0 1,-1-1-1,0 0 415,0-4 1,0 3 0,0-3 0,-1 3-109,-4 2 1,4 4 78,-4 1 1,3 4-43,2-4-419,0 5 1,0 0 937,0 8 0,0 1-337,0 9 0,5-1 1,1 11-1,1 3 124,-1 4 1,3 6-88,-4 5 0,2 2 0,-4 4 1,1 2 93,0 1 1,-3 4-155,-1-3 1,0-1 0,2-1-1,1-2-188,2-7 1,-1 0 47,-4-8 0,0-6 0,0-8 1,2-5-1367,3-4 1437,-4 2 0,6-12 0,-7 0-193,0-8 0,0 0 211,0-1 1,-7 4 0,-2-4 0,-4-1 247,-1 2 0,0-3-22,-1 7 0,1-6 0,0 5 0,0 2 719,0 2 1,-1 1-217,1 0 1,5 0 0,1 1 1717,1 4-2153,-4 3 1,11 6 0,-1 0-1,6 0-88,2 1 0,8-6 108,4 1 0,4-7 0,-2 2 0,1-4 11,3-1 0,2-6-102,2-4 0,-6-2 1,1-4-1,0-1-194,-2-2 1,3-5-188,-6 5 1,0 0-1,-5 5 1,0 1-767,1 4 0,4 2 769,0 7 1,-1 2 358,-3 3 1,5 9 0,2 8-1</inkml:trace>
  <inkml:trace contextRef="#ctx0" brushRef="#br0">22038 3952 15453,'0'-28'-864,"0"-1"0,0 2 0,0 2 0,0 3 0,0 2 0,0 2 1007,0 2 1,0 2 0,0 0 0,0 0 0,0-1 167,0 1 1,0 0-173,0 0-117,0 6 0,0-2 0,0 10 0,0 8-479,0 8 0,0 8 324,0 9 0,0 5 1,0 8-1,0 4-350,0 6 0,0 2 450,0 8 0,0-1 0,0-5 0,0 3-45,0 2 0,2-5 52,2 2 0,-2-10 0,3-6 1,-4-7-95,-1-6 1,0-9 91,0-5 0,-6-10 422,-4-4 1,-1-11-258,2-8 1,1-2 0,5-6 0,-2 0 230,2 0 1,1-1 5,2 0 1,0-3 0,2 7-90,3 2 1,3 8-150,6 4 0,0 3 1,0 4-1,0 4-219,1 8 1,-1 2 58,0 8 0,-4 1 1,-1 7-1,0 1-581,-1-1 1,3-7 478,-6-1 0,1-9 531,-1 0 1,3-9-301,6-11 1,1-8-1,-1-9 1,2-3-328,3-5 1,3-2-30,6 4 0,2 1 283,3 3 0,4-2 1,5 4-1</inkml:trace>
  <inkml:trace contextRef="#ctx0" brushRef="#br0">22365 5047 8552,'-10'0'0,"1"0"0,6-6 0,-3-2 0</inkml:trace>
  <inkml:trace contextRef="#ctx0" brushRef="#br0">22322 5004 8552,'0'-9'-375,"0"-1"1,0 7 0,0-3 0</inkml:trace>
  <inkml:trace contextRef="#ctx0" brushRef="#br0">22351 4990 7698,'1'-8'-1424,"2"2"1532,2-1 0,0 4 0,-5-6-43,0-2 0,5 3-51,-1-2 0,1 1 1,-5-5-12,0-1 0,-1 6-92,-4-1 1,2 6 0,-7-6-1,-1 1-7,-1 1 0,-7-5 84,0 4 1,-7 1 0,3-2-1,-4 1 24,-2 1 1,-1-5-9,-3 4 0,2-4 1,-6 1-1,2 1 27,4 1 0,-4 7-64,2-2 0,-2-1 0,4 1 0,-1 2-9,5 1 1,-1 4 37,4 3 0,-1-2 1,1 5-1,3 0 13,1 0 0,4 1 2,-3 5 0,-1 5 0,-1 0 0,1 0 30,-1 2 1,-3 1-9,5 6 1,-6 2-1,3 3 1,-2 5-17,1 3 1,5 4-11,-1 2 0,-1 4 0,1 5 0,3 1-28,5 0 0,0 0 16,6 0 1,-4 0 0,4-2 0,2-3-11,1-4 1,10-4 12,6-2 0,7 0 0,9-5 0,3-3 15,5-4 0,5-2 1,4 0 1,2-1 0,5-3 0,-2-3 74,2-1 0,-4-9-61,2 3 1,3-9 0,4 0 0,-5-4 41,-4-1 0,4 0-112,-2 0 1,3-4 0,1-3 0,-3-1-221,-1-3 1,-4-1 205,4-2 1,-6-5 0,0-2 0,-5-1-14,-3-3 1,-8-9 106,-2-3 0,-1-9 1,-10-3-1,-2-3 58,-4-7 1,-8 1 96,1-9 0,-2 1 1,-4-5-1,-2-2 92,-6-2 0,2 2-240,-1-3 1,6 7-1,-2 7 1,3 11-239,2 10 0,-1 7 108,-4 5 0,-8 4 0,-7 4 0,-2 9-46,-3 4 1,-2 3-148,-2 5 242,1 6 1,-2 4 35,-3 9 0,3 9 0,-5 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8000"/>
    </inkml:brush>
    <inkml:brush xml:id="br2">
      <inkml:brushProperty name="width" value="0.05292" units="cm"/>
      <inkml:brushProperty name="height" value="0.05292" units="cm"/>
      <inkml:brushProperty name="color" value="#57D200"/>
    </inkml:brush>
  </inkml:definitions>
  <inkml:trace contextRef="#ctx0" brushRef="#br0">22948 8373 8394,'-16'0'-69,"-1"0"0,-2 0 1,1 0-1,3-1 0,0-2 1,1-2-1,0 2 239,0 1 0,1 1 1,2-2-1,3-4 542,2-1-327,1 5-297,5-3 0,2 6 0,2 0-5,6 0 1,2 0 0,4 0-1,2-2 109,1-2 0,7 2-22,3-3-58,6-3 0,9 5 1,3-5-1,5 0 1,7 0 356,7-3-437,7-1 1,-28 5 0,2 0-1,0-1 1,2 1 0,2 0 0,1 0-1,2 0 1,1 1-80,0 2 0,2-1 0,2-1 1,0-1-1,0 3 0,1 0 1,-2 0-1,1-1 46,-2 0 1,1 0 0,-1 3 0,1 0 0,2-2 0,0 0 0,3 0-1,1 0-6,1 0 1,1 0-1,1 2 1,0 1-109,-1-1 1,1-1-1,0 0 1,0 0 0,4 0-1,0 1 1,0 0-1,0 1 94,1 0 1,0 0 0,3 1 0,0-1-1313,-3-2 0,-2 1 1350,1 1 1,1 0 0,5-2-1,2 0 1,-2 3 0,-1 0-1,2 0 1,-1 0 0,0 0-1,-1-1 164,2-2 0,-1 1-175,-1 1 1,0 0-1,-21-1 1,0 0-1,1 0 1,24 1-1,1 0 1,-27 0-1,0 0 1,0 0 0,26-1-1,-2-1 1,1 1-1,-1 0 1,-1-1-1,1 1 6,0 0 0,0-1 0,2-2 0,0-1-110,-2 1 1,0 1 0,2 0 0,0 0 0,-4 0 0,-1 0-1,2 0 1,1 0 80,0 0 0,0 0 1,2 2-1,0-1 30,-2-1 0,0-1-17,-1 3 1,0 1 0,-6-5 0,0 1-1,0 2 1,0 1 0,1 0 0,0-1-1,-1 1 1,0-1 0,-2 1 0,-1 0 0,-3 0-1,-2 1-30,-1 0 0,0 0 0,-5 1 0,1 0-9,1 0 0,0 0 0,1 0 1,-1 0-1,-2 0 0,0 0 0,-3 0 1,-1 0 18,-2 0 0,1 0 1,0 0-1,0 0 26,0 0 0,0 0-9,1 0 1,-2 0 0,-3 0 0,-2 0 0,-2 0-1,0 0 1,-2 0 0,0 0 0,37 0-26,-2 0 118,-1 0 0,-13 0 0,-4 2 0,-9 2 0,-4 4 634,-5 0-694,-8 5 0,-6-10 0,-11 5 62,-5-2 1,-8 0 0,0-2-337,-6 0 0,-5 6 2561,-6-5-2422,-6 6 109,-3-10 0,-11 12 0,-3-5 0</inkml:trace>
  <inkml:trace contextRef="#ctx0" brushRef="#br0">23829 8871 6607,'-1'-8'582,"-2"2"-208,-2 0-341,0 4 0,5-6 1,-1 5-64,-4-2 213,3 0-3,-4 5 39,6-6 30,0 4 0,0-5 426,0 2-307,0 3 0,-5-6 586,0 4 167,1 2-371,4-11-229,0 6 0,-5-3 225,0 1-147,1 5-590,4-8 0,0 9-306,0-7 507,0 7-184,0 9 1,0 4 0,0 9 0,0-3 87,0-2 1,0 5-90,0 0 0,0 6 1,1-3-1,2 2 1,2-1 1,1-4-55,-1 5 0,-3-7 0,4 2 0,-1-3-241,-1-2 1,6 1-85,-5-1 0,1-2 0,-3 0 1,3-5-1076,2 0 0,-3-1 322,5-1 1,-1-4 1105,5 4 0,0 3 0,1 0 0</inkml:trace>
  <inkml:trace contextRef="#ctx0" brushRef="#br0">24725 8828 7225,'-9'-4'189,"1"-3"548,1-1 0,3 4 0,4-6-135,0-1 0,0 3 1,0-1-315,0-2 0,6-2 1,5 0-1,5 2 105,3 2 1,6 1-258,-1-1 1,3-3 0,1 8 0,-1 1-3,-3 1 1,1 2-303,-6 0 0,0 2 0,-5 2 1,0 6-142,0 2 1,-6 4 185,-3 3 1,-5 3 0,-5 7-1,-4-2-56,-4-4 0,-1 4 125,0-3 1,0 1-1,-1 0 1,1-2-42,0-3 0,0-1 125,-1-5 1,8 0-1,2 1 1,3-1-9,2 0 46,0-6 1,2 3 0,3-6 0,4-2 200,4-1 0,3-2-161,2 0 1,0-2 0,4-1 0,0-4-6,0 0 0,-3 3-650,5 0 1,-7-3-1,2 3 1,-3 0-1251,-2 3 1,0 1 1796,1 0 0,-1-6 0,0-2 0</inkml:trace>
  <inkml:trace contextRef="#ctx0" brushRef="#br0">25934 8757 8193,'-10'-6'135,"2"-3"0,2-4 0,3-1 0,1-1 268,2 1 1,2 5-1,2-1 1,6 1 0,4-1-1,4 1-59,1-2 1,6 3-1,-3 0 1,2 0-175,-1 0 1,-4 5 0,3-2 0,0 4-231,1 1 1,-11 1-57,2 4 0,-9-2 0,0 8 1,-3 3-194,-2 4 0,-8 7-26,-7-1 1,0-2 0,-9 0-1,0 0-195,2 0 0,0-4 440,3 1 1,3-4 0,-3 0 0,5-1 68,5 0 0,2-4 135,7-1 1,2-4-1,3 3 86,4-2 1,10 0 6,5-1 1,-2-3-1,2 4 1,1-1 76,2-1 1,0 6-114,-4-5 0,2 4 0,-6-3 0,-3 2 61,-5 3 1,0-3-38,-6 2 1,-2-1 0,-7 5 1,-6 1 0,-4-7-284,-5-4 0,1 3 0,-4-1 1,0 0-230,0 1 1,3-1-174,-5-1 1,7-4 0,-2 6 0,3-3-459,2 1 0,5 0 947,-1-5 0,7 0 0,-3 0 0</inkml:trace>
  <inkml:trace contextRef="#ctx0" brushRef="#br0">26929 8601 8193,'12'-14'0,"0"0"0,-5-1 339,0 1 0,2 0 0,-2 1 0,-1 2 1435,0 2-1271,-1 6 1,-5-2-161,0 10 1,-5 2-156,0 8 1,-4-1 0,3 0 0,-1 2-34,1 3 1,-3-2-93,4 7 0,0-7 1,5 4-1,0-2-119,0 0 1,0 4 3,0-4 1,2 2-1,2-4 1,7 2-105,7-1 0,-1-3 13,7 0 1,-5-1 0,5-2 0,1-2-336,2-5 1,0-2 219,-4 2 1,3-4 0,-6 4 0,1-4-713,-1-1 0,-1-4 345,-5-1 0,1-4 1,-3 2 624,-2-1 0,1-1 0,-7-5 0,1-1 0,-5 1 0</inkml:trace>
  <inkml:trace contextRef="#ctx0" brushRef="#br0">27242 8715 8193,'-13'-15'58,"4"1"1,-4 0 202,3 0 0,4 4 697,1 1 1,-1 4 803,1-4-1590,1 5 0,4 4 0,0 10 0,0 3 72,0 1 0,0 2-112,0 3 0,4-2 0,3 7 0,1 1 12,3 2 1,-4-4-458,3 1 1,-5 0 0,3 3 0,-1-2-872,1-1 1,-3-2 794,5 1 0,-3-2 0,5-5 0,-3 0 389,2-2 0,2 9 0,1-7 0</inkml:trace>
  <inkml:trace contextRef="#ctx0" brushRef="#br0">28194 8615 8193,'0'-14'237,"-5"0"0,-1 0 0,0-1 591,0 1 0,-4 5 0,4 1 0,-2 1-218,-3 4 0,3 3 0,0 5-630,2 4 1,1 9-1,5 2 1,1 1 17,4-1 0,3 6-91,6-3 1,2-1 0,2 2 0,0 1-346,0 2 0,2-3 349,-1 0 0,0-5 1,-4 4-1,-1 1 77,0-2 0,-6 0 65,-3-3 1,-4-3 0,-1 3 0,0-3-306,0-2 0,-6-1-205,-4-4 0,2 2 0,-1-6 0,-2 0-1252,-2 1 1,4-4 1708,-1 2 0,7-8 0,-3-4 0</inkml:trace>
  <inkml:trace contextRef="#ctx0" brushRef="#br0">28223 8587 8193,'4'-14'9,"3"1"0,2 2 426,7 1 1,-2 2 319,5-1 1,-1 1 0,-1 5 0,3-2 214,3 2 0,2 1-813,8 2 0,-3 0 0,3 0 0,-3 0 8,-1 0 1,-2 0-280,-4 0 0,2 0 1,-6 0-1,-1 0-1120,-2 0 1,-2 2-1640,0 3 2873,0-4 0,0 6 0,1-7 0</inkml:trace>
  <inkml:trace contextRef="#ctx0" brushRef="#br0">29346 8573 8193,'6'-15'0,"-3"1"0,5 0 0,0 0 0,0-1 0,2 1 495,-3 0 1,6 0 0,-5 0-1,1 1 2172,1 3-2339,-7 4 1,3 8 0,-6 2 0,-1 6 125,-4 3 1,-3 6-354,-6-1 0,0 12 0,0 0 0,-1 4-254,1 0 0,0 6-96,0-2 1,1 1 0,2 1 0,3-2-737,2 1 1,3-4 716,7-2 0,4-4 0,6-4 0,2-5 230,3-4 1,2-5 162,2-11 0,-2 0 1,-7-3-1,0-5 741,1-6 0,-7-10-503,-4 1 0,-4-4 0,-6-2 0,-7 2 179,-4 4 1,-2-3-698,5 7 1,-5 1-1,0 3 1,1 3-527,3 2-645,0 4 1,3 7 0,2 4 1325,6 5 0,8 9 0,4 3 0</inkml:trace>
  <inkml:trace contextRef="#ctx0" brushRef="#br0">30213 8558 8193,'-6'-14'128,"-2"0"0,-2 1 0,3 2 515,0 2 1,-2 4-1,4-5 1,3 1-229,6 1 1,5 0-1,10 5 1,5-2-110,3 2 0,6-3 1,2 1-1,-1 0 140,1-1 1,3 4-291,-5-2 0,0 2 1,-6 2-1,-2 0-55,-1 0 1,-8 2-92,-2 2 0,-1 4 0,-8 8 0,-2 3-169,-2 5 1,-2 3 81,-4 1 1,2 7 0,-5 3 0,0 3-198,0 1 0,5 1 69,-2 0 0,4-1 0,1-1 0,0-1-499,0-2 0,6-8 204,3-2 1,-1-2 0,0-11 0,0-4-1774,0-3 1586,1 3 1,1-11 686,-1 0 0,1-12 0,4-10 0</inkml:trace>
  <inkml:trace contextRef="#ctx0" brushRef="#br0">30469 8857 8193,'-9'0'-631,"-1"0"1,-1-2 2127,-2-2 0,4 2 0,1-4 142,2-1 0,3 6-1246,7-4 1,6 3 0,9 2 0,4 0-114,4 0 1,2 0-971,-1 0 1,7 5-1,1 0 1,2-2 689,0-1 0,6-2 0,7 0 0</inkml:trace>
  <inkml:trace contextRef="#ctx0" brushRef="#br1">22891 4549 8112,'-9'-19'-172,"1"0"1,0 2-1,1 1 1,1 2-1,3 0 1,1 0-1,2-1 160,0 1 1,0 0-1,0 0 58,0-1 1,0 6-60,0-1 0,-1 7 228,-4-1-178,-3 2 139,0 2 1,-3-2 0,5-1 437,-2-1-259,5-8-252,-4 11-85,7-12-53,0 12 1,0-4-1,2 10 56,3 4 0,-4 4 0,4 1 0,-3 0 0,-2 2 0,0 1 33,0 2 1,4 2 13,1-2 1,0-2 0,-5 7 0,0 0 5,0-2 0,5 5-36,-1-4 0,6 4 1,-4 2-1,1 1 12,-1 3 1,3-3-60,-4 3 1,5 2 0,-6-1-1,-1 3 3,-1 2 0,-2-4-32,0-2 1,0 3 0,0 1 0,-2 1-104,-2 0 0,1-2 34,-7 2 63,7 3 1,-8-11-1,6 5 1,2-2-1,1 0-22,2-1 119,0-2 1,0-2 0,0 2 0,0 0 0,0 0 110,0-3 0,0-2 0,-1 5 0,-2 2 71,-2 1 0,0 2-181,5-2 1,-1-3-1,-3 5 1,0-1 45,0 4 0,1-3-149,-1-2 0,2-1 0,-4-1 1,1 3-10,0-3 1,0 4-8,5-2 1,-4 0 0,-1-4-1,2 1 33,1 3 1,2-6 48,0 6 1,0-6-1,0 6 1,0-3 38,0-2 0,5 1 51,0-1 0,1 1 1,-3-1-1,4 2-5,0 3 0,-3-3-105,0 4 1,3-4 0,-3-2 0,1 2-82,1 3 1,-4-3 51,3 3 0,-4-1 0,-1 0 0,0 1-51,0-2 1,0 4 45,0-2 1,5 0-1,0-4 1,0-1 8,1 1 0,-5-1 58,4 1 0,2-1 0,-1 0 0,0 1 54,0-1 1,4 1-26,-5-1 0,4 1 0,-2-1 0,-1 2 45,0 3 0,-1-3-67,-5 3 1,5-3 0,-1 0-1,1 2 23,1 1 0,-4 0-75,3-4 0,1-1 1,0 1-1,1-1 27,-1 1 1,5-1-16,-1 0 0,-3-4 1,3 0-1,1 1 13,2 2 1,-4 1 13,1 1 0,-3-1 0,5 2 0,-3 2 24,2 1 0,0 0-24,-1-4 0,2-1 0,-4 0 1,2 1 8,-1-1 0,-4 1-53,4-1 0,-4 1 1,5 1-1,-1 1-28,-1 2 1,0 1-53,-3-6 1,-2 2-1,5 2 1,0 2 2,-1 3 1,-3-6 86,0 2 0,3-3 1,-1 0-1,0 2 57,1 1 1,-1-4 59,-1-6 1,-2 1 0,5 5 0,0-1 198,-1 0 1,-2 1-253,5-1 0,-1 2 1,4 2-1,-2 3 14,-2 1 1,-1-4-60,2 1 1,1-2-1,-5 2 1,0 4-163,1-1 0,2-3 50,-4-9 0,1 3 1,-3-5-1,2 0 0,-2-3 0,4-3-190,-3-2 98,1-6 1,0 5-1,1-4 1,2 2-364,3-1 1,-1 2 557,4-2 0,-3 2 0,9 3 0</inkml:trace>
  <inkml:trace contextRef="#ctx0" brushRef="#br1">21953 8288 8483,'-22'-27'125,"3"4"0,4 4 1,4 3-1,2 5 1,-1 6 521,2 10 0,-3 12 1,5 7-1,-2 4-638,-3 5 1,5-2 0,1 3-1,5-1 1,5 1 0,4-3-90,4-1 1,9-8 0,6-3 0,10-5-122,8-4 0,5-4 1,6-7-1,-2-6 16,-3-7 0,2-8 408,-7-11 0,-1-3 1,-11-7-1,-12 0 377,-12 1 0,-9 1-384,-7 3 0,-9 0 0,-10 9 0,-4 7-173,-5 5 0,-4 9-67,-5 3 194,5 4-277,-4 7 1,5 8 0,-7 8-1</inkml:trace>
  <inkml:trace contextRef="#ctx0" brushRef="#br1">21796 4905 8811,'-5'-15'13,"1"1"1,1 0 0,1 0 0,2 0 0,0-1 990,0 1-652,0 0 1,5 0 0,-1 0 0,0-1 0,-1 1 0,0 0 987,2 0 1,1 6-1239,-1 3 1,-4 7-1,6 5 1,-3 9 155,1 5 1,6 3-133,-1 4 0,2 0 0,3 2 0,-1 2-217,0 1 1,0 5-39,0-5 0,1 0 0,-1-6 1,0-1-259,0-3 0,1-1-762,-1 2 1,-5 1 1145,1-6 0,-1 7 0,5-4 1</inkml:trace>
  <inkml:trace contextRef="#ctx0" brushRef="#br1">23673 6724 8493,'-14'0'-163,"1"2"0,4 4 0,4 7 0,2 6 0,0 3 0,-2 3 0,2 2 149,1 2 0,2 4 0,0 0 0,0-2 0,0-2 0,0-5-103,0-5 0,2-4 0,1 0 117,2-1 0,-1 0 0,-4 0 0</inkml:trace>
  <inkml:trace contextRef="#ctx0" brushRef="#br1">23616 6909 8272,'-20'-14'-182,"4"0"1,6 0-681,4-1 1048,1 7 1,7 2 0,3 6 0,4 2 0,5 1-1,4 3 1,2 2 127,2 3 1,-4 3 0,1 4 0,-2 1-415,2-2 1,-2 4-448,7-2 1,-7 4 546,2-4 0,-3 13 0,-2-2 0</inkml:trace>
  <inkml:trace contextRef="#ctx0" brushRef="#br1">23858 6326 8417,'0'-28'-89,"0"1"1,0 3 0,0 5-1,1 5 544,4 5 1,-2 2-1,5 9 1,-1 4-1,-4 8-461,-2 9 0,-2 3 1,-4 3-1,-3 1-311,0 3 0,0-3 0,5 5 1,-2-2-140,2 0 1,2 0 56,1-4-499,0-1 898,0-6 0,0 5 0,0-5 0</inkml:trace>
  <inkml:trace contextRef="#ctx0" brushRef="#br1">23701 6369 8643,'-22'-14'616,"10"6"-360,12 3 1,6 5-135,8 5 0,7 7 0,2 7 1,4 0-155,2 2 0,-1-5-223,1 3 0,1-2 0,1 0 0,2 4-647,-1 1 902,-2-5 0,-2 4 0,1-7 0</inkml:trace>
  <inkml:trace contextRef="#ctx0" brushRef="#br1">24299 6397 8287,'0'-8'0,"6"-4"0,2 4 0</inkml:trace>
  <inkml:trace contextRef="#ctx0" brushRef="#br1">24242 6412 8287,'-22'0'0,"-5"0"0,3 0 191,3 6 1,-4-4 0,6 2 0,2-2 0,1-1 563,2 4 0,0-2-749,-1 7 0,6-1 59,-1 5 0,1 5 1,-4 2-1,2 1 22,2 3 1,4 4-628,-4 4 1,1-3 0,-2 5 0,5-2 539,4 0 0,1 0 0,0-4 0</inkml:trace>
  <inkml:trace contextRef="#ctx0" brushRef="#br1">24014 6795 8435,'0'-14'-100,"2"2"1,3 1-233,4 1 419,4 7 1,1-3 0,0 6 0,0 1 0,-1 5 0,-2 7-192,-2 4 0,-5 4 0,0-2 1,-2 3-409,-2 0 0,2 3-106,2-6 618,-2 7 0,4-10 0,-6 4 0</inkml:trace>
  <inkml:trace contextRef="#ctx0" brushRef="#br1">24242 6838 8573,'-15'6'-77,"1"-4"1,0 4 0,0-1 328,0 0 1,-1 6-1,1-3 1,0 1 384,0 1 1,0-1-188,-1 5-504,1 1 1,-2-1-1,-1 0 1,-2 0 0,2 0-1,1 1 1,2-1-763,-1 0 1,1 0-19,0 1 0,4-1 834,1 0 0,6 0 0,-4 0 0</inkml:trace>
  <inkml:trace contextRef="#ctx0" brushRef="#br1">23972 6952 8471,'-15'-10'107,"3"1"754,2-2-710,4 4 0,7 3 1,4 7-1,5 3-25,2 2 1,3 2-210,-1 4 0,6 0 0,2 2 0,2 1-667,0 2 1,-5 0-135,4-5 884,-5 1 0,9-1 0,-5 0 0</inkml:trace>
  <inkml:trace contextRef="#ctx0" brushRef="#br1">24114 7009 8389,'-14'0'-606,"-1"0"1442,1 0 1,5 0-470,-1 0 1,7 1-443,-2 4 0,-3 3 1,0 6 74,1 0 0,-6 1 0,5-1 0</inkml:trace>
  <inkml:trace contextRef="#ctx0" brushRef="#br1">25095 5914 8511,'-7'-8'0,"0"2"0,-14-1 0,-1 0 0</inkml:trace>
  <inkml:trace contextRef="#ctx0" brushRef="#br1">24967 5843 8511,'0'-14'-229,"-2"6"1,-1 2 0,-2-1 408,2-2 1,2 1 0,1-2 313,0-1 0,1 5-368,4 1 0,-5 5-104,0 5 0,-5 3 0,-6 6 0,2 0-93,-2 1 1,-2-1 46,-1 0 1,4 5 0,1 1 0,-2 1-322,-2 0 1,-1-3-39,0-3 1,4 4 0,1 0 0,-1-2-687,2-1 1069,2-2 0,0 0 0,-2 0 0</inkml:trace>
  <inkml:trace contextRef="#ctx0" brushRef="#br1">25123 5758 8511,'-28'-2'-316,"1"-1"1,2-2 781,1 2 1,7 3 0,-4 5 0,0 4-401,-2 4 1,-4 7 0,-3 4-1,-2 1-522,-1-1 0,-6 3 65,1-3 0,1 2 0,1 1 391,1-3 0,-4 3 0,2-5 0</inkml:trace>
  <inkml:trace contextRef="#ctx0" brushRef="#br1">24554 5985 8511,'2'-14'69,"3"0"0,7-1 499,11 1 1,3-5-300,17 0 1,1 5-1,10 6 1,-2 2-38,2 3 1,-4 1-228,3 2 0,-8 2 0,1 4 0,-6 8-5,-7 8 0,3 5 0,0 2 0</inkml:trace>
  <inkml:trace contextRef="#ctx0" brushRef="#br1">26360 5615 8523,'-13'-14'-289,"2"2"0,4 1 289,0 1 0,-4 7 0,3-3 0</inkml:trace>
  <inkml:trace contextRef="#ctx0" brushRef="#br1">26346 5587 8450,'0'-6'745,"0"6"1,0 8-743,0 11 0,0 3 0,-2 6 0,-2 1 34,-6-1 0,2 5 0,-1 2 0,-2 0-450,-2-1 0,-1 4 0,0-3 0,-1 0-490,1 0 0,0-9 284,0-7 619,0-3 0,-7-2 0,-1 1 0</inkml:trace>
  <inkml:trace contextRef="#ctx0" brushRef="#br1">26104 5999 8523,'-5'-22'-1,"1"3"0,-6-1 26,6 1 0,-1 0 340,5 5-211,0-1 0,6 6 0,4 1 1,2 2-1,4 4 0,3 4 0,5 4-126,3 2 0,3 6-127,3 5 99,-3 6 0,11-3 0,-5 7 0</inkml:trace>
  <inkml:trace contextRef="#ctx0" brushRef="#br1">27810 6767 8257,'-6'-14'-142,"4"0"1,-2-1 79,2 1 1,2 5 0,0-1 0,0-1 0,0-1 0,0-3 1249,0 1 0,0 9-1019,0 10 0,-5 5 0,-1 15 0,-2 3-121,-3 4 1,-6 7-1,-2-2 1,1 1-270,3-1 1,0 1-828,1 5 809,0 0 1,0-2-1,0-3 1,-1-4-1,1 0-351,0-1 0,1-6 0,2-10 590,2-6 0,1-6 0,-2-10 0,-1-9 0,7-10 0,0-3 0,3-1 0,1-5-24,0 0 0,0-5 1,0 3-1,0 0 446,0 0 1,0 2 104,0 5 0,0 6 0,0 3 1057,0 3-1451,6 8 1,4 8 0,9 11 0,4 6-86,4 7 0,8 3-148,3 1 1,3 1 0,1-1 0,1 2 99,0 3 0,6-3 0,1 5 0</inkml:trace>
  <inkml:trace contextRef="#ctx0" brushRef="#br1">28777 6113 8364,'0'-14'-97,"0"0"0,0-1 0,0 1 0,0 0 0,0 0 203,0 0 0,2-1 0,1 1 0,2 0 0,-2 0 1,-2-1 325,-1 1 1,5 5 0,0-1-228,-2-1 0,-1 3 1,-4 0 1,-3 2 1,2 9-153,-6 11 1,-6 2-1,-4 8 1,0 3-410,-1 4 0,-2 6 92,-7 5 1,3 1-1,0 0 1,3-1-505,-3 1 0,4 0-371,-2-1 1137,7 1 0,-3-7 0,5-1 0</inkml:trace>
  <inkml:trace contextRef="#ctx0" brushRef="#br1">28493 6184 8408,'-7'-28'21,"6"6"-1,-4 3 228,4 3 0,7 8 1,3 3-1,4 5 643,1 5-938,0-3 0,1 10 1,0-2-1,4 4 0,5 3 1,3 4-1,3-1-467,3 1 1,-1 4 513,6-1 0,0 3 0,4 1 0</inkml:trace>
  <inkml:trace contextRef="#ctx0" brushRef="#br1">29929 6056 8570,'0'-14'-148,"0"0"1,1 1 0,3 0 0,2 1 0,0-4 1024,0 0 0,4 5 0,-4 3 818,2 2-1144,-5 1-472,4 12 0,-14 0 0,-2 9 1,-4 3-1,-3 5 0,-1 3 1,-3 3-576,-3 3 0,4-1 86,-4 5-153,-1-5 1,0 9 0,2-5 0,2 1-1,2-4-1668,3-3 1940,0-2 1,1-1 290,0-3 0,6-4 0,2-5 0</inkml:trace>
  <inkml:trace contextRef="#ctx0" brushRef="#br1">29531 6213 8450,'-15'-29'0,"3"2"233,2 4 0,6 4 0,8 9 644,6 5 0,2 4-714,3 1 1,4 6-1,1 4 1,2 2 101,4 2 0,0 5-408,3 0 0,-1 7 1,2-3-1,3 4-674,5 2 1,2-1 451,-2 1 170,3-1 0,-5 7 0,7 1 1</inkml:trace>
  <inkml:trace contextRef="#ctx0" brushRef="#br1">30768 6554 8456,'8'-7'189,"4"0"1,-2-8 544,2 1 1,-2 6 227,-1 3-741,1 4 0,-2 9 1,-5 4-1,-5 6 1,-4 1-1,0 1-94,-1 4 0,-4 3 1,2 1-1,-2 1-950,1-1 1,-2 1 436,2-1 0,-3 0 0,-1 1 0,0-1-573,0 1 0,-2-2 148,-3-4 1,3 3 810,-3-7 0,-3 6 0,0-3 0</inkml:trace>
  <inkml:trace contextRef="#ctx0" brushRef="#br1">30483 6767 8447,'0'-24'237,"0"2"248,0 2 1,7 2-89,2 9 0,8 2 1,4 9-1,1 3-205,3 4 0,9 4-123,3 1 1,0 5 0,2 2 0,4 1-537,3 3 0,1 0 209,-4-1 0,-1 3 1,0-5 257,-5 0 0,5-1 0,-6-7 0</inkml:trace>
  <inkml:trace contextRef="#ctx0" brushRef="#br1">26815 4990 11303,'-1'-14'-191,"-3"0"0,0-1 1,-1 1-1,0 0 0,-1 1 1,0 2-90,-1 2 0,1 4 0,1-3 0,-3 0 325,0 0 0,2 4 0,6-6 0,-2-1 348,-2-2 0,2-1 0,-3-2 1,4-3 232,1-4 1,0 1 0,0-1-1,0 3 1642,0 3-1957,0 1 0,-2 8 0,-1 5 0,-3 7-67,-2 11 0,-6 12-149,-5 10 1,-2 6 0,4 3 0,-4 3-157,-1 1 1,0 1 28,-2 1 0,-1-3 0,4-6 0,1-2-345,-1-3 0,-2 3 146,4-3 0,-5-4 0,5 0 0,2-6-540,1-4 1,3 1 127,4-6 0,-4-2 631,4-7 1,1-4-153,-2-6 0,7-13 1,-3-2-1</inkml:trace>
  <inkml:trace contextRef="#ctx0" brushRef="#br1">26289 5203 11303,'0'-28'259,"-2"-1"1,-1 1-129,-1-1 0,-1 3 250,5 2 0,5 3 1,1 7-1,2 0 664,3 0 0,3 1-87,5 4-862,-3 2 1,11 7 0,-4 0-1,4 0 1,2 2 0,1 3-1,1 4-259,2 4 1,5 1-237,-4 0 1,-1 2 0,-5 1 0,1 4-1209,-1 1 1,-1 0 1100,-3 2 1,-4 1 0,-6-6 0,-1 0-361,-4 2 1,2-6 779,-6 4 1,-6-3 0,-7-2 0</inkml:trace>
  <inkml:trace contextRef="#ctx0" brushRef="#br1">26829 4990 11303,'2'-10'364,"1"1"1,2-2-845,-2-2 0,5-1 1,0 0 610,0 0 1,3 4 214,-7 1 1,6 4 566,-5-5-637,-1 7 1,-11-1 0,-6 8 0,-6 7 326,-3 7 1,3-1-482,-5 7 0,0 4 0,-4 7 0,0 1-281,-1 4 0,4 1 4,-4 2 0,9-2 0,-7-2 0,3-3-599,2-1 1,5-2 750,-2-4 1,3-7 0,2-2-1</inkml:trace>
  <inkml:trace contextRef="#ctx0" brushRef="#br1">26545 4990 11724,'-13'-6'-33,"4"-4"492,3-2 0,12 4 0,5 3 1,5 3 74,3 2 1,1 7-895,-1 2 196,-3 4 1,9 7 0,-4 4 0,-1 1 0,1 1 0,-4-3 0,1 2-497,1 2 1,-4 2 116,4-1 1,-3-6-1,-2-3 1,1-3-1435,-1-2 1951,0 1 1,0-1 0,0 0 0</inkml:trace>
  <inkml:trace contextRef="#ctx0" brushRef="#br1">27028 4805 18728,'-1'-9'1524,"-4"-1"-1657,3 7 1,-10-2 0,2 12 0,-2 5 2120,-3 6 0,-5 8-228,-4 3-1554,-3 6 1,-7 4-1,-3 2 1,-1 3-1,0 1-273,-1-1 0,3-3 1,-1-2-1,3-2-695,2-2 1,4-4 611,4-7 0,3-4 0,9-5 346,2-1 1,-2-6 0,4-2 0</inkml:trace>
  <inkml:trace contextRef="#ctx0" brushRef="#br1">26517 4933 15447,'-23'0'-412,"4"-1"-473,10-4 1415,3 3 0,7-4 1,4 7-1,6 4 1,6 5 1772,7 2-2170,9 3 0,-1 3 1,6 3-1,0 1 1,0 2-478,0-2 0,-2 5 1,3-2-1,-1 5-1043,2 3 0,-5 5-639,-2-5 1746,-10 7 1,4-4 0,-5 7 0</inkml:trace>
  <inkml:trace contextRef="#ctx0" brushRef="#br2">23147 8302 8510,'0'-14'-1861,"0"0"2296,0 0 0,0 4 70,0 1 0,0 7 0,-2 2-510,-2 8 1,0 3 0,-5 0-104,-2-1 0,-2-6 0,-1 4-121,0-1 0,0-3 202,-1-4 0,8-6 281,2-3 0,3-4 0,2-1 1,0 0 182,0-1 0,2-4-106,3 0-257,2 0 1,8 7-1,-1 1 1,0 3-1,0 2 114,0 2-176,1 3 0,-1 1 0,0 1 0,0 6 0,-1 5 0,-4 7 0,-4 2-181,-3-1 0,-4 6 124,-3-3 1,-4-2 0,-8-2 0,-2-3-53,1-2 1,-2-2 53,1-2 39,0-4 0,5-6 0,-1-1 0,3-6 0,2-7 0,6-8 1,4-5 62,4-1 1,6-2-90,9-3 1,-2 3 0,8-2 0,4 7-27,2 6 1,3 5 82,-6 4 1,-4 4-1,-2 6 1,-3 3 163,-7 6 0,-4 7 448,-8 13-462,-6-1 1,-8 5 0,-10 0 0,-3-1 0,-1-4 151,-1-4 1,1 1 0,-1-6 0,3-3 54,2-5 1,3-5 12,7-6-334,0 0 1,6-3 0,3-6 0,4-9 0,1-5 0,1-4 0,4-3 252,5 0 1,4 5-126,5 1 0,-2 7 0,5-4 0,-1 4 82,-4 2 0,-1 4-202,-2 11 1,0 0 0,-1 2-1,-2 3-8,-1 4 1,-9 4 0,1 3-1,-9 1 216,-5 2 0,5 5-182,-7-5 1,3-5 0,-3-5 64,0 2-298,6-4 0,1-3-312,7-8 0,2 0-390,3-5 1,3 1 0,6-1-1,2 4-729,3 3 0,-2 2 0,5 0 1567,-1 0 0,4 13 0,-3 3 0</inkml:trace>
  <inkml:trace contextRef="#ctx0" brushRef="#br2">23118 8388 7761,'8'-7'2988,"-1"6"-851,-7-6-1637,0 7 0,-2 0 1,-3 0-151,-4 0 0,1 0-226,-1 0 1,4 0-1,-3-1 1,2-4-109,2-4 1,3-4 55,1-1 0,-5 0 0,0-2 0,2-3 84,2-5 1,1-4-106,0-5 1,0-4-1,0-5 1,0-1 69,0 0 1,4-4-134,1 0 0,0-1 1,-5 5-1,0 1 105,0-1 0,0 5-50,0 0 0,0 7 0,0-2 1,0 3 88,0 1 0,0 2 41,0 4 0,0 2 258,0 7-34,0 6-344,0 2 0,0 9 0,0 5 0,0 7-29,0 6 0,0 4 0,0 8 0,0 4-247,0-1 1,0 5-216,0-3 0,0 3 1,0 0-1,1-3-1101,4-5 1,3 2 1538,6-2 0,0 0 0,1-4 0</inkml:trace>
  <inkml:trace contextRef="#ctx0" brushRef="#br2">18953 8416 9892,'-8'-6'-418,"-5"3"1,4-7 1050,-4-1 1,5 3-266,3-1 0,10 6 1,5-2-71,2 3 0,-2 2 1,-1 0-1,2 0 91,2 0 1,-2 0-207,3 0 1,-3 2-1,8 1 1,-3 2 111,-2-2 0,5 0-273,0 2 1,6-4 0,-1 4 0,3-2-22,1 2 1,7-3 21,3 2 0,3-1 1,0 1-1,-1 0 74,-2 0 0,0-3 5,4-1 0,-1-5 1,-3-1-1,-3-2 125,0-3 0,-4 3-105,7-1 0,-6-1 0,1-4 0,-5 1 81,-4 4 1,3-4-102,-3 4 1,-2-4 0,0-1 0,0 1 118,0 4 1,-5-4-141,2 4 0,-3-4 0,0-1 0,1 1 66,2 4 0,2-5-138,-2-1 1,-3 1-1,3-5 1,-4 3-9,0 2 1,0 0 38,4 0 1,-3-2-1,3-1 1,-3-2-15,-2 1 0,2-2-26,3 1 1,-3 0 0,3 3 0,-2-1 30,2-2 1,-2 0-49,7 4 0,-5 1 0,3 0 1,0 0-17,0 0 0,-3-1 40,5 1 0,-2 0 1,3 0-1,-2 0-11,-3-1 0,1 1 3,-2 0 1,-4 4 0,4 1 0,-1-2 16,1-2 0,-2-3-11,7-3 0,-7 4 1,2-4-1,-3 3-22,-2 2 1,0-1-8,1 1 0,-1 0 1,2 0-1,1 0-8,2-1 1,1-4 45,-1 0 1,-1 1-1,4 2 1,-2-2 25,-2-1 0,2 0 45,-1 5 1,5 0-1,-5 0 1,-2 1 51,-1 4 0,-2-4-103,1 4 0,-1-2 1,2-1-1,1 3-6,2-2 1,1-2-142,-1-1 0,-1 0 0,4 0 0,0-1-55,0 1 1,-3 0 85,5 0 1,-2 0-1,2-1 1,-4 3 36,1 2 0,-6-1 97,4 6 1,-3-4 0,-2 3 0,1-1 89,-1 1 0,3 0-101,-3 1 1,9 2-1,-9-5 1,2 0 46,-1 0 0,6 3-84,3-4 0,-2 4 1,1-3-1,3 0 71,1 0 0,1 4-21,0-6 1,1 5 0,-2-2 0,-2 0 112,-1 4 1,-1-3-131,6 1 1,-5-1-1,-1 3 1,1-2 12,-2 2 0,8-4-77,-6 3 0,6-6 0,-7 5 0,4 1 19,2-3 0,-1 6 16,1-4 0,-1-1 1,-1-1-1,-2 1 33,-1 0 0,4 1-31,5 5 0,1-5 1,-6 1-1,1 0-2,-1 3 1,0-4-5,1 0 1,-1 1 0,-1 4 0,-2 0-37,-1 0 1,0 0 52,4 0 1,-4 0-1,-2 0 1,-1 0-16,-4 0 0,3 4-21,-1 1 1,5 0-1,-3-4 1,-1 3-9,1 0 1,2 1 16,-4-5 0,0 5 1,-4-1-1,-1 1-18,0 2 1,0-4 31,0 6 0,1 1 1,-1 4-43,0 0 0,-4-1 4,-1-4 1,-4 4 0,3-4 0,0 4-29,-1 1 0,3 0-39,4 1 84,-6-7 1,5 4 0,-4-2 0,5 2 0,4 2-13,1 1 0,0-1 0,-5 0 0,0 0 14,0 1 1,1-6 36,-1 1 0,0-1 0,0 5 0,2-1 43,3-4 1,-3 4 21,3-4 0,-3 2 0,-2 1 0,0-3 116,0 2 0,5-3-156,0 1 1,6-1 0,-1 3 0,3-3 10,1-1 1,1 2-55,-1-4 1,1 4-1,-1-2 1,1 1 55,-1 3 0,-1-5-1,-3-1 0,-2 3 0,-5-1 0,2 3 159,-2-1 1,-1-1-184,-2 2 0,-1 2 0,-2-2 0,-1 3 9,1 1 0,1-5-24,2 1 1,1-1 0,-1 5 0,2 2 35,3 3 0,-4-3-63,4 3 0,-3-3 1,0-2-1,1 0 152,2 0 0,2 1-101,-2-1 0,-3 0 0,3 0 0,-4 0 47,0 1 0,-1-1-108,0 0 1,0 0 0,0 1 0,1-1 68,-1 0 0,5-1-60,0-4 1,0 4-1,-5-4 1,0 2-28,0-1 0,5 2 31,0-2 1,0-2-1,-4 1 1,0 2-19,4 2 1,-3-4 30,3 1 1,-3-1 0,-2 6 0,0-3 40,0-2 1,2 2-59,3-2 0,-3 2 0,5 1 0,-1-2 114,4-1 0,-2-3-59,2 3 0,-1-2 1,6-5-1,1 2 72,3-2 1,-3 3-45,3-1 0,-3 0 1,-1-4-1,1 2 79,3 2 0,-5 2-123,1-3 0,-1-1 0,-4 5 1,3 0-82,1 0 0,1-3 31,-1 4 1,0-6-1,1 4 1,-1-1-12,1 4 1,-2-4-7,-4-1 1,4 1-1,-5 0 1,2 1-48,0-1 0,-5 3 128,4-4 0,-4 5 1,5-6-1,1 1-46,2 1 0,1-4-18,1 3 1,-1 1-1,2-1 1,2 0-13,1 1 1,0-5 13,-4 4 0,-1-2 0,2 0 0,0 4 18,-1 1 1,2-5 37,-7 2 1,3 1 0,1 0-1,1 1 97,-1-1 1,2-1-115,3-5 1,-1 0 0,6 0 0,1 0-39,2 0 0,2 0-19,0 0 0,-1 0 0,1 0 0,0 0 40,-1 0 1,1 0 56,0 0 0,-5 0 1,1 0-1,2 0-46,0 0 0,3 0-5,-10 0 0,5 0 0,-1 0 1,3 0 23,2 0 0,-1 0-38,1 0 0,0 0 0,-1 0 0,1 0 3,0 0 0,-2 0 165,-3 0 0,-2 0 0,-4-2 1,1-1 210,-2-2 0,-7-4-46,-5 4 0,-8 0 0,-3 4 0,0-3 1011,0 0-929,-5-1-363,3 5-462,-6 0 1,-1 0-393,-4 0-140,3 0 1,-4 2-3590,6 2 83,0-2 4415,0 4 0,0 0 0,0 2 0</inkml:trace>
  <inkml:trace contextRef="#ctx0" brushRef="#br2">23872 8345 13481,'0'-14'-600,"0"0"1,-2-1-1,-1 1 1,-1 0 0,-1 0 614,-2 0 0,6-1-324,-4 1 0,-1 0 0,1 0 724,2-1 694,1 1-964,2 6 1,0 5 0,0 11 0,2 9-1293,3 9 999,-4-1 1,12 22 0,-5-2 0</inkml:trace>
  <inkml:trace contextRef="#ctx0" brushRef="#br2">20332 9241 13258,'0'-15'-2573,"1"3"2888,4 2 0,1 2 0,6 5 0,-3-1 0,4 0 0,2 1-119,4-2 0,2 2 0,-4-5 0,4 1-28,1-1 1,-3-2 0,3-2-1,0 0 16,0 3 1,-3 0 0,3-7 0,-1-2 69,-4-1 0,1 0-139,1 5 0,-4-5 0,4-1 0,-3-1-15,-2 1 0,1-4 43,-1 5 0,5-6 0,0 1 1,0-3-142,1-1 1,-2-1 90,5 1 0,-1-1 0,4 1 0,-4 1 49,-2 3 0,-1-2-67,-5 2 0,1 2 0,-1 0 0,0 0 94,0-1 0,1 5-67,-1-6 1,-2 2 0,-1-4 0,-1 4-88,1 2 1,2-5-7,1 1 0,0-3 0,0 0 0,1 2-138,-1 1-1,0 0 128,0-4 1,0 4 0,1 1-1,-3-1 22,-2 2 1,2-5 218,-2 3-205,2 4 0,-2-6 0,-2 8 0,0-1 1,0-2 56,3-3 1,-3 4-1,1-1 1,2 2-28,2 0 0,-4-6-317,1 1 248,-1-2 0,5 2 0,1 0 1,-1-1-1,0 0-39,0 1 0,-1-1 0,-2 4 0,-2 1 40,3-1 1,0 0 9,2 3 0,1 2 0,-1-5 0,0 2 32,0 0 1,2 0 1,3 5 0,-3-5 0,3 0 0,-3 2 26,-2 1 1,2 2-37,3 0 1,-4-1 0,4 1 0,-3 0-9,-2 0 0,1 0 0,-1-1 1,0 1 56,0 0 0,0-5-45,1 0 1,-1-2 0,2 4 0,1-3 6,2-3 1,0 6-29,-5-2 1,2-1 0,1 1-1,2 0-9,-1-2 1,2 5-13,-1-3 0,0 4 0,-5 0 1,1 3-10,-1 2 1,0-2 15,0 2 0,0-3 0,1-1 1,-1 0-3,0 0 0,0 4 34,1 1 1,3 1 0,1-3-1,-1 3 11,-2 2 0,-1-4 41,4 5-74,-3-6 0,6 8 0,-4-5 0,1 2 0,-2 1 1,0 1-1,1-1 19,1 2 0,1-4-13,-1 3 0,-3-3 0,5 4 1,-3-2-15,1 2 0,5-3 43,-5 1-52,6 0 1,-3 4-1,7-2 1,-2-4-1,-2 1 1,-1 0-1,1 3 43,2 1 1,1-3-14,1 1 0,-1-3 1,1 4-1,-1-2 30,0 2 1,-1-3-101,-3 1 45,3 0 1,-11 5 0,4 0 0,-1 0 0,0 0 0,-1 0-66,-3 0 0,0 0 27,-1 0 1,-5 2 0,1 1-58,1 2 86,1 6 1,3-8 0,-1 5 0,0-2-34,0-3 1,0 4 61,1-3 0,4 3 1,0-4-1,0 2-13,1-2 1,-4 0 34,3 2 0,3-4 0,0 6 0,0-3 0,-3 1 0,-3 1-34,-2-1 0,0-2 0,1 5 0,-1 0 19,0 0 1,-1-3 0,-2 4 0,-2 1 0,2-2 0,2 3-17,1-7 0,0 7 0,1-3 0,-1 2 46,0-1 1,0-4-9,0 5 0,2-6 0,2 6 0,2-1 48,2-1 1,-4 3-105,1-6 45,-4 6 0,1-8 1,2 5-1,1 0 0,-2 0 1,-1 1-25,-2-1 1,0 3-18,0-6 1,-1 6 0,-2-3 0,-1 1-40,1 1 0,1-5 137,2 4 1,-2-1 0,0 3 0,4-3 33,0-2 1,1 4-98,2-5 0,-2 6 0,6-4 0,-3 3 26,-2-1 1,2-4-45,-1 5 0,0-6 1,-5 6-1,0-1 10,1-1 0,-1 5-2,0-4 1,0-1 0,-1 2 0,-2 1-15,-2 1 1,1-2-35,4-1 57,-6-5 0,5 8 1,-4-4-1,4 2 1,1-3 75,0 0 1,0 2 0,1-2-1,0 0-40,4 5 0,-3-5 1,3 1-1,-3 0 13,-2 0 0,2 0-137,3 1 0,-3 4 0,3-3-109,-4 2 1,0-2 111,-1-1 0,0 1 0,0 4 27,1 0 1,-1-4 31,0-1 0,0-1 0,0 3 0,1-2-43,-1 3 0,0-5 58,0 3 1,2-1 0,1 6 0,2-1-20,-1 0 0,-1-4 10,2-1 1,-3 0-1,3 6 1,-2-3 20,2-2 1,-1 2-16,5-2 1,-4 3 0,3 1-1,1-2 41,-1-2 0,-3 3-88,4-4 0,-5 4 0,2 1 0,-1 0-6,0 0 1,5 1-44,-5-1 0,4 0 0,-4 0 0,0 0-35,2 1 1,-4-1 142,7 0 1,-2-4 0,2-1 0,-4 2 8,1 2 1,1 1 31,6 0 0,-4-4 0,-2-1 0,0 2-26,0 2 1,2 1-30,5 0 0,-1 0 0,-1 1 1,-2-1 34,-1 0 1,0 0-83,4 0 0,-1 1 0,-2-1 1,-3 0-127,-1 0 0,2 1 273,-4-1-106,7 0 1,-9-5 0,5 1 0,0-1 0,-1 1 23,-1-1 1,4 1 0,-3 3 0,-1-2-21,1-2 0,4 1 26,-1 4-34,-4-6 0,7 3 0,-5-5 1,2 2-1,0 1 0,1 1 1,0-2-67,-1-2 0,3 5-24,-4-1 0,3-2 0,-1-1 0,-3 1 51,-1 0 0,2-5 54,-4 2 1,2 1 0,-4 1 0,2-1 115,-2 0 1,-1 1-149,-2-3 34,7-2 0,0 9 0,4-5 1,-1 1-1,-1 1-325,-1 0 240,12-5 1,-11 8 0,10-5 0,-3 0 0,-1 1 108,-1-4 1,1 3 0,-1-1-1,-1-2 221,-3-1 0,3-1-227,-4 4 31,4-3 1,-3 4 0,0-6-1,1 0 1,2 1 0,1 3-1,2 0 175,3-1 1,-3-1-297,3-2 1,-1 5-1,1 0 1,4-2-160,-1-2 0,3 4 165,-5 0 70,5 0 0,-7-5 0,4 0 0,0 0 0,-1 0 53,0 0 0,0 0 0,-2 0 1,3 0 86,0 0 0,4 0 21,-7 0-147,7 0 1,-9 0 0,7 0-1,2 0 1,-1 0 0,1-2 0,-3-1 49,3-2 0,1 0-123,2 5 0,-5 0 0,0 0 1,1 0 24,2 0 1,2 0 50,-1 0-45,1 0 1,-5 0 0,0 0 0,0 0 0,-2 0 119,-3 0 0,-1 0 0,0 0 1,1-1 34,-2-4 1,-1 3 99,-1-2-210,-1 2 1,-1 2 0,0 0 0,-2 0 0,2 0-1,-3 0 1,-1 0 37,0 0 0,-5 0-96,6 0 1,-6 0-1,1 0 3,-4 0 1,-5 0 65,-1 0-128,-6 0 1,10 0-1,-5 2 1,1 1-1,1 2 1,1-2-1654,2-2 0,1 4-2059,0 0 3764,7 6 0,1-3 0,6 6 0</inkml:trace>
  <inkml:trace contextRef="#ctx0" brushRef="#br2">21327 8743 10434,'-19'5'-96,"-1"0"0,-1-2 0,-1-2 0,0 1 0,-3 1 0,-1 2 181,3-2 1,-6-1-1,2-2 1,-6 0 24,-3 0 1,3 0-1,-4 0 1,1 0-1,0 0 1,-4 0-118,-1 0 0,0 0 0,1 0 1,3 1-394,-3 4 1,4 1-135,-2 4 544,6 2 1,-15-4-1,3 6 1</inkml:trace>
  <inkml:trace contextRef="#ctx0" brushRef="#br2">26673 5473 22127,'0'-9'-7687,"0"-1"6752,0-1 0,-2 3 707,-2-1 1,0 4 356,-5-4 156,6 6-170,-4-4-166,7 7 1,0 7-382,0 2 1,0 4-1,2 1 1,1 0 340,2 0 0,0 2 48,-5 3 1,1-2-1,2 7 1,2 0-67,-2-2 0,1 5-9,0-4 0,-2 4 1,4 2-1,-1-1-240,0 1 1,4 4 194,-4 0 0,6 5 0,-3-3 0,0-1-190,-4 1 1,3-2 241,-3-4 110,1 6 0,-3-7 1,1 2-1,2-6 0,-2-2 70,-2 0 1,-1-3-1,0 3 1,0-2 9,0-2 1,0 2 97,0-1-160,0 7 1,0-6 0,0 5 0,0-1 0,0 1-10,0 2 0,-1-3 0,-2 0 0,-2-1 117,2-1 1,-4 4 202,3-7-283,-1 0 1,5-5 0,0 0-1,0 0 1,0 1-36,0-1 0,2 0 0,2 0 0,4 0 18,0 1 1,5-1 0,-5 2 0,1 1 16,1 2 1,-7 5-29,2-5 1,-4 6-1,-1-1 1,0 1 40,0-1 1,0 2-39,0-2 0,-5-2 0,-1 2 0,0 0-65,-1-2 0,3 3 27,4-6 0,0 1 1,0-2-1,0 2-18,0 2 0,0-4-141,0 1 205,0-3 1,0-1-1,0 3 1,0 2-1,1 1 134,4-1 0,-3-1 0,2-3 0,-2 3 21,-2 5 0,0-2-170,0 2 0,0-5 0,1 4 0,3 1-50,0-2 1,1 5-296,-5-3 334,0-4 1,0 7 0,0-3 0,2 1 0,1-1 144,2-5 0,1 1 1,-3 1-1,3-1 200,2 1 1,-3-2-210,4-5 1,-1 2 0,3 1 0,-1 2 268,1-2 0,2 1-275,1 1 1,-2-2 0,0 5 0,-3 0 138,2 0 0,-5-3-299,-1 5 1,1-7-1,-1 4 1,-2-2 24,-1 0 0,-2 0-97,0-5 0,0 0 0,0 1 0,0-1-991,0 0 0,0 0 1076,0 0 1,0 1-1,0-1 1</inkml:trace>
  <inkml:trace contextRef="#ctx0" brushRef="#br1">26374 5260 11952,'-8'-6'-551,"-3"3"0,5-5 1,0 0-1,-1 0 0,4-3 280,2-2 1,1-1 0,0 0 357,0 0 0,1 6 543,4 3-124,-3-3 1,4 5 540,-6-7-545,0 7-590,0-3 165,0 0 26,0 4-79,0-4 1,-2 6 0,-1 1 205,-2 4 1,-6-2-105,2 7 1,1-6 0,-1 6-90,-3 1 1,0-3 108,-2 1 0,-1 1 1,1 4-71,0 0 1,0 0-1,0 1 1,-1-1 14,1 0 1,-5 0 0,0 1 0,2-1 83,1 0 0,2 0 0,0 0 1,-1 1 75,1-1 1,0-2-175,0-2-79,-1 3 0,3-6 0,1 8 0,1-1 1,-1 0-1,-1-1 0,-1-2 126,3-2 1,-2 1-95,2 4 0,-2-5 0,-2 1 0,-1 1 106,1 2 1,0-4-55,0 1 0,-1-3 1,1 5-1,0-3-40,0 2 0,0-3-2,-1 1 0,3 1 0,1 4 1,1-1-76,-1-4 0,0 4 14,2-4 1,-4 7 0,5 2-1,-1-4 4,-1-2 0,5 6 34,-4-4 0,1 0 0,-3 5 0,3-3 0,2-2 0,-4 0-23,5 1 1,-4-1 0,3 0 0,-1 0-11,1 0 1,-5 5 4,1 0 0,3 0 0,-1-3 1,0 1-13,0 2 0,0 0 83,-1-4 1,-4 0 0,3 3 0,-2 1 89,-2-2 0,4-1-95,1-2 1,-1 5 0,-4 0 0,0-2 75,-1-1 1,1 3-95,0 0 0,0 5 1,0-4-1,-1 1 9,1-1 0,0 6-97,0-3 0,-1 4 1,1 2-1,0-2 74,0-4 0,-2 4-6,-3-3 1,3 1 0,-3 0 0,5-3 14,5-1 0,-4 4-1,4-1 0,-4-2 0,-1 0 0,1 0-11,4 0 0,-4-3-25,3 5 0,3-7 0,-3 4 0,1-2 46,1 0 1,-5 5-43,4-5 0,2 4 0,1-4 0,0 0-26,-4 2 1,2-1 19,-1 4 0,-1 3 1,-4-5-1,0 2 53,0-1 1,-5-4 9,0 5 0,-2-7 0,4 2 0,-4-3 73,-1-2 0,5 5-88,-2 0 0,-2-5 1,2-4-1,2 1-7,1 2 0,2 5-30,0 1 1,-1 2 0,0-4 0,-1 2 86,2-1 0,-8-1-71,7 2 1,1-3 0,1 4-1,-2-1 11,-1 0 1,-5 7-50,2-3 1,-1-1 0,2 0 0,-2-1-39,-2-4 0,-2 4 42,-4-2 1,-1 0 0,-1-5 0,-1 0-3,-3 0 0,0 5 36,1 0 0,3 0 1,-4-3-1,3 2 9,-2 0 1,3 3-46,-4-2 0,3-2 0,-1 5 0,-1 1-79,1-1 1,2-5 43,2 2 0,0 2 1,-1-3-1,1 0-73,-1-2 0,1-2 29,-1 0 1,-1 0 0,-1-1 0,-4-2-53,-1-2 1,-1 1 107,-1 4 1,-1 0 0,4-1 0,0-2-20,1-1 1,-4-3 26,5 3 0,-1 3 0,6-6 1,1 1-48,3-3 0,-1 1 103,6-1 1,0 5-1,5-6 1,0 0 230,0-3-166,-1-1 1,1 0-17,0 0-104,0 0 1,6 2 0,1 1-19,1 2 1,-2 1-52,-6-1 1,0-4 0,-2 4 0,-1-2 64,-2 2 0,-5-4 49,5 4 0,-6-2 0,1 1 0,-3 0 72,-1-1 0,-1-1-72,1-2 0,-1 0 0,1 0 0,0 2 17,-1 2 1,1-2-109,-1 3 1,-1-4 0,-1 1-1,-4 1-11,-1 2 0,4 1 104,-1-1 1,1-4 0,1 6 0,-4-3 67,-1 1 1,4 0 181,-1-5-217,3 0 1,0 0 0,-2 0 0,-3 0 0,1 0 248,-1 0-277,-5-6 1,9-1-1,-7-4 1,-2 2 0,-1-1 41,-1 2-72,-1-4 1,5 9 0,0-5 0,-1 1 0,-1 3 0,2-1 0,5 0-60,3 2 1,0 0 4,-3-2 0,8 3 1,-2-2-1,5 1-255,4-2 1,2 3-2731,2-3 3026,6 4 0,8-5 0,8-2 1</inkml:trace>
  <inkml:trace contextRef="#ctx0" brushRef="#br1">26673 5388 11484,'0'-22'-926,"0"3"0,0 3 0,2 2 907,2 0 0,4 0 1,6-1-1</inkml:trace>
  <inkml:trace contextRef="#ctx0" brushRef="#br1">26744 5246 11484,'0'-10'-1241,"0"1"0,-2-1 1051,-2 3 0,1-5 1,-5 6-1,1-2 405,4-3 1,-3 3 20,1-1-127,-6-1 1,8-4 0,-5 0 0,2 0-1,1-1 369,-1 1-333,4 0 1,-4 0 0,6 0-12,0-1 0,0 6 38,0-1 0,4 6 0,3-4 0,1 1 265,3 4 0,-3-3-231,1 1 0,1 1 1,5 4-1,3 0 83,1 0 1,0 0-158,-5 0 0,2 0 1,1 1-1,4 4 77,1 4 1,-3-1-90,4 2 1,-4-1 0,5 5 0,1-1 164,2-3 0,-3 2-203,0-2 0,-1 4 0,6 3 1,-2 2-81,-4-1 0,4-3-30,-3 0 0,3 4 0,-1 1 0,0 1 7,-3-1 0,-5 1-23,1-2 1,1 1 0,-1 5 0,-3-2 54,-5-3 0,2 4 38,-4-5 0,2 4 1,0-2-1,-1-1-47,1 1 1,-3 0-27,1-2 1,1 3-1,4 4 1,-1 0 23,-4-3 0,4-4-68,-4 5 0,4 0 0,1 3 0,0-4-64,1-4 0,-1 2 117,0-2 1,-3 4 0,2-4 0,2-1 88,1-2 1,2-2 99,1 0 1,3 0 0,6 0 0,1 1 47,-1-1 1,5 0 9,0 0-167,7 1 1,-4 0 0,7 3 0,-2 2 0,-2 1 148,-1-1-214,0 6 1,5-4 0,0 6-1,-1 1 1,1-1 78,-1 0 1,7-4-1,2 0 1,0 0 5,-4-2 1,-1 3 252,1-6-286,-3 0 0,10 0 0,-8 0 0,-3 0 1,-6 0 28,-2 0 1,5 6-1,-4-1 1,0 2-57,-2 3 1,-4-1-33,-2 1 0,0 5 0,1 3 0,-1 1-177,1 0 1,-1 0 69,1 4 1,1 1 0,1-1 0,2 0-12,-1-5 1,3 3 93,-2-7 0,5 5 0,-5-5 1,0-1-9,2-2 0,-3 0 42,5 3 0,0-3 0,2 3 0,-2-1 42,-3 1 1,6-3-34,-2 3 1,1 2 0,1-2-1,-2-1-146,1-2 0,4 3 51,4 0 1,-1 2-1,5-4 1,-2 3-95,-4-3 0,1 4 97,2-2 0,-4 5 0,3-3 0,-3-1-93,-1 1 0,0 3 200,-1-5 0,6-1 1,-1-8-1,1-5 116,1-4 1,-2-5-90,10-1 1,-3-6-1,6 2 1,-5-3-111,-3-2 0,0 0-117,5 0 0,-2-2 1,-3-1-1,-6-3-568,-6-2 1,1 3-16,-3-4 1,1 5-1,1-2 1,-4 1-726,-1 1 1,3-1 257,-5 5 1198,6-6 0,-2-2 1,5-7-1</inkml:trace>
  <inkml:trace contextRef="#ctx0" brushRef="#br1">28535 6511 9777,'-14'-20'-243,"0"4"1,1-3 0,2 3 0,2 3 0,-2 2 221,-2 2 1,4 6 0,-1-2 9,-1 3 1,3 2-1,0 2 350,2 3-264,1-4 1,8 12-1,5-4 1,8 2 105,5-1 0,9 3-170,8-4 1,11 4 0,7-1-1,11-1-16,7-1 1,-34-6 0,1 0 54,3 0 0,2 1 0,1 2 0,2-1 0,4-2 0,1 0 0,3 0 0,0 1-295,1 0 0,0 0 0,0-1 1,0 1 269,2 2 0,-1 0 0,-2 1 0,0 0 1,-1 1-1,0 1 0,-6 1 0,-1 2-110,-4-1 0,-3 3 0,-2 1 0,-2 2-104,28 20 0,0 5 0,-9 3 1,-6 3-1103,-5 1 1291,-4-4 0,-5 16 0,-3-4 0</inkml:trace>
  <inkml:trace contextRef="#ctx0" brushRef="#br1">26900 11615 8448,'-14'-2'620,"2"-3"53,2-4 0,4 1 0,7 0 0,2 0 0,2 0-242,-2-3 1,-1-1 0,-2-2 0,2-1-1,1 0 1,1-4-204,0-5 1,4-3 0,1-3 0,4-3-188,1-5 1,0-9-1,2-6 1,3-3-216,5-6 1,2-9 141,-11 31 1,-1-1 0,0 0-1,0-1 1,0-1 0,1 0-1,-1 1 1,0 1-124,1 0 0,-1 1 1,-2 1-1,-1 1 255,13-33 1,-8 4 0,0 9 0,-7 13 158,-3 12 1,-1 8 62,-5 11 1,0 0 0,-2 1 553,-2 3-852,2 4 1,-4 17 0,4 5-1,-1 6-69,-2 8 0,1 6-133,4 12 18,0 2 0,0 3 0,0-1 0,0 1 0,1 1 1,2-2-1,4-4-295,1-4 1,3-8 231,8-3 0,-4-9 0,6-7 0,-2-6 22,0-6 1,1-16 160,-1-8 1,-3-12 0,3-9 0,-3-4 260,-2-4 0,-4-5-178,-1 1 1,-4-4 0,4-1-1,1 1 107,-2-1 1,3 6 153,-7 4-234,8 3 1,-6 4-1,5 7 1,-3 9-1,0 8 1,0 9 317,3 7 0,-3 6-68,1 8 0,-6 8 0,4 5 0,-3 6 499,1 4 0,4-1-510,-4 2 0,6 1 0,-1-4 0,2 0-315,3 0 0,-1-2 0,2-5 1,3-1-774,4-3 0,4-4-497,2-6 0,5-6 0,4-3 1276,3-3 0,2-9 0,0-1 0</inkml:trace>
  <inkml:trace contextRef="#ctx0" brushRef="#br1">28066 12056 8448,'0'-21'195,"2"-6"1,1-6 0,2 1 0,-2 4-1,0 4 814,2 5 0,-4 3-930,4 2 1,-13 13-1,-9 9 1,-13 12 0,-10 13-1,-10 10-43,-9 9 1,27-23-1,-2 2 1,-3 6 0,0 2-1,-1 1 1,0 2-200,1 2 1,0 1-1,-2 2 1,0 2-73,1 0 1,0 1-1,6 1 1,1-1 0,5-5-1,2-1 1,2-2 0,3 0-156,1-3 0,2-1 0,-1 25 259,8-11 0,12-15 1,9-20-1,10-6-14,12-6 0,7-7 307,6-7 0,5-13 1,8-16-1,3-5 99,2-4 1,-32 22 0,-1 1-101,2-2 1,-2 0 0,25-23 0,-13 6 0,-9 2 406,-11 3 0,-13 5-341,-6 9 1,-23 10 0,-10 9 0,-12 5 131,-7 5 0,-2 9-807,-3 10 0,5 1 1,10 0 447,9-1 0,-7 6 0,5 6 0</inkml:trace>
  <inkml:trace contextRef="#ctx0" brushRef="#br1">25706 8246 8492,'22'0'-152,"-3"0"0,-1 0 0,-1-2 0,3-1 0,1-2 0,0 2 0,-4 0 0,-1 0 152,-2-2 0,0-1 0,0 2 0,-1-2 0,-3-2 0,2-1 0,-4-6 0</inkml:trace>
  <inkml:trace contextRef="#ctx0" brushRef="#br1">25863 8089 9774,'4'-9'-69,"3"-1"1,-1-1-1,2-2 1,0-1 484,3 0 0,-5 5-118,-1-1-122,-4 7 0,-2-3 0,-4 6 0,-3 1 432,0 4 0,-4-2-335,2 7 1,2-6-82,-1 6 0,4-5 1,-4 2 44,-3 0 1,5 2-82,-3-4 0,1 1 0,-6-3 0,1 2 86,0-2 0,0 4-202,0-3 0,-5 3 0,-2-4 1,-1 2 154,-3-2 1,-2-2-147,-2-1 0,1 0 0,0 0 1,-3 0-97,-2 0 1,3 0 110,-3 0 0,3-4 0,2-1 1,1 0 7,3-1 0,2 4-7,3-2 0,3-3 0,-3 1 92,3-2 1,4-2 148,2-4 1,-2-2-1,2-2 1,-1-3-222,2-3 0,-2 4 0,4 6 0,-1-1-31,-3 1 1,3 0-128,-1 0 1,1 4 0,-3 1-1,2-2-341,-2-2 312,-2-1 0,-1 0 0,1-1 0,2 1 42,1 0 1,1 1 83,-5 4 1,4-4 0,1 4-1,-1-4 145,2-1 1,-3-5-99,7 0 0,-6 0 1,4 5-1,0 0-65,-1-1 0,-2 1-51,4 0 0,-4 0 1,2-1-1,-1 1-84,-3 0 1,3 0 93,-1 0 0,-1-1 0,-4 1 0,0 0-23,0 0 1,0 4 53,-1 1 0,1-1 1,0-4-1,1 0 20,4 0 0,-4-2 1,4-3 1,1 6 0,-2-4-1,1 0 73,1 1-93,-5 0 0,5 2 0,-4 0 0,1-1-52,1 1 1,1 5 27,-6-1 0,6 1 0,0-6 0,-3 1-18,0 0 1,-2 5 39,-1-1 0,1-1 0,0-6 0,0-2-5,0 1 0,1 1 0,0 0 1,1-4 92,-4-1 1,-2 4-81,4 0 1,0 2-1,0 2 1,0-2-84,-1-3 1,1 8 20,0-3 1,-5 4 0,0-1 0,2 1 1,1-1 1,-3 5 25,0 1 0,0-1 1,3 0-1,-1-1 61,-2 1 1,0-3-12,5 4 0,-2-1 1,-2 2-1,0-2 26,0-2 1,-2 3-32,1-4 1,-2 4 0,4-3-1,-4 0-44,-1 1 1,3 3-59,-5 0 1,7-3 0,-3 3 0,-1-1 81,-3-1 1,4 4 6,1-3 1,-2-1 0,1 1 0,-1 2-10,1 1 1,-4-2 1,5-1 1,-2 0 0,4 5 0,-3 0-2,-3 0 0,4 0-43,-4 0 1,4 0-1,-3 0 1,0 0-54,-1 0 1,6 2 92,-2 3 0,3-4 0,2 4 0,-2-4 46,-3-1 0,8 2-14,-3 3 1,3-4 0,-3 4 85,0-3-97,-1 4-25,1-4 1,0 9 0,0-7 0,-1 1-1,1 0-14,0 0 0,0 4 0,0-4 0,-2 0 30,-3 1 1,1-3 40,-5 6 0,4-5 0,-3 2 0,1-1 82,4-1 1,-4 1-96,2-5 1,0 2-1,5 1 1,0 2-102,0-2 0,-1 3-2,1-1 1,0 6 0,0-3 21,0 0 0,-1 0 58,1-4 0,5-1 0,-1 5 0,-1 0-2,-1 0 1,2-3 209,1 4-142,-1-5 1,1 8-1,-1-4 1,1 2-1,-1-3 42,1 0 1,4 4 0,-5-2-54,-1 4 1,0 1-61,2 0 1,-4-1 0,5 0-1,-1-2 16,-1 0 1,6 5 12,-6-7 0,2 4 1,-3 1-1,2-1 42,-2-4 1,3 4-56,-2-4 0,2 4 1,-3 1-1,2 0 19,-2 0 1,3 1-24,-2-1 1,1 0 0,-5 0 0,1 1 34,4-1 1,-4-2 5,3-2-27,-2 2 1,-2-4-1,-1 7 1,1-1-1,2 0-5,2 0 1,-3 0 0,4 1 0,-4-1-18,-1 0 1,0 0-18,0 1 0,-1-1 0,1 0 0,0 0 12,0 0 1,4-4 47,1-1 0,-1 1 0,-4 4 0,0 0-11,0 0 0,4-4-36,1-1 1,-1 1 0,-4 4 0,0 0 2,0 1 0,-1-1 16,1 0 1,0 0-1,0 0 24,0 1 1,-1-1 7,1 0 1,0 0 0,0 1 0,-1-3 39,1-2 1,5 2-58,-1-2 0,1 1 1,-4 0-1,2-2 10,2 2 0,1 2-30,-2 1 0,-2 0 0,2 1 1,-3-1 36,-1 0 1,0-3-34,0 3 1,0-3 0,1 8 0,2-3-23,1-2 0,1 1 16,-5-1 0,0 2 0,-1 1 45,1 2 0,0 3-6,0-8 0,-1 4 1,1-9-1,0 4 78,0 1 0,0-5-55,-1 1 1,0-1 0,-3 4 0,-1-2 53,2-1 0,1-6-117,2 6 1,-2-1 0,-1 4 0,-2-2-1,1-2 1,3-1-39,0 2 0,-4 2 1,-1-2-1,-1 1 19,1-1 1,-1 2 2,2-2 1,2-2 0,-7-1 0,0 1 39,2 0 1,-3-5 0,6 2 1,-6-2 0,1 0-1,-1 2 45,1-2 0,-3-1-39,4-2 0,-4 1 1,-2 3-1,1 0 20,-1 0 1,6-3-56,-1-1 0,-1 0 1,-5 0-1,0 0-66,3 0 0,2 2 57,-4 2 1,-1-2 0,-1 3-1,-3-4 69,3-1 0,1 0-27,1 0 0,1 0 0,0 0 1,-3 0-16,-2 0 1,3 0 17,-3 0 0,-3-1 0,-1-2 0,0-2 32,-1 2 0,0-4-13,-5 3 1,-1-3-1,-2 4 1,0-2-17,5 2 0,-2 0-50,6-2 0,-8 4 0,1-4 1,3 3 37,0 2 1,5 0-327,-2 0 267,-7 0 0,6 0 1,-4 0-1,2 0 1,2 2-31,1 3 0,-2-4 0,6 4 0,-1-2 107,0 2 1,3-3 2,9 2 0,-7-2 0,6-2 0,2 0-1,0 0 0,6 0 6,-3 0 1,-1 0 0,1 0-297,1 0 0,9-2-2281,4-2-1048,3 2 2022,2-4 0,8 6 1,8 1 1534,11 4 0,20-3 1,12 4-1</inkml:trace>
  <inkml:trace contextRef="#ctx0" brushRef="#br1">22536 7023 15393,'-15'-24'-1613,"3"2"1,2 2 1278,5 2 1,4 2-1,1 2 1</inkml:trace>
  <inkml:trace contextRef="#ctx0" brushRef="#br1">24014 7037 18529,'29'22'-800,"-1"5"1,2-3 0,0 4 0,0 4 0,-3 4 371,0 5 0,-2 0 0,-1 10 0,-4-1 0,-1 1 1,2 3 148,1 1 0,-3-5 0,3-2 0,0-5 291,0-6 1,7-2 0,5-8 0,3-3 317,2-5 0,2-4 41,2 0-153,0-1 1,4 5 0,0 0 0,-2-2 0,-6-1-177,-6-2 1,2 7-1,-2 1 1,-1 2 137,-2-1 0,-6 1-127,-1 4 0,-4 6 0,3-1 1,-1-2-184,-4-1 1,-1 3 43,-2 1 1,5-6 0,0-6 0,0-1 50,2-4 0,-4-3 62,7-4 1,4-4 0,5-4 0,1 1 15,0 2 1,-2 1-617,6-1 623,0-4 1,4 6 0,1-7 0</inkml:trace>
  <inkml:trace contextRef="#ctx0" brushRef="#br1">22237 7549 8455,'6'-29'32,"4"1"1,2 0 0,3 1 0,-1 5 0,0 6 0,0 6 382,1 4-330,-1 1 1,-6 12-1,-4 4 1,-4 6-1,-4 7 1,-6 3 0,-4 1-1,-5 2 1,-5 3-1,-3 5 1,1 3-8,2 2 0,-3-5 0,3-2 0,-1 0-596,1 1 0,-7-1-816,2 2 1334,-2-3 0,2 0 0,1 1 0</inkml:trace>
  <inkml:trace contextRef="#ctx0" brushRef="#br1">21867 7648 8320,'0'-28'41,"0"0"1,8 12 841,6 6 0,13 13-870,11 7 0,3 4 0,2 4 0,0 2-644,-1 2 0,1 2 631,0 4 0,6 1 0,1-1 0</inkml:trace>
  <inkml:trace contextRef="#ctx0" brushRef="#br1">22791 7734 8466,'-22'-29'235,"3"4"1,5 4 1212,5 7 1,6 10-636,12-1-882,7 10 0,12 2 0,-1 8 0,-2-1 0,-1 0-1042,1 0 0,2 2 1111,2 3 0,5-3 0,3 4 0</inkml:trace>
  <inkml:trace contextRef="#ctx0" brushRef="#br1">23517 7705 8458,'-5'-33'316,"0"0"0,2 3 575,1 5 0,10-1-591,6 7 0,7 7 0,7 7 0,-1 3-608,-3 2 1,3 7-211,-3 2 0,-2 4 518,1 1 0,-5 7 0,2 1 0</inkml:trace>
  <inkml:trace contextRef="#ctx0" brushRef="#br1">23531 7720 8471,'-51'-19'0,"5"-2"0,7 2 827,6 3 0,4 0-601,6 12 1,2-1 0,5 7-1,-1 2-933,-2 6 1,-6 2 706,1 3 0,-3-1 0,-1 0 0</inkml:trace>
  <inkml:trace contextRef="#ctx0" brushRef="#br1">22280 7876 9202,'-57'-6'-24,"1"-4"1524,4-9-1263,16 3 1,17-3 0,19 10-1,8 4 1,6 4-1943,5 1 1703,3 6 0,13 2 0,1 6 1</inkml:trace>
  <inkml:trace contextRef="#ctx0" brushRef="#br1">23005 7776 8511,'42'-28'-468,"1"0"0,0 1 498,-1 3 1,6 3 0,-1 9 0,-3 1-252,-4 1 1,-2 2-176,-10-1 1,-4 1 395,-15 3 0,-10 2 0,-13-6 8,-13 5 0,-11-3 0,-8 3 0,-5-2 0,-1 0 226,-1-1 1,-4-4-1,8 3 1,0-1 229,0 0 1,-8-1-310,5-4 1,-2 0 0,8-1 0,-1 1-457,1 0 0,2 0 76,1 0 1,13-5 0,7 0 0,7 1-30,6 2 0,4-2 425,6-1 1,0 4 0,0 6 695,0-2-836,0 4 0,0 3 1,1 10-1,3 8-310,0 8 279,1 5 0,-11 2 0,-2-1 0</inkml:trace>
  <inkml:trace contextRef="#ctx0" brushRef="#br1">22365 7606 8473,'0'-21'0,"8"7"0,6 0 19,13 0 1,17 12-1,15-1 1,10 8-1,-29 0 1,1 2-20,2 1 0,2 2 0,4 2 0,2 1 0,2-2 0,1 0 0</inkml:trace>
  <inkml:trace contextRef="#ctx0" brushRef="#br1">23929 7648 8501,'-22'-28'-180,"1"6"180,7 3 296,6 9 1,0 4 0,5 8 0,-3 2-1,-1 6 1,0 4-952,-1 5 1,-2-2 654,-4 7 0,0-6 0,0 2 0</inkml:trace>
  <inkml:trace contextRef="#ctx0" brushRef="#br1">22450 8089 10829,'-50'0'-251,"7"-5"0,11 1 253,7 1 0,5 7 1,5 4-1</inkml:trace>
  <inkml:trace contextRef="#ctx0" brushRef="#br1">22393 8103 10262,'8'-6'-111,"5"-2"1,-4-4 0,4 0-1,3 5 1,3 0 516,4 4 1,3 1 0,-1 4 0,-1 1-848,1 2 0,-4 6 416,-2-1 1,3 2 0,0 2 0</inkml:trace>
  <inkml:trace contextRef="#ctx0" brushRef="#br1">22578 8146 10262,'-30'-5'-72,"0"-1"0,0 0 538,3-1 908,2-4-1354,9 10 1,4-4-745,12 10 1,11 3 707,3 6 0,16 0 1,0 0-1</inkml:trace>
  <inkml:trace contextRef="#ctx0" brushRef="#br1">22521 8231 8463,'-28'-20'571,"1"4"-469,3-3 0,10 11 0,9 8 0,5 8-332,5 5 1,-2 6 229,7 0 0,-1 0 0,5-5 0</inkml:trace>
  <inkml:trace contextRef="#ctx0" brushRef="#br1">22536 8288 7777,'0'-8'-533,"0"-4"1,0 4 0</inkml:trace>
  <inkml:trace contextRef="#ctx0" brushRef="#br1">22607 8274 6449,'14'0'0</inkml:trace>
  <inkml:trace contextRef="#ctx0" brushRef="#br1">7251 9568 19919,'-9'-15'-885,"1"1"0,0 0 1,2-2-1,0-1 0,2-2 1,3 1-1,1 3 938,0 0 1,1 8 0,3 0-1,2 3 1,0 0 138,1 6 0,2 4 0,-3 8 0,2 2-638,3 3 457,8 3 1,-1 2-1,5 0 1,3 1 0,0 0-1,4-1 1,5-3 138,8-1 0,1-6 0,10 2 0,3-6 105,3-4 0,0-1-397,-8-5 1,2 0 0,-7-2-1,-3-3 467,-4-4 1,-12-5-207,-9-5 0,-3 3 1,-3-5-1,-2 4 99,-2 3-656,-6-4-192,4 10 721,-1 1 0,2 0 1,6 7-1</inkml:trace>
  <inkml:trace contextRef="#ctx0" brushRef="#br1">8645 9468 16395,'-14'-6'-996,"-1"-2"1,1-6 0,0 1 1613,0 4 0,6 13 0,3 11 0,4 2-237,1 3 1,0 3-1,1 3 1,4 0-293,4-3-8,4 1 0,1 5 1,2-3-1,5 0 1,7-3-1,8 1 1,5 0 210,2-1 0,4-5-287,1 1 0,7-5 1,2-3-1,6-3-138,2-2 1,-2-3 252,-6-7 0,1-4 0,1-8 0,-2-1 17,-7-2 1,-4-7 743,-3 3-671,-7-4 0,-1-2 0,-8-1 1,-4-1-1,-4-2-218,-3 1 0,-2 7 0,-1 1 0,-2 2-701,-1 5 0,-6-1 355,6 13 1,-5 1 0,4 4 0,4 1-2434,4 4 2658,-1 3 1,11 12 0,-5 3-1</inkml:trace>
  <inkml:trace contextRef="#ctx0" brushRef="#br1">11645 9497 15415,'-21'0'-566,"1"-5"0,-4 0 1,5 2-1,3 1 372,2 2 0,5 0 0,1 2 0,0 1 1087,0 2-625,5 0 0,-2-5 110,10 0 0,3-5-195,6 0 0,6-1 0,6 3 0,5-2 16,7 2 0,5 0-93,4-2 1,5 2 0,10-5 0,4 1 80,4 4 1,6-3-104,-1 1-55,-34-1 1,1 1 0,38 4 0,-37-2 0,1-1 0,-1 2 0,-1 0 0,36-3 79,-9 2 1,-6-1 0,-7 1 0,-6-1 53,-7 0 0,-13-2 5,-11 1 0,-8 1 203,-2 4-295,-12 0 1,2 0 0,-14 0 0,1 1-320,0 4 1,0-2-353,0 7 0,-1 1 0,1 6 0,2 2 485,2-2 1,-3 5 0,6 1-1</inkml:trace>
  <inkml:trace contextRef="#ctx0" brushRef="#br1">13948 9497 10494,'-28'-29'-31,"-1"2"1,2 4-1,4 4 1,4 3 0,3 3 602,2 4 1,6 1-16,3 3-735,3 4 194,9-6 1,1 7 0,7 2 0,6 1 0,6 2-1,6-2 1,5-2 251,6-1 0,5 0-133,8 0 0,1 0 0,4 0 0,6 0 223,6 0 1,5 0-308,-36 0 1,0 0 0,-1 0-1,1 0 1,0 0 0,-1 0-1,0 0 1,0 0 8,38 0 1,-1 0-95,-12 0 1,-7 0 0,-19 0 0,-5 0 270,-7 0-168,-7 0 0,-16 0 253,-6 0-528,-6 0 1,-10-4-1,-1-1 1,-4 2-457,-1 1 1,-6 2 164,-6 0 0,1 0 0,5 0 0,-1 0 568,1 0 0,-1 0 0,1 0 0</inkml:trace>
  <inkml:trace contextRef="#ctx0" brushRef="#br1">16422 9525 13577,'-16'-9'-427,"0"-1"1,1-1 0,2 0 0,0 0 42,1 1 0,2 7 0,1-2 565,-2 4 0,3 1 0,-2 0 585,-1 0-554,5 0 0,-2 0 1,5-2-1,-4-1 237,0-2 0,-1-1 37,-2 1 0,4 2-520,6-6 0,1 6 161,4-2 1,3 2 0,8 0 0,1-2 64,2 2 1,11 1-151,-1 2 1,4-2 0,0-1 0,5-1 45,3 0 1,3 3-100,4 1 0,2 0 0,9-2 0,1-1 185,1-2 0,12 1-57,-2 4 0,0 0 0,-1-2 0,2-1 233,1-2 1,0 0-288,-2 5 0,-2 0 0,-1 0 1,-1 0 24,0 0 1,1 0-30,-1 0 0,1 0 0,-5 0 0,2 0-74,3 0 0,4 0 32,-1 0 0,4 0 0,-9 0 0,3 0-19,3 0 1,-1 0 20,0 0 0,-7-4 0,-2-1 0,-3 2 21,-3 1 0,6 2 56,0 0 0,-7-5 1,-8 1-1,-1 1 97,1 1 1,-4-3-98,0 0 0,-2 1 1,-8 4-1,-1 0 422,-2 0-254,-2-7 0,-6 6 324,-3-4-20,-9 4-299,-4 1-196,-6 0 0,-6 0-223,-4 0 1,-2 0-114,-3 0 1,6 0 0,-1 1-810,-1 4 0,3-2-1943,-1 6 2906,6 7 1,-10 6 0,5 7 0</inkml:trace>
  <inkml:trace contextRef="#ctx0" brushRef="#br1">21796 14344 8464,'0'-42'4,"0"-3"1,0 0-1,0-1 1,0 3 0,0 5 250,0 4 1,7-1-1,0 3 1,3-1-19,-1 1 0,-5 4 1,0 3-1,-2 1 1,-2 0-1,0 2 495,0 3 0,-2-1-235,-2 1-416,-4 0 1,-7 5-1,0 1 1,-3 2-1,-2 1 1,-2 1-1,-5 0 70,-5-1 0,-3 7-146,-2-2 0,-6 4 0,2 1 0,-5 1 120,0 4 0,2 8-75,1 5 1,1 9 0,1 0 0,1 8-63,2 6 1,2 0-8,-2 11 1,3 0 0,7 7 0,-1 4 25,1 8 0,6 2-19,12-33 0,1 0 0,-7 36 1,9-36-1,1 1 0,1 0 1,1 1-160,1 2 1,1 1 0,1-2 0,1-1 143,-1 1 1,2-1 0,-1 1 0,0-2 0,0 37 0,0 0 16,-1-36 0,2-1 0,0 36 29,4-1 1,4-3 0,10-1-1,7 1 1,5-2 1,5-3-16,7-11 1,0 4 0,1 1 0,2-4 1,1-4 1,2-7 55,-1-9 1,-3-11-1,8-13 1,0-7 136,3-6 1,-3-15-51,4-10 0,-2-9 0,-21 11 0,0-2 0,1 0 0,0-2-27,0-2 0,-1-1 0,4-4 0,-1 0-100,-4 0 0,0-1 1,2-1-1,-1-1 0,3-2 1,-1-1-1,1-2 1,-1-2-4,-1-1 0,1 0 0,1-1 0,0 1-46,-3 4 1,-2 0 0,2-2 0,0 2 0,1 1 0,-2 0 0,-1 1 0,0-1-39,-3 0 0,0 0 1,-2 4-1,-2 1-29,13-28 0,-5 4 0,-9 1 0,-7 2-22,-6 2 0,-6-2 80,-10 3 0,-4 0 1,-10-3-1,-6-5-34,-7-4 0,-4 4 76,-7-1 0,-4 2 0,-2 3 0,-2 2 161,-3 6 0,2 3-85,-5 11 0,2 8 0,-11 7 0,-2 3 74,-2 2 0,6 6-122,2 3 0,10 10 0,4 3 1,6 1 297,4 1 0,11-1-739,13 5 0,1 5 1,8 2-1,4 1-1180,4 3 1,13 8 1585,12 5 0,7 3 0,8 2 0</inkml:trace>
  <inkml:trace contextRef="#ctx0" brushRef="#br1">6015 17771 8355,'-51'1'115,"4"4"0,4 4 0,7 4 1,7 1 410,9 0 0,12 1 1,8-3-1,11-1 1,11-3-1,13-1-38,9-4 0,14-8 0,13-6 0,-31 3 1,-1-1 69,3-3 1,0 0-465,7-1 1,0-1-1,-4-1 1,0 0-1,5-1 1,1 0 0,0-1-1,1 0 1,1-1-1,0-1 1,2 0 0,0-1-1,1 0 1,1 0 88,0 1 0,1 0 0,-5 4 1,0 0-370,-3 3 1,-1 1-1,-4 2 1,0 2-1,0-1 1,0 2-1,-1 2 1,-1 1-1720,0 2 0,-1 1 1905,1 2 0,0 2 0,-3-1 0,0 0 0,1 3 0,-1 1 0,1 0 0,0 0 0,1 2 0,0 0 0</inkml:trace>
  <inkml:trace contextRef="#ctx0" brushRef="#br1">11730 10918 12032,'-57'-6'307,"2"-2"1,6-5 0,11 4-1,14 6 515,12 6 0,13 5 0,17 6 1,13-1-507,15-4 0,9 2 0,9-6 0,7-2 0,8-1 0,-37-2 0,1 0-69,2 0 0,0 0 1,3 0-1,2 0 0,3 0 1,1 0-1,2 0 0,0 0-189,4 0 1,1 0-1,4-2 1,1-1-1937,2 1 0,1-1 1647,5 1 0,-1-1 1,-4 3-1,-1-1 1,1-1-1,0 1 1,-4-2-1,-1 1 1,-2 1-1,0 0 231,-3 2 0,0 2 0,-1-1 0,-1 2 0,-1 1 0,-1-1 0,-2-1 0,-2-1 0,-2-1 0</inkml:trace>
  <inkml:trace contextRef="#ctx0" brushRef="#br1">14375 11231 8386,'-35'-41'573,"8"3"1,16 8 2696,19 9 0,28 4-1791,30 12-1525,-20 3 0,3 0 0,6 1 0,2 2 0,10-2 0,1 2 0,0-1 0,1 1 0,-1 2 0,0 0-459,0 4 1,0 1 0,-3 1-1,-1 2 1,4 3 0,-1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20488 7350 8466,'7'-14'-61,"-6"-1"1,5 1 0,-1-2 0,1-1 0,1-2 0,1 2 0,-2 1 228,0 2 1,4-5 0,-5 0-1,-1 1 1,1 3 0,0 0 322,-2 1 1,-6 0 0,-4 0 0,0 0-99,-5-1 0,-2 1 0,-3 1 1,-4 4 24,-1 4 1,3-1-232,-4 1-108,5 0 0,-10 12 1,1 4-1,-5 8 0,-1 9 1,-2 9-1,-1 4 36,0 1 0,-8 9 1,4 4-1,1 7-117,-3 2 0,1 4 9,20-30 1,0 0 0,0 0 0,1 0 0,1 1 0,1-1 0,-12 34 109,5-3 0,8-4-41,-2 1 0,4 4 1,6 2-1,4-1-10,4 4 1,1-4-1,0 6 1,1-1 29,4 0 1,4-7-111,10-7 0,-1-2 1,5-2-1,3-2 110,1-11 0,6-2-29,0-10 1,6 2 0,-1-5 0,3 0 195,2-3 1,1-10-167,4-3 1,-1-1 0,7-8 0,1-4 128,-1-4 0,-2-11-56,0-10 0,3-9 1,-2-5-1,0-3-16,-1-1 0,-3-6-205,-6 1 1,0-9-1,-1 1 1,-1-6-156,-3-4 0,2 3 129,-7-4 0,2-2 0,-20 31 0,0-2 0,-1 0 0,0-1-66,-2 1 0,-2-1 1,2-1-1,-2 0 32,9-35 0,0-1 0,-6 4 0,-2 2 34,-2 6 0,-5 2 202,0 6 1,-8-3-1,-7 10 1,-5-1 135,-3 4 0,-8 4-126,-1 5 0,-2 8 0,-8 8 0,0 2 107,1 2 0,-4 4-232,3 4 0,-3 3 0,-1 3 0,1 0 46,3 1 1,-2 1-164,7 2 0,0 0 0,6 0 0,3 0-393,5 0 319,4 0-665,0 0 0,9 0-769,6 0 0,6 0 653,9 0 0,0 5 1,3 1 961,1 2 0,6 1 0,-3 6 0</inkml:trace>
  <inkml:trace contextRef="#ctx0" brushRef="#br0">17460 7634 8407,'-21'0'6,"4"-5"0,-5 1 0,1-1 0,4 0 1,1-1 268,2-2 1,1 3 0,2-3 0,3 1 0,2-1 0,3-3 159,1-2 1,2-1 0,0-1 0,0 0-136,0-4 0,2-3 0,3-7 0,4 1 186,4-1 0,1-5-297,0-4 0,7 1 0,2-1 1,4-3 188,2-4 1,5 0-265,4-2 1,3 3 0,2 3 0,1 1-70,4 2 1,2 7-11,7-3 1,0 6 0,-2 4 0,-1 5-48,-2 4 1,-5 7 18,6 3 1,-9 3-1,0 2 1,-6 0-23,-3 0 0,4 5 9,-1 0 0,-3 4 1,-2-2-1,-3-1 10,-1 0 0,-1-1 74,0-5 0,-4 0 1,0 0-1,-1 0 248,0 0 1,3-2-176,-2-2 0,-3 1 0,-1-7 0,-1-1 232,0-2 1,0 4-216,-5-1 0,1 6 0,-1-6 0,0 1 396,0 1-503,0-5 0,1 10 0,-1-5-135,0 2 0,-4 1 42,-1 5 1,-4 0 0,4 2 54,2 2 1,-3 4-58,2 7 0,-7-1 1,3 2-1,-1 2 101,0 6 1,4 1 0,-4-1 0,1 8 0,-3-4 0,2 4 63,-2 2 0,-1 1-84,-2 3 1,0 3 0,0-4 0,0-1 68,0-3 0,0 2-13,0-2 1,1-1 0,3-7-1,0-3-2,-1-2 1,-1-1-95,-2-4 1,5-6 0,1-1-155,2-2 0,-3 4-216,4-5 1,-4 1-1,4-3 1,1 3-1120,-2 2 0,4 3 1482,-2 8 0,-4 3 0,1 7 0</inkml:trace>
  <inkml:trace contextRef="#ctx0" brushRef="#br0">22095 6611 15137,'0'-15'-532,"0"0"0,0-3 0,1-1 0,3 2 0,0 1 197,-1 2 0,-3 1 1,-4 4 469,-6 4 1,-4 10-1,-5 7 1,-5 9 0,-4 9-1,-7 6-121,-7 9 0,-7 10 0,20-23 0,1 2 0,-1 1 0,-1 1-78,0 2 1,-1 0 0,-4 4 0,0 0-1463,-3 3 0,0 0 1495,0 0 0,0 0 0,3-3 1,-1 0-1,2-2 0,-1-1 1,2-4-1,1-1 0,-25 23-106,8-13 0,11-9 0,5-13 0,3-8 809,2-7 1,1-1-516,3-1 0,4-2 0,5-6 0,3-5-570,2-5 0,4 2-18,6-8 378,0-3 1,3 1 0,5-4 0,8 3 0,4 1 202,6 4 0,2 3 0,5 4 0,5 6 1389,3 2 1,7 4-1426,-1 2 0,5 4 0,-3 8 0,0 1-518,0 2 0,5 11 54,-2-1 0,-3 2 162,-2-2 1,-9-1 0,-3 1 0</inkml:trace>
  <inkml:trace contextRef="#ctx0" brushRef="#br0">18512 8615 8552,'-6'-8'-454,"4"0"1,-4 5-1,1-3 1,-1 0 343,-2-1 148,5-4 1,-4 8 0,6-5 0,-2 0 0,-2 0-216,2-3 1,6 3 108,2-1 162,6 6 462,-10-4 595,6 7-817,-7 0-175,0 0 1,0 7-96,0 2 0,0 4 0,-2 1 0,-1 2-113,-2 3 0,-6 3 56,1 6 8,-2 1 0,-9 6 0,-1 2 0,-3 5 0,-2 2-30,-3 3 1,-2-1-1,4 3 1,0-3-3,-1-5 0,1-8-9,-1 0 1,6-3 0,0-3 0,5-3-188,5-5 0,0-8 66,8-2 1,-4-7-4,4-2 0,1-2-44,4-7 0,0-7 0,1-8 0,4-3-53,4-1 0,9-7 179,1-3 0,1-4 1,-2-6-1,1-2 45,-2-1 1,-1-3 319,-2 7-155,6 0 0,-5 4 0,0 2 0,-5 5 0,-2 7 692,0 9 0,-4 5-485,6 6 0,-2 14-218,1 9 0,2 10 0,-4-1 0,-1 4-64,0 2 0,1-1-182,-3 0 1,0 1-1,3-1 1,1 1-1104,0-1 1218,-5-6 0,16 5 0,-3-5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18725 11160 7714,'-6'-8'-1178,"4"0"1645,-2 3 1,4 4-1,3-2 1,3 4 10,2 4 1,1 6 0,7-2 0,2 3-173,1-3-219,6 4 0,-8-5 0,7 6 1,1 0-1,2 0 0,1-1 1,2-2 5,4-2 1,-4-5-134,3 0 0,2-4 0,-1-4 0,1-8 72,0-5 1,-7-5 0,-6-6 0,-1-2 71,-4-4 0,-7 3-204,-5-7-71,-4 6 1,-1-2 0,0 7-1,0 3 171,0 5 0,6 3 0,2 2 0</inkml:trace>
  <inkml:trace contextRef="#ctx0" brushRef="#br0">11460 10463 14265,'-33'-14'-106,"0"0"0,1 1 0,4 4 0,4 4 1,6 5-1,7 6 0,7 7-205,2 4 0,8 2 0,5-3 0,7 0 0,6 0 1,4-4 805,5 1 1,10-5 0,9 0 0,5 0 10,4 0 1,9-5-1,7 1 1,4-4-376,-38-1 0,1-2 0,-2-1 0,1 0 0,2-3 0,0-2 0,-2 0 0,-1-1-51,-1-1 1,-1-2 0,33-13 10,-7-3 1,-12 1 0,-5-1 0,-11 2-348,-10 4 0,-9-3-1425,0 7 1681,-3 7 0,-15-1 0,-2 5 0</inkml:trace>
  <inkml:trace contextRef="#ctx0" brushRef="#br0">10905 11601 8368,'8'-2'193,"-1"-1"146,-1-2 0,-4 7 0,1 7 0,-5 4-459,-3 1 1,-6 0 0,2 0 0,-4-1 0,-1-2 0,0-3-151,0-2 1,-1-1 0,1-5 152,0 0 0,1-8 0,2-6 1,3-8 153,2-5 0,3-3 7,8-3 0,-1 0 0,9-7 0,4-1 143,4 2 0,7 5-20,5 1 1,2 5 0,-2 4 0,4 7 86,-1 6 1,-1 6-54,-7 10 106,1 3 1,-7 14 0,-5 5-1,-6 6 1,-9 5 178,-10 6 0,-5 0 0,-14 8 0,-4 0-60,-4-1 0,-3-1-661,-4-2 0,-1-4 0,2 2 0,1-7-259,2-5 1,7-6 348,-2-4-2378,9-10 2523,3-1 0,13-18 0,2 3 0</inkml:trace>
  <inkml:trace contextRef="#ctx0" brushRef="#br0">11503 11373 8437,'-15'0'230,"1"-5"1,0 2 286,0 5 0,1 6 0,2 11 1,3 4 426,2 4 1,-1 3-991,3 3 1,4 4 0,0 5 0,8-1-453,4-3 0,9 2-33,3-7 1,10-3 0,7-11 0,7-10 25,2-5 1,1-12 449,1-6 1,0-9 0,-9-10 0,-7-5 712,-4-3 1,-12-6-174,-6-1-206,-6 7 1,-16 2 0,-6 7 0,-8 4 0,-6 6-342,-6 6 1,4 0 0,-3 11 61,3 2 0,-4 8 0,-3 3 0</inkml:trace>
  <inkml:trace contextRef="#ctx0" brushRef="#br0">7223 11416 14032,'0'-22'-720,"0"0"0,-2 4 1,-1-1-1,-1 2 0,-1 3 543,-1 4 1,2-1 0,-4 5 442,2-2 1,-3 3-1,2-3 347,-1 2 1062,5 1-577,-3 5 0,6 7-631,0 2-441,0 4 0,0 7 0,0 4 1,0 4-1,2 4-25,2 1-1,-2 7 0,4-4 0,-6 7 0,2-1 0,1 1-755,2-1 582,-1 1 1,-2 0 0,1-2 0,3-3 0,1-5 0,-1-5 0,-1-4-1349,1-5 882,2-3 0,6-8 0,0-4 701,1-2 1,5-8-1,2-2 1</inkml:trace>
  <inkml:trace contextRef="#ctx0" brushRef="#br0">7735 11416 12710,'0'-14'-1112,"-5"-1"0,0 1 1361,2 0 0,0 6 0,0 5 0,-3 6 335,-2 6 1,0 10-1,-3 5 1,3 3-175,2 1 1,-4 2-385,5 4 1,1-4-1,4 4 1,0 0-775,0-1 0,0 0 478,0-5 1,7-1 0,6-3 0,6-7-437,3-6 0,-3-4 561,5-7 1,0-8 0,2-5 0,-2-6 90,-5-3 0,-5-6 1,-4-6-1,-6 1 147,-2-2 0,-2 7 78,0 0 0,-11-1 0,-3 7 1,-2 0-55,0 3 0,-3 5-161,0 4 1,0-1 65,5 7 0,6 5 0,2 7 1</inkml:trace>
  <inkml:trace contextRef="#ctx0" brushRef="#br0">8389 11373 8557,'0'-22'618,"0"3"86,0 3 1,-2 8 0,-1 7-188,-2 9 1,-6 7-200,2 14-340,-4 6 1,1 1 0,1 7 0,1 1 0,1 2-1617,1 1 1411,1 0 0,7-4 0,0 0 0,0-4 1,0-4-47,0-7 1,7-13 0,2-3 0,5-4 38,5-5 1,-1-9 281,5-8 0,-5-8 1,1-10-1,-2-3 279,2-1 1,-8-2-49,3-5 0,-7 1 0,1-1 0,-2-1 23,-3-3 0,-1 7-150,-2-3 1,0 10 0,-2 2 0,-1 4-14,-2 3 0,-6 13-404,2 2 1,1 5-1,-2 4 1,-1 4-1779,-1 5 2043,4 1 0,-5 16 0,5-4 0</inkml:trace>
  <inkml:trace contextRef="#ctx0" brushRef="#br0">8815 11828 8412,'0'-14'-190,"0"0"-127,0-1 724,7 1 0,-4 0 0,6 0 1,2 0-1,2 1 0,1 2 490,1 1 1,0 7-1135,4-2 113,-3-2 1,9 5 0,-4-3 0,-1 4-1,3-1-317,-1-3 1,-5 4 0,2-4 0,-2 3 440,2 2 0,-3 0 0,5 0 0</inkml:trace>
  <inkml:trace contextRef="#ctx0" brushRef="#br0">9242 11316 11780,'0'-14'-1804,"-6"-6"2640,4 4 1,-3 2-165,10 9 0,-3 11-361,2 8-293,-2 1 0,-2 13 1,2-1-1,1 4 1,1 1-780,0-2 662,-3 5 0,-1-5 0,0 5 1,0-2-1,2 0-2363,3-2 1826,-4 6 1,5-7 624,-6 3 0,13-9 0,3-4 0</inkml:trace>
  <inkml:trace contextRef="#ctx0" brushRef="#br0">9612 11387 8548,'-16'0'305,"-2"0"762,0 0-686,-1 0 0,6 2 0,2 3 0,3 6 350,2 6 0,1 0-800,5 7 0,1 5 0,4 4 0,6 0-641,7 2 0,-1-4 464,7 7 1,-1-11 0,6 0-1,-1-7-460,1-7 0,4-5 496,0-8 0,-4-2 0,-7-4 0,-2-8 376,-2-8 0,-9-5 342,-4-2 0,-4 1 1,-2 0-1,-6-1 390,-7 1 1,-2-1-115,-7 1-589,5-1 0,-7 7 0,6 3 0,2 4 0,1 0-253,2 1 1,1 8 57,4 6 0,2 6 0,7 8 0</inkml:trace>
  <inkml:trace contextRef="#ctx0" brushRef="#br0">10251 11743 8334,'0'-29'66,"2"1"1,4-1 143,9 1 0,5 1 0,9 3 1,-1 6 1040,0 2 0,1 3-1844,-1 4 245,1 2 0,-7 7 1,-3 2-1,-3 3 1,-4 4 347,-2 4 0,-4 14 0,-6 3 0</inkml:trace>
  <inkml:trace contextRef="#ctx0" brushRef="#br0">10308 11928 8334,'-14'0'1498,"0"0"1,8-5-797,6 0 0,12-6-196,12 2 1,4-4 0,4-1-1,3 1-411,1 4 1,-4-2-96,1 6 0,3 0 0,0 5 0</inkml:trace>
  <inkml:trace contextRef="#ctx0" brushRef="#br0">24839 9099 14316,'-5'-10'-513,"-1"2"1,-2 2-1,-3 1 1,-2 0 0,-1 1-1,0 0 473,0 3 0,-7 1 0,-1 0 0,-2 1 0,0 4 0,1 5 80,1 2 1,-4 4 0,6 1 0,-1 6-66,1 3 0,-4 1 1,5 11-1,3 2-28,5 1 1,-1 8-1,4 3 1,-2 2-37,1-2 0,6 3-21,-2-3 0,-1-1 0,1-1 0,2-1-236,1-3 1,2-3 365,0-5 1,0-2-1,0-6 1,2 0-117,2-3 1,4-7 95,7 4 0,5-7 0,4 2 0,3-3 159,1-2 1,7-4-185,3-1 0,4-6 0,6 2 0,2-3 20,1-2 0,9-8 1,-3-6 0,4-2 0,-2-8 0,-1-1-41,-2-2 0,-4-6 35,0 0 1,-3-7 0,-7 4 0,0-2-52,-5 0 0,-3 0 44,-11-5 1,-2 1-1,-7-2 1,-1-2 24,-4-2 1,-2-1 73,-7 2 0,-7-4 1,-2-4-1,-4 3 64,-1 5 0,0 2-73,-1 3 1,-4-4 0,-1 3-1,-2 7 113,-3 4 0,-2 10-158,-2 3 0,-4 5 1,-2 5-1,1 4-220,-1 3 0,-3 10-1583,5 6 1775,0 7 0,4 7 0,1 1 0</inkml:trace>
  <inkml:trace contextRef="#ctx0" brushRef="#br0">20531 10705 8578,'-29'-2'-1,"3"-1"0,2-2 0,6 4 1,7 4-1,7 7 0,4 2 0,4 2 12,6 1 0,7-3 1,4-1-1,1-1 1,3-1-1,2-1 155,2-3 0,5-5 1,6-5-1,6-6 104,6-6-313,9-12 1,-1-7-1,7-8 1,-33 20-1,1-1 1,1-2 0,-1-2-1,1-1 1,-1-1-1,-2 0 1,-2-1 42,-3 0 0,-1 1 0,1-3 0,-1 0 0,-2 1 0,1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17943 5232 10640,'-36'-11'-34,"3"-5"0,4-3 0,6-2 0,5 4 0,6 1 0,4 2 845,1 0-553,-4-1 0,10 9-116,-4 6 1,11 5 0,9 4 0,8-4 126,9-3 0,6-4 1,11-3-1,8-4 140,7-4 1,6-3-313,1-2 0,6 0 1,-36 7-1,0-2 1,3 1-1,1 1-286,2 0 1,1 0 0,-3-2-1,0 0 217,-2 4 0,-1-1-42,1 0 1,-1 1 0,25 0-1,-1 1 1,-9 2 0,-10 3-1517,-9 1 1254,-6 2 1,-10 6-1,-1 5 276,-1 7 0,-3 1 0,7 0 0,0-7 0</inkml:trace>
  <inkml:trace contextRef="#ctx0" brushRef="#br0">25137 5146 10418,'-26'-19'109,"2"0"1,6 5 0,9 8 0,11 9 529,10 3 1,15 5-1,11-6 1,5-2-242,4-1-160,4 4 1,13-4 0,6 3 0,7-4-1,-36-1 1,0 0 0,4 1 0,0 0-1,3 1 1,-1 0-153,3 3 1,1 0 0,2 1 0,0 1 0,-3 0 0,0 0 0,-3 0 0,-1 0-714,-2 0 0,0 0 1,-1 2-1,0 1-571,-1-1 0,1 1 1191,0 3 0,-1-1 0,-2-1 1,-1 1-1,0 2 0,0 0 1</inkml:trace>
  <inkml:trace contextRef="#ctx0" brushRef="#br0">11517 13591 8537,'-27'0'-210,"3"0"0,5 0 0,4 0 0,0 0 0,1 0 1,0 0-30,0 0 0,-1 0 0,1-2 342,0-2 1,1 0 10,4-5-3,3 6 1,6-5-91,0 3 1,1 4-1,4-4 1,4 3 9,4 2 0,12 0 16,4 0 1,15-4 0,6-3 0,12 1 20,9 0 1,-27 0-1,1 0-47,2 2 1,0-1-3,5-1 0,1-1 0,6 0 0,2-1 0,0-1 1,1 0-1,1-1 0,0 0 0,1-1 0,0 0 1,-1-1-1,-1 0 0,-2 0 0,-1 0 31,-4 0 0,-1 0 0,-8 2 0,-1-2-29,-1 1 0,-2-1 1,29-10-1,-3 6 1,-8 0-116,-10 3 1,-10 7 0,-7-2 0,-3 2-218,-2 3 1,-6 3 0,-3 3 310,-3 2 0,-2 12 0,1-1 0</inkml:trace>
  <inkml:trace contextRef="#ctx0" brushRef="#br0">15981 13463 8780,'-14'-14'-918,"0"4"1,0 1 796,-1-2 1,7 3 330,4-2 37,2 7-77,2-3 1,0 7 143,0 4-231,0-3 0,0 6 80,0-4-7,0-2 0,2 6 36,2-3 0,0 1-31,5 3 1,1-2 0,7-7 0,5 0 218,6 0 0,18 0-279,6 0 1,15-7 0,-26 3 0,3-1 0,6-1 0,3-1 0,5 0 0,2 0 1,4-2-1,2-1-189,4 1 1,2-1 0,-1-2-1,0 0 1,0 2 0,-1 0 0,-1 0-1,1-1 187,-1 1 1,-1 0-1,-6 0 1,-1 1-61,-1 1 1,-1 2 0,-5 1 0,-1 0 0,-5 1 0,-1 0 0,-2 0 0,-1 0 33,-3 0 1,0 1-1,28-1-41,-12 0 1,-8 0 0,-11 1-1,-5-1 87,-3 0 1,-12 3-10,-4 1-99,-10 0 1,1 0-25,-10 0 0,2 1 1,-6 4-18,-2 5 1,-2-2 195,-1 1 1,0-4-1,-1 4 1,0 1-251,-4-2 1,3 3-4,-3-7 1,8 6 0,1-5 0,-1-1-229,-1 3 1,2-6-170,1 4 0,4 1 0,-3 1-380,2 1 1,1 1-358,5 5 1215,0-6 1,13 11 0,3-3-1</inkml:trace>
  <inkml:trace contextRef="#ctx0" brushRef="#br0">16308 12283 14283,'-36'0'-236,"1"0"0,4 0 0,2 2 0,7 1 0,5 1 0,2 0 146,1-3 0,5 4 267,-1 0 1,1-2-1,-6-6 1,3-4 39,2-1 1,-2-1 0,4-5-297,0 0 1,-3-1-187,6 1 242,0 0 1,5 0 0,0-1 0,0 0 0,4-3-825,5-1 830,1-6 0,21-2 0,-1-6 0,5 1 0,6 2-73,5 2 1,6-7-1,8-1 1,2-2-3,-2 0 1,4 5 124,3-5 0,-30 21 0,2 1 0,0-2 0,1 0 0,-1 0 0,0 1 76,-1 0 0,0 2 0,1 2 0,0 1-47,37-12 0,-35 13 0,1-1 0,0-3 1,0 1-1,1 0 0,1 1 65,-2 1 1,0 1-1,0-2 1,1 0-69,-3 3 1,0 1 0,3-1 0,0 1 0,0 3-1,1 0 1,-1 0 0,1 1 32,-2 0 1,-1 0 0,37 0-86,-38 1 0,0-1 0,1 3 0,-1 1 0,1-2 1,0-1-1,35 0 16,-10-1 0,-6 0-894,-3 5 849,-6 0 1,-2 0 0,-8 0 0,-5 0-1,-6 0 16,-5 0 0,-3 0 0,4 0 0,-4 0-8,-2 0 1,4 5-15,-5 0 0,5 1 1,-4-3-1,1 2-4,-1-2 1,-1 0 1,-5 2 1,-4-3 0,-1 4 56,2 0 159,2 2 0,0 6 1,-4 1-1,-4-1-275,-3 0 0,-2 0 58,0 0 1,0 5-1,0 2 1,0-1-72,0 1 1,0 4 79,0-1 0,0 3 0,0 1 0,-2-1-127,-3-3 0,2 1 115,-6-6 0,4 5 1,-3-4-1,0 1 2,0-1 1,5-1-2,-2-5 0,-1 1 0,1-1-314,2 0 21,1-6 1,9 3 0,2-5-1,5 2 374,5 3 1,4 2 0,5 1 0</inkml:trace>
  <inkml:trace contextRef="#ctx0" brushRef="#br0">21114 11885 9999,'-27'-6'-278,"3"-4"0,5-3 0,5-1-698,5 0 976,2 6 19,7 2 0,-6 6 0,-4-2 0,-2-1 0,-2-2 0,-1 2 178,1 2-265,0 1 1,4-5 0,3-1-1,2-2 28,6-3 0,6 1 1,9-2-1,4-6-15,9-2 0,1-6 215,7-7 1,3 2-1,6-7 1,3 0 262,1 1 1,-2-2-274,4 6 1,2-2-1,6 5 1,1 0 61,-1 3 0,0 13-159,2 0 1,-2 9 0,5 2 0,-2 6-28,-3 6 0,0 6-61,1 4 0,6-2 1,5 5-1,1-1 26,-3-4 0,-4-1 29,0-2 1,-7-5-1,-12-1 1,-7-1 341,-13-4-241,-15-8 1,-7-1 0,-11-5 0,-9 3 319,-7 2 0,-5 4-823,-1 11 0,0 14 0,1 18 1,3 11 367,5 14 0,11-26 0,0 2 0,1 5 0,0-1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9555 9226 10055,'0'-28'-19,"0"0"1,0 1-1,0 1 1,1 3-1,2-1 1,2 2-1,-2 1 316,-1 1 1,-2 4 0,0-3 0,0 3 130,0 2-336,6 0 1,-4 0 0,3-1 0,-5 1 0,-5 2 0,-5 1 305,-2 1-339,-2 7 0,-7-3 0,-4 6 0,-5 0 0,-7 1 1,-2 4-1,-7 4 318,-3 4 0,-3 6-94,-5 0-221,7 6 1,-1-3 0,5 7 0,-1 1 0,1 1 0,3 4 0,5 1 56,5 4 1,3 3-68,2 4 1,1 4-1,3 7 1,5 2 97,3 2 0,9 6-65,2-2 0,3 3 0,4 2 0,4 2-108,8 3 0,2-2-15,-5-33 0,2-1 1,11 28-1,4-2 1,2-8-105,3-5 1,5-3 115,9-2 0,-1-11 0,6 1 0,2-6 140,1-4 1,2-6-216,0-3 132,0-3 0,-2-6 1,-1-2-1,-3-2 0,-2-4 216,-4-6-112,0-4 0,-4-7 0,-2-4 0,-2-5 1,-1-4-1,-1-6 0,-1-4 223,-2-3 0,-2-1-260,-2-1 0,-5-3 1,-5-4-1,-3-7 83,-6-2 0,-2-4-175,-7 2 0,0-9 0,-2 1 1,-3-4 13,-4 3 1,-6-1 60,-3 5 0,2 1 1,-3-1-1,3 0 55,2 1 1,0 3-82,-1 10 0,-5 2 0,-4 5 0,-4 4 70,-6 10 1,3 7-77,-7 10 0,0 1 1,-6 4-1,-2 6 70,-1 6 0,-1 5-119,6 6 0,-3 5 0,1 0 0,1 0-235,7 1 1,6-2-166,6 5 1,-1-4 0,6 3 0,2 0-279,1 1 1,8-6-324,3 2 0,4-2 0,1 1 0,0 1-732,0-2 1,11-3 1725,3-4 0,10 2 0,-2-4 0</inkml:trace>
  <inkml:trace contextRef="#ctx0" brushRef="#br0">11559 10506 8543,'-14'-6'-8,"0"-1"1,0-4 0,0 3 0,-1 0 234,1 1 0,2 2 1,0-3-1,3 2 28,-2 2 0,3 3 0,0 2 25,2 4 0,1-2 0,5 7 0,0 1 138,0 2 1,0 5-211,0 1 0,6 2 0,4-2 0,3 3 209,1 0 0,6 5-232,4-3 0,4-2 0,6 0 0,3-2-72,5-2 0,7-2 0,3-2 0,8-2 0,3-2 0,2-5-24,3-4 1,0-2-38,-2-4 1,2-8-1,-8-7 1,-5-1 108,-6 1 1,-5-6-23,-1 3 1,-2-4 0,-5-2-1,-6 3 330,-4 2 1,-9-3-262,2 3 1,-5 2 0,-4 0 0,-6 2 272,-2 2 0,-2-2-278,0 1 0,-2 0 1,-2 5-1,-6-1 54,-2 1 1,-3 1-244,1 4 0,0-2 0,1 5 0,2-1-42,2 1 0,4 1-2029,-4 5-418,5 0 0,0 2 333,8 3 2142,4 2 0,13 8 0,1-1 0</inkml:trace>
  <inkml:trace contextRef="#ctx0" brushRef="#br0">14545 10364 10366,'-6'-22'-255,"3"6"0,-5 6 1,0-1-1,0-1 0,-3-3 945,-2 1 0,4 5 1,-1 1-1,-1 2-322,-1 2 0,4 4 1,3 5-1,3 6-260,2 7 1,2 2 0,3 5 0,3 1 37,0 4 1,9 0 0,-3 6 0,4 0 63,2 1 0,2-4-81,7 5 1,1-5 0,4 3-1,7 1 134,5-1 1,13-9-85,-2 1 1,14-10 0,1-3 0,4-5-33,2-4 1,-3-3-162,-3-7 1,-3-9 0,-1-8 0,-3-1 68,-2-3 0,-8 3-705,-7-2 705,-4 1 1,-6-11-1,-4 1 1,-3 2 0,-9 1 114,-5 1 0,-9-4 0,-3 0 0,-4 1 94,-1 2 1,-5 7-328,1-1 1,-7 6 0,1-1 0,-2 5-663,-3 5 1,6 2-1991,-1 7 2714,1 0 1,-5 7 0,-1 1 0</inkml:trace>
  <inkml:trace contextRef="#ctx0" brushRef="#br0">18284 16846 8257,'-23'-1'128,"1"-4"0,1-3 1,4-1 365,1-1-251,8 7 123,2-3-154,6 6 1,1 0 0,4 1-1,5 3 1,5 0 229,9-1 0,3 1-351,16 0 1,2-2 0,14 3 0,4-4-82,8-1 0,8 0-59,-34 0 0,0 0 1,1 0-1,1 0 1,3 0-1,1 0 0,1 0 1,1 0-304,1 0 1,1 0 0,3 0-1,2 0 339,2 0 0,-1 0 1,-1 0-1,0-1 1,1-1-1,-2 1 1,1-2-1,-1 1 63,0 0 1,0 1-1,7 0 1,0 0-27,0 1 1,0 0 0,3-1-1,1 0 1,2 0 0,0-1-1,1-1 1,1 0 55,1-1 1,2 0 0,-23 1-1,1 0 1,0 0-63,3-2 0,1 0 0,-1 0 0,-2 1 0,0-1 0,0 0 0,2 0 1,1 1-1,-1-1 0,-1 0 0,0 0 0,0 1-270,-1-1 0,0 0 1,1 1-1,0-1 1,1 0-1,0 0 264,2 1 0,1-1 0,-1 0 0,-4 0 0,0 1 0,1-1 0,0 0 0,2 0 0,-2 1 0,0-1 0,-1 0 0,0 0-4,1 1 0,-1-1 1,0 0-1,1 0 0,-1 1 1,0-1 0,4 0 1,1 1 0,-1-1 0,-4-1 0,0-1 0,1 1 0,0-1 0,0 1-1,1 0 1,-1 0 0,1 0 0,-1 0 22,1 1 1,-1 0 0,2 0 0,1 0 0,2 0 0,-1 0-13,1 1 0,0-1 0,-1 0 0,-3 1 0,0-1 1,0 0-1,0 0 0,1 0 0,-1 1 0,-1-1 1,0 1-1,0 0 11,-1 1 0,0 0 0,1 0 0,-1 0 0,1 0 0,0 1-35,0 0 1,1 0-1,-2 1 1,21 0-1,-1 0 1,-3-1 0,-1 0-1,-2 1 1,-1 0-209,0 1 0,-2 0 1,-1 1-1,-1 0 246,2 1 0,-1 0 1,-4-1-1,-2 0 0,-3 2 1,-1 0-1,-3 0 0,-1-1-73,-4 0 0,0 1 0,-2 2 0,0-1 65,-3-1 1,-1-1 0,31 8 0,-7-6 0,-7-1 434,-7-1 0,-10 0-445,-9 2 0,-4-2 1616,-5 3-1927,-10-4 1,-2-1 0,-2 2-1186,3 3 1480,1 2 0,0 8 0,0-1 0</inkml:trace>
  <inkml:trace contextRef="#ctx0" brushRef="#br0">22991 13406 8132,'0'-43'16,"0"1"0,0 1 1,0 3-1,0 5 0,0 3 98,0 1 0,0 2 0,0 2 0,0 1 42,0-1 0,-2 3 1,-3 0-1,-4 0 0,-4 3 1,-1 1 406,0 6 0,-1 2 0,1 1 156,0 4-381,0 4-248,0 7 1,6 3 0,3 9 0,3 2 0,2 2 0,0 4 0,0 2-90,0 5 0,0-1-87,0 6 0,0 1 0,0 7 0,0 3-88,0 2 0,-1 1 204,-4 5 0,3 4 0,-2 4 1,2 4 78,2 9 0,0-1-81,0 4 1,0-39-1,0 1 1,0 2-1,0 0 1,1 0-1,0 0-165,1 1 0,0 0 0,0-3 0,0 1 147,2 1 0,1 0 1,0-4-1,0 0 1,1-1-1,0 0 0,0 2 1,-1 0-16,0 2 0,0 1 0,-3-2 0,0 0-18,3 2 1,0 0-1,-3-1 1,-1-1-1,2 0 1,-1 0-1,-1 1 1,-1 0-45,1 3 1,-2 1-1,-1-4 1,0 0 52,0 4 0,-1-1 0,-2-2 0,0-1 0,2-2 0,0 1 0,0 0 0,0 1-10,0 1 1,0 0 0,-2-2 0,0 1 25,2 1 1,1 0 0,0-4 0,0 0-1,2 39 1,0-39 0,0 1 80,-1-1 1,2 1 0,1 0 0,2 0-56,0-2 0,1 1 0,1 0 0,1 1 0,0-1 1,0-1-1,0 1 0,0 2 96,1-1 0,-1 1 1,0-3-1,0 0-96,0 1 1,0-1-1,6 36 1,-8-36-1,-1 0 1,0 1-1,-1 0-205,0 1 0,0 0 0,-2 37-136,4-3 321,-3-3 1,-4-1 0,-1 4 0,-3 3-1,-4 0 18,-6-3 1,2-3 0,-5-2 0,3 0 133,2 0 1,0-6-24,0-4-42,6-2 0,0-7 1,3 0-1,-3-2 0,0-2 405,4-6-415,2-15 0,2 6 1,0-9-1,0 1 1,0-1-356,0-5 58,0-3 1,0 3 0,0 0 0,0-2 386,0-1 0,0-2 0,0 0 0</inkml:trace>
  <inkml:trace contextRef="#ctx0" brushRef="#br0">20773 16918 7939,'-8'-2'-320,"3"-3"0,2 4 1175,-2-4-138,3 3-35,-4 2-490,6 0 1,2 0 10,2 0 122,-2-6 31,4 4-165,-6-4 1,0 0 288,0-4-282,0 4 1,0-2 172,0 3-300,0-3 1,-4-1 0,-1 0 0,0-1 78,-1 2 1,4 0 0,-4 3 21,0-4 1,2-2 16,-5 1-104,6-2 1,-5 9 0,5-7 0,-4 1 53,0 1 0,3-5 0,0 4-119,2-4 0,-3 4-19,1-1 1,-1 5 0,5-4 120,0-2-130,0-2 43,0-1 1,0 5 0,0-1 29,0-1 1,0-2-14,0-1-53,0 0 0,0 0-33,0-1 33,0 1 1,1 0-13,4 0 1,-3 0 38,2-1 1,-2 6 0,-2-1 39,0-1 0,0-1-45,0-2 0,0 4 0,0 1 0,0-2-3,0-2 1,0-1-53,0-1 0,0 1 1,0 0-1,0 0 12,0 0 1,0-1 15,0 1 0,0 0 0,0 0 0,0 0 5,0-1 1,0 1 2,0 0 1,0 0-1,0-1-2,0 1 1,0 0-20,0 0 1,0 0-1,0-1 1,0 1-62,0 0 1,0-2 60,0-3-8,0 3 0,0-4 0,0 6 0,0-1 1,0 1-12,0 0 1,0 0 0,0 0-1,0-2-6,0-3 1,0 3 42,0-3 0,0-2 0,0 3 0,0-1-40,0-2 1,0 5-2,0-3 1,0-1 0,0-1-1,0 1-30,0-1 0,2 1 62,2 1 1,-2 1-1,3-4 1,-4 0-13,-1 0 0,0 5 45,0-2 0,0-2 1,0 1-1,0-1 21,0 0 0,5-2-18,0 4 1,-1-5 0,-4 4 0,0-1 55,0 1 1,2-4-57,3 5 0,-4-5 0,4 5 1,-2 0 44,2-1 0,-3 4-54,2-3 1,3-2 0,-3 2-1,1 2-7,1 1 0,-4 2 5,3 0 1,1-5-1,-1-2 1,0 1 6,1-1 0,-5 1-6,4 1 0,2-2 0,-1-4 0,0 3 11,0 1 1,6-4-43,-3 1 1,-1 2 0,1 0 0,2 0-70,2 0 0,-3 5 72,-1-2 0,1-2 0,4 1 0,0-1-47,0 0 0,0 3 38,1 3 0,2-4 0,-1 0 0,-4 2 5,1 1 0,0 2 39,1 0 0,5 0 1,0 1-1,-2 2 6,-1 1 1,0 1-29,3-5 1,-2 0-1,5-1 1,-1 1 55,-4 0 1,4 0-15,-2-1 1,4 1 0,-4 0 0,0 0 61,2 0 1,-4 4-87,7 1 0,-5-1 1,3-4-1,0 0 16,0-1 0,-3 1-11,5 0 0,0 0 1,2 0-1,0-1-26,-3 1 1,3-2-22,7-3 1,-3 4 0,3-4 0,-3 3-38,-2 2 0,6 3 52,-1-4 0,0 9 1,-5-8-1,1 1 33,-1 1 1,1 2-30,-1 1 1,1-1 0,-1-4 0,0 1 6,1 4 1,4-4 1,0 4 0,5-4 0,-5 0 1,1 2-1,0 2 1,-2 1 10,6-1 0,-7-3 0,3 6 0,-4 0 15,-2 0 0,2-4-29,3 5 0,-3-1 0,5 3 0,-2-2 1,0 2 1,2 0-4,-2-2 0,4 3 0,5-2 0,1 2-4,0 2 1,-1-1 30,1-4-15,-1 3 1,6-4 0,-1 6 0,-1 0 0,-2-2 45,-1-2 1,0 2-1,-2-3 1,-2 4 120,-1 1 1,-5-5-108,5 0 1,-1 0-1,2 5 1,-3 0 41,-1 0 0,5 0-11,-2 0-40,-4 0 1,3 0-1,-6 0 1,2 0 0,1 0-34,0 0 0,-4 0 0,3 0 0,-2 2-61,-3 3 0,5-4 24,0 4 1,0 1 0,-4 1 0,-2-1 33,-4 0 1,7 4 131,-6-5-127,6 6 0,-9-8 0,4 6 0,-1 2 1,-1 0 102,0-1 1,3 3 0,-4-4 0,2 2-3,0-1 1,0 2-75,4-2 1,0 2 0,-1 2-1,-1 1 38,-3-1 0,1 0-10,4 0-38,-5 1 1,2-1 0,-6 0-1,0 0 1,0 2 43,0 3 0,0-3 1,-5 3-1,0-3 23,0-2 0,5 0-58,0 0 1,0 5-1,-5 0 1,1-2 38,-1-1 0,2-2-48,3 1 0,-4-1 1,4 0-1,-3 0 108,-2 1 1,2-1-105,3 0 1,-3 0-1,3 0 1,-3 1 50,-2-1 0,0 0-63,0 0 1,0 1 0,1-1 0,-3 0 41,-2 0 0,6 0-57,-7 1 0,7-1 0,-7 0 0,4 0 74,1 0 1,0 5-50,1 0 1,-6 0 0,1-4-1,-1 0 103,-1 4 0,5-1-75,-4 5 0,-1-5 0,0 2 0,0-1 63,0 0 0,0 2-94,1-2 1,2-4 0,-6 6 0,0-2-31,1 0 0,-3 5 6,7-5 0,-6 1 0,4-3 1,-1 4 13,-4 1 1,3-5-62,-1 2 46,-1-3 0,1 3 0,2 0 1,-1-1-1,0-3 146,-3 0-132,5-1 1,-5 0 0,5 0 0,0 0 54,0 1 1,0-1-1,3 0 1,-3 0 25,-2 0 0,4 1-68,-6-1 0,6 0 1,-4 0-1,1 1 23,-1-1 0,3 0-92,-4 0 1,1 0-1,-2 1 1,2-1 12,2 0 1,-3 0 16,4 1 1,-6-1-1,4 0 1,-3 0-5,1 0 0,4 1-2,-4-1 1,5 5 0,-6 0 0,1-2-3,1-1 0,-4-2 9,3 0 1,1 5 0,-1 0 0,-2-1-20,-1-3 0,2 0 52,1-1 0,0 0 1,-4 0-1,3 0 34,0 1 1,1-1-30,-5 0 1,2-4 0,1-1-1,2 2 108,-2 2 1,-2 1-130,-1 0 0,5 0 0,0 1-64,-2-1 0,0 0 13,2 0 1,-4 1 0,4-1 0,-2 0 20,2 0 1,-3-4 16,2-1 1,-1 1-1,1 4 47,0 0 0,6 0-32,-5 0 1,1 1-1,-3-1 0,2 0 1,1 0-4,-1 1 1,-4-1 0,4 0 21,-3 0 1,3 0-19,-1 1 0,1-6 0,-5 1 0,2 1 72,2 1 0,-2 3-100,3-1 0,-4 0 1,-1 0-1,0 0-6,0 1 1,0-1 24,0 0 1,0 0-1,0 0 1,0 1 30,0-1 1,0-5-27,0 1 0,2-1 0,1 6 2,2-1 1,1 0 12,-1 0 1,-4 0 0,6 1-5,-1-1 102,-4 0 0,4 0 1,-6 0 365,0 1-259,0-1 0,0 0 1,0 0-55,0 1 1,0-1-195,0 0 0,0-5 0,0 1 0,0 1 0,0-3 0,0 1 0,0-4 0,0 5 0,0 1 0,0-3-485,0 1 1,0-4-2827,0 4-2544,-6-6 5855,4 10 0,-11-11 0,5 4 0</inkml:trace>
  <inkml:trace contextRef="#ctx0" brushRef="#br0">10863 15837 8105,'-41'6'-10,"1"2"0,4 2 0,1-2 1,5 0 1476,5-1-1206,11 3 0,14-8 0,9-9 0,5-9 513,5-7-552,3-4 0,7-8 1,1-3-1,3-6 1,5-7-1,3-9 1,2-8-140,-22 31 0,0-3 1,-1-2-1,-2-1 1,1-4-1,-1-1 0,-1-3 1,-1-2-173,-2-2 1,-1-1 0,-2-1 0,-2-1-3,-3-1 0,-2-1 0,-2 3 0,-1-1 0,-4 1 0,-4 2 1,-1 5-1,-4 4 383,-2 6 1,-2 4-1,-21-13-56,-5 16 1,-4 11-1,-3 14 1,-5 8 169,1 8 1,5 17-327,1 8 0,1 14 0,2 12 1,22-25-1,3 1-56,2 4 1,2 1 0,0 5-1,2 0-25,2 2 0,3 1 0,0 4 1,3 2-1,2 1 0,1 0 1,2 3-1,0 0-122,2 0 1,1 1 0,3-3 0,2 1-20,3 5 0,2 0 0,0-3 0,1 0 0,0 2 0,0 0 0,0-2 1,-1 0-95,-1-2 0,0-2 1,1-3-1,-1-3 22,-2-3 0,-1-2 0,0-1 0,-1 0 0,2 36 0,-5-8-635,-4-8 0,-4-16 486,-6-4 1,-3-14 0,-10-4-1,0-8-138,0-9 0,-2-13 360,-4-9 0,-2-10 1,-2-12-1,1-8 77,4-5 1,0-3 0,8-5-1,2 0 442,1 0 1,8 7 135,3 2 1,5 6-1,7 4 1,5 3 610,6 0 0,13 5-795,2-3 1,8 8-1,7 3 1,6-1 5,6 1 0,-2 5-398,4-2 1,-4 8 0,-3 3 0,-1 2-1053,-2 3 0,-7 1-1223,-3 2 2048,-6 0 1,-9 6 0,-1 4-1,-4 1 1,-2 0 288,-2-2 0,-3-5 0,0 8 0,-1-4 0</inkml:trace>
  <inkml:trace contextRef="#ctx0" brushRef="#br0">11375 15837 8105,'23'0'136,"-1"-1"1,1-3 0,-4-2 0,-2 0 0,-4-1 1121,-1 4 0,-6 0-713,-1-2 0,-6 5 1,-9 0-1,-9 10-200,-6 7 1,-5 5 0,-3 8 0,-4 2-61,1 1 0,-3 8-325,5 2 0,1-1 1,8 6-1,4-4-363,7-1 1,9-1-50,1 1 1,15-3 0,9-6 0,12-8-796,11-9 1,6-6 775,7-11 1,6-3-1,0-8 1,-2-13 470,-2-11 0,-1-6 0,0-1 0</inkml:trace>
  <inkml:trace contextRef="#ctx0" brushRef="#br0">11787 15794 8105,'-28'0'1144,"5"0"-871,4 0 1,5 2 0,3 3 0,3 6 416,2 6 1,3 5-427,8 7 0,-2 5 0,6 6 0,2 4 147,2 4 1,1 4-395,0-5 0,1 1 0,-3-4 0,-1 0-669,-1-1 1,-7-4 59,2-10 1,-4-3-29,-1-2 0,0-11 582,0-13 1,2-18-1,2-13 1,6-7-150,3-6 0,2-9 345,4 1 1,-1-3-1,5-2 1,1 0 610,-2 0 1,4 7-383,-8 3 1,1 10 0,-4 9-1,-3 7 389,-2 5 0,1 10-597,-6 6 1,-1 14-1,-4 15 1,0 7 35,0 5 0,2 2-276,3-1 0,-2 1 0,6 0 0,2-2-1145,2-3 1,3-3 555,3-7 1,-2-1-1,8-4 1,4-5 649,2-7 0,3-11 0,-6-8 0</inkml:trace>
  <inkml:trace contextRef="#ctx0" brushRef="#br0">12356 15766 8105,'-15'0'618,"3"-2"618,2-2-1253,4 2 1,14-4 0,6 7 0,10 6 0,7 5-1,7 7 1,3 3 471,2 4 0,1 1-94,4 1 0,-4 7 0,2 3 1,-5 3-710,-3 1 1,-13 1 55,-1 0 0,-15-1 0,-10 1 1,-14 1-306,-11 4 597,-9-11 0,-14 11 0,-2-12 0</inkml:trace>
  <inkml:trace contextRef="#ctx0" brushRef="#br0">13081 16121 7988,'-10'-6'223,"2"-3"1,2-4 2011,3-1-1891,8 0 0,9 1 0,11 2 0,5 1 0,3 1 0,-1 1 1,0 3-371,1 4 0,-3 1-466,3 0 0,-3 0 0,-2 1 0,-1 4-1210,-3 4 0,-10 9 1414,-9 1 0,-4 6 1,-2-1-1,-5 4-24,-9 5 0,-5-1 488,-9 6 0,2-7 1,2 3-1,3-4 299,2-2 0,1-6 93,4-3 0,7-3 1,5-3-1,6-4 1121,7-4 1,15-5-1578,8-5 1,10-8-1,9-7 1,10-2-113,6-3 0,-30 8 0,1 0 0,1-1 0,-1 0 0</inkml:trace>
  <inkml:trace contextRef="#ctx0" brushRef="#br0">14076 16249 8002,'-21'0'441,"6"-1"1,-4-2 0,4-4 0,6-1 357,4-3 1,5 3 0,5 1 0,6 0 0,6 3-1,7-1-227,3 0 0,3-4 0,2 4 0,2 0-599,3-1 0,1 3 0,3-5 0,-2 0-188,-1 0 1,-2 5 0,4-4 0,-2 3-1779,1-1 1,-4-5 1992,-2 6 0,-3-7 0,-1 3 0</inkml:trace>
  <inkml:trace contextRef="#ctx0" brushRef="#br0">14630 15752 8033,'0'-43'0,"0"7"1051,0 3-621,7 3 0,2 1 0,10 1 0,5 1 0,3 5 0,3 8 0,1 7 1101,3 6 0,0 2-1279,0 4 1,-4 6 0,1 11 0,-4 8 139,-3 5 0,-7 9-273,2 8 1,-5 4 0,-4 0 0,-6 1-212,-2 0 1,-4 2-55,-2 2 1,-9-2 0,-7 2 0,-3-2-281,-2-2 0,-2-7-129,-1-2 1,6-12 0,3-9-44,3-12 578,8-7 1,2-16 0,7-6 0,6-9 315,7-9 0,6-11-205,9-9 0,1-3 0,1-4 0,4-1 123,2-1 1,-1-7-62,2 2 0,-3 7 0,-7 2 1,-1 4 365,-3 2 0,-1 4 170,-9 9 0,-2 9 1221,-12 10-1689,0 10 0,-7 6 1,-2 11-1,-4 9-531,-1 8 0,0 7 48,-1 10 0,6 3 1,1 1-1,2 2-129,3 3 0,1 0 213,2 1 1,2 1 0,4-5 0,10-4-129,11-4 0,9-3 217,11-8 0,-1-5 0,6-15 0,2-4-424,1-4 1,1-7-235,-4-3 0,-3-10 1,-8-5-1,-3-5-2230,-5-4 2977,-3-3 0,-8-7 0,-2 1 0</inkml:trace>
  <inkml:trace contextRef="#ctx0" brushRef="#br0">15526 14558 8031,'0'-49'884,"2"4"0,3 9-801,4 6 1,10 0 0,6 10 0,5 1 907,3 3 0,1 0 0,-6 11 0,2 2-3,3 2 1,-7 8-1139,2 8 113,-9-1 1,1 13-1,-5-2 1,-3 7 0,-2 4-1,-5 3 1,-4 2-736,-1 4 0,-6 2 474,-4 0 0,-7-2 0,-2 2 0,2-3 21,1-1 1,6-5 576,1 0 0,6-7 0,-2 1 0,5-7 439,5-6 1,9-3-476,10-2 1,10-6 0,9-3 0,8-4-738,4-1 0,8 0 473,3 0 0,4-6 0,1-2 0</inkml:trace>
  <inkml:trace contextRef="#ctx0" brushRef="#br0">16123 16278 8165,'-8'-8'-37,"5"-5"0,10-4 0,12 1 0,12 3-490,9 4 0,9 1 0,3-1 0,3 4 527,2 3 1,-8 4-1,-6 3 1,-9 6-1,-5 6 1,-6 8 74,-4 7 1,-9-2-1,-5 5 1,-5-2 349,-5 0 1,-3-1 0,-5-9-1,2-4 1433,2-3-1283,6-8 1,-1-2 0,14-6 0,11 0-576,9 0 0,18 7 0,11 0 0</inkml:trace>
  <inkml:trace contextRef="#ctx0" brushRef="#br0">20659 16790 8095,'-5'14'70,"-1"0"1,-1 0 0,1 4 0,3 5 530,1 10-601,9 13 0,1 11 0,6 8 0</inkml:trace>
  <inkml:trace contextRef="#ctx0" brushRef="#br0">22621 17017 8019,'-16'-20'426,"-1"-3"1,-2 1 0,3 6 0,5 12 2081,6 13-2438,4 10 0,1 10 0,0 1 0,0 1 0,0 4 0,1 0 0,4 1 0,4-1 0,4 0 44,1-4-315,7-1 0,-4-6 0,7-4 1,1-4-1,2-8 0,1-8 1,-1-8-357,-3-6 0,0-14 656,-10-1 1,-3-9-1,-11-1 1,-3-6 117,-7-2 1,-4 1 84,-10 8 0,-1 4 1,5 7-1,-1 5-1469,0 7 1167,3 8 0,10 7 0,1 0 0</inkml:trace>
  <inkml:trace contextRef="#ctx0" brushRef="#br0">21924 16775 8065,'-5'-9'-387,"-1"-1"213,-2-1 1,4 0-1,-4 0 526,1 2 166,3-1-278,4-4 1,0 5 34,0-1 124,0 7 1,1-3 69,4 6 0,-2 1-392,7 4 0,-7 3 177,1 6-437,4 0 1,-5 7-1,7 3 1,-1 2-1,1 3 183,-1-1 0,-5 7 0,2 1 0</inkml:trace>
  <inkml:trace contextRef="#ctx0" brushRef="#br0">21412 17742 7853,'-14'0'1075,"0"0"312,0 0-1219,6 0 0,1-1 1,9-3-1,3 0 1,6-1-1,6 0 0,7-1 1,3-1-78,1 1 1,2 0 0,2 3 0,1-2-652,-1 2 0,-2-4 311,-2 3 1,0-1 0,1 5 0,-1-2-976,1-2 0,-7 2 1224,-3-3 0,3 4 0,0 1 0</inkml:trace>
  <inkml:trace contextRef="#ctx0" brushRef="#br0">21924 17515 7853,'8'-4'473,"-2"-3"164,1-8 1,-4 0-400,6 5 0,-4 2 0,5 5 164,1-2 1,-3 2-85,1 8-363,-6 9 0,8 3 0,-6 7 0,-2 1 1,-1 2-1109,-2 2 1153,0-1 0,6 1 0,2-1 0</inkml:trace>
  <inkml:trace contextRef="#ctx0" brushRef="#br0">19919 17984 7907,'-7'-7'245,"-1"6"1,5-5 0,-2-1 0,3-1 393,5 0 1,2 1 0,8 3 0,4-2-288,4-2 0,2 5 0,6-3 1,1 1-449,3 0-62,-3 0 1,6 5 0,-4 0 0,1 0-1,-3 0 158,-5 0 0,2-6 0,-5-2 0</inkml:trace>
  <inkml:trace contextRef="#ctx0" brushRef="#br0">20417 17714 7862,'6'-21'0,"-2"-1"803,5-6-548,7-1 0,4 2 0,6 4 0,-3 5 0,1 7 0,0 6 0,-2 4 564,-2 1 0,-2 8-732,-9 6 1,2 6 0,-6 11 0,-2 2-106,-1 5 1,-7-2 60,0 2 1,-6-2 0,2 4 0,-4-4-26,-1-1 0,1-2 57,4-5 1,3-1 0,6-2 0,0-2 136,0-3 0,6-7-91,3-9 0,15-4 0,8-6 1,6-6-174,6-6 0,6-2-999,-2 1 849,5 9 1,-8-15 0,4 9 0</inkml:trace>
  <inkml:trace contextRef="#ctx0" brushRef="#br0">21355 13733 8192,'-14'-5'-42,"0"-1"1,1-2 0,2-1-1,3-1-34,2 1 106,1-1 1,7 2-1,3 2 1,6 1-1,8 1 1,11 0-1,11 1 1,11 0-1,8-2 155,6 2-206,10 2 1,-32-2-1,2 1 1,4-1-1,1 1 1,3 0-1,0-1 1,3 0-1,1 0 1,2-1-1,0 0 1,2-1-1,-1 1-428,1-1 0,0 0 0,-7 1 1,0-1 404,0-2 1,-1-1-19,-2 1 0,-1 0 0,-4 0 0,-1 0 0,0 0 0,0 0 0,-3 0 0,1 1 1,-4 1-1,0-1-220,30-3 1,-10 4 0,-8-3 281,-5 2 0,-9-4 0,-5 5 0,-3 2 0,-1 2 0</inkml:trace>
  <inkml:trace contextRef="#ctx0" brushRef="#br0">21754 11928 8381,'0'-15'-72,"0"1"0,0 0 1,0 0 109,0-1 0,0 1 677,0 0-480,0 6 0,-5 3 0,-1 10 0,-1 5 0,1 4 0,1 5 40,-1 5 1,4 2-1,-2 3 1,2-1-301,2 1 0,6-1-153,4 1 0,2-1 0,4 0 0,3-1-269,5-3 1,4-4 72,5-5 0,4-6 0,5-1 0,1-2-198,0-2 1,-7-9 571,-3-5 0,4-9 0,-1-3 0</inkml:trace>
  <inkml:trace contextRef="#ctx0" brushRef="#br0">22066 11970 8381,'-20'-6'0,"4"0"0,-3-4 241,3 4 0,8 7 0,4 6 1,2 7-1,4 8 125,2 5 1,4 1-1,7 2 1,-1 3-311,0 5 0,-1 5-484,-4 4 1,4-2 427,-4 2 0,4 4 0,1-1 0</inkml:trace>
  <inkml:trace contextRef="#ctx0" brushRef="#br0">21725 12112 8453,'-6'-42'-187,"4"5"0,-2 6 0,2 4 0,5 3 0,5-1 20,6-2 0,-1 5 0,-4 3 0,1 3 596,-2 2 0,-2 0 0,-8 1 0,-2 4 0,-6 4-7,-2 3 1,-3 2 0,3 2-546,2 3 0,6-2-22,8 6 1,10-5 0,12 0 0,5-2-472,7-2 0,5 0 230,4 0 1,9-2-1,5-1 1,-1-3 0,-1-2 1,-10 5 384,-7-2 140,-5 3 0,-17 9 1,-7 4-1,-15 6 1,-17 8 176,-17 7 0,-13 3 0,-11 4 0,-2-2 357,2-3 1,10-5-162,7-6 87,7-5-600,7 2 0,32-12 0,9-1 0</inkml:trace>
  <inkml:trace contextRef="#ctx0" brushRef="#br0">18242 11558 8555,'-43'-21'70,"2"-2"1,5-3 0,7 1 0,9 3 0,4 0 0,0 1 732,-3 1-548,3 1 1,-4 5 0,6 1-1,1 2 1,2 2 0,1-1 173,-1 2 1,7 3-461,4 10 0,6 1 1,10 6-1,3-5 97,4 0 0,11 2 0,5-4 1,10-2 175,13-1 1,10-2-164,-28 0 1,2 0 0,7-3 0,2-1-1,6-1 1,3-1 0,6-2 0,3-1-389,-19 1 1,1 0 0,1 0 0,1 0-1,1-1 1,0 1 323,6 0 1,2 0 0,-1 0 0,0-1 0,0 0 0,1 0 0,1 2-1,1 0 1,0-1 0,3 0 0,-1 1 0,1-1 28,3 0 0,0 0 1,-1 0-1,-2 1 1,-1-1-1,1 1-56,1-1 0,1 0 0,0 0 0,0 0 0,-1 1 0,1 0 0,1 1 0,0 0 0,1 1 0,0-2 0,1 1 0,0 0 36,2 0 0,0 0 1,-2 0-1,-2 1 1,-2 0-1,0 0 0,1 0 0,0 0 1,-1 0-1,-1 1 1,-1-1-1,0 0 1,-1 0-1,0 1 1,0-1-1,-2 0 1,0 0-1,-1 1 35,0-1 0,0 0 0,-2 0 0,-7 2 0,-1 1 0,-2 0-28,26-1 0,-3 1 0,-7 1 0,-1 0 0,-8 1 1,0 0-1,-4 0 0,-1 0 94,-2 0 0,-2 0 1,-8 1-1,-1 0-106,33 4 1,-18-2 0,-15 6 0,-10 2-421,-8 2 0,-6-4-192,-9 1 0,-4 1 0,-7 8 0,-6 5 593,-7 2 0,-6 3 0,-9-1 0,1 1 0</inkml:trace>
  <inkml:trace contextRef="#ctx0" brushRef="#br0">18284 8757 8260,'-14'7'-628,"5"-6"0,-1 4 0,-1-3 1066,-1-2 0,2 0 0,2-2 13,2-3 0,1-3 0,5-6-40,0 0 0,0 4-114,0 1-182,0-1 0,0-4 0,0 0 0,0-2 1,0-1-1,2-4 0,1-2 115,2-7 0,6 0 1,-2-8-1,4-2-52,1-1 0,2-2-110,3 1 0,-3-1 1,3 2-1,-4 3-95,0 5 1,0 5-585,4 4 302,-3-3 0,6 18 0,-4-1 0,2 7 1,2 6-1,4 5 0,0 6-2103,3 2 2412,-7 0 0,11 4 0,-3 2 0</inkml:trace>
  <inkml:trace contextRef="#ctx0" brushRef="#br0">18327 8246 13862,'-35'-7'-1231,"12"-1"0,1-6 1474,9 0 1,7 4 0,7 1 307,4-2 1,3 3-191,6-2 1,5 3 0,3-4 0,3 1 61,5-1 0,8 3-285,0-1 1,10 1-1,4-3 1,3 1-66,2-1 1,8-2 90,6-1-167,6 0 0,-32 7 0,2 0 0,0-1 0,1 0 0,1 0 0,1-1 0,2-1 1,0-1 102,3 0 1,-1 0 0,3 1-1,0 1 1,1-2 0,1 0 0,0 0-1,0 1-307,0 1 1,-1 1 0,0 0 0,0 0 190,-2 1 0,1 0 10,3 0 1,1 0 0,1 2 0,0 0 0,2 1 0,0 0 0,-2 1 0,-1 0 0,0 1 0,0 1-40,1 0 0,-1 0 6,-1 1 0,0 0 0,5 0 0,0 0 0,-3 1 0,-1 0 0,0 0 0,0 1 0,-1 1 0,0 0-80,-1 2 1,0-2 0,4-1 0,1-1-1,-2 2 1,1-1 0,0-1 0,0 0 124,-2-1 0,0 0 0,-2 0 1,0 0-14,0 0 1,1 0 0,-1 0 0,0 0 0,3 0 0,-1 0 0,0 0 0,0 0 61,-3 0 0,-1 0 0,-3-2 1,0-1-42,0 1 0,1-1-24,-1 1 1,1 0-1,1 1 1,0 2 0,-1-2-1,-1 2 1,-3-1 0,0 1-1,-1 1 1,-2-1-3,0 2 1,-1-1-48,1 0 1,-1 1 0,1-1 0,0 1 0,-1-1 0,-2 0 0,-2 0 0,-1-1 0,0 0 0,-2 0-105,39-1 199,-1 0 0,-4-2 0,-3-1 0,-4-3 0,-4-2 1,-3-1-1,-3-1 580,-4 1 1,-4 5-402,-1 0 0,-1-3 1,-11 3-1,1 1 23,-4 1 0,-9 8-230,-5 4 0,-4 1 1,0 1-1,-3 1 88,-2 3 0,1 3-163,-7 0 0,6 3 0,-4 8 1,1 2 547,-1 1 1,-1 1-546,-5 0 0,4-3 1,1 7-1,-2 2-128,-1 1 0,-2-3-93,0-1 0,5-5 1,1 1-1,2-3-421,3-1 0,0-1-81,-2 1 133,4-1 1,-5 2-1,6 3 660,0 5 1,1-3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8943 13435 8174,'15'-34'136,"-3"0"0,-1 0 1,-1 3-1,1 4 1,1 0-1,1 0 411,-3-1 1,-2-1-1,-5 3 1,1 0-1,-2 3 1,-5-1-32,-7 2 0,-7-3 0,-4 4 0,-1 0-203,-3 1 1,-3 1 0,-6 6 0,-3 4-108,-5 4 1,-7 4-1,-3 4 1,-3 6 23,-2 10 1,0 13 0,0 9 0,2 8-139,3 8 1,26-24-1,1 2-135,1 0 0,1 1 1,-15 35-1,19-34 1,2 2-1,-10 33-270,8-1 0,10 0 113,4 0 0,16-14 1,8-9-1,6-12-295,4-6 0,5-13 283,4-2 0,-1-11 0,0-1 1,3-7-256,1-10 1,-3-9 272,0-10 145,0-3 0,3-8 0,-2-4 0,-2-4 0,-3-5 209,-2-4 0,-2-2 1,-2-4-1,-1 6 381,-3 2 1,1 4-195,-6 3 0,0 12 0,-5 15 283,1 9 0,0 19-240,4 7 1,-1 10 0,4 14 0,0 3 103,0 4 1,-3 7-391,5-1 1,-7 5 0,2-4 0,-2-1-1231,2 2 1,-1-9 393,5 2 0,-5-9 1,1-1-1,-2-8-3073,2-10 3805,-3-6 0,17-8 0,-3 0 0</inkml:trace>
  <inkml:trace contextRef="#ctx0" brushRef="#br0">9711 12909 8963,'-22'-7'3805,"14"7"-2165,13 0 0,8 13-1006,5 11 1,5 4 0,7 5 0,3 5 345,5 3 1,3 6-1717,1 1 483,1 6 1,0-4 0,1 7 0,3 0 0,2-2 0,-1-4-1,-6-9-2277,-1-7 0,-6-13 596,-2-8 1,-4-1 1933,-5-8 0,-4-13 0,-6-8 0</inkml:trace>
  <inkml:trace contextRef="#ctx0" brushRef="#br0">10294 12965 8239,'0'-42'293,"-6"5"-293,-4 4 1181,4 10 0,-5 10 1282,6 13-2113,0 6 0,4 15 1,-2 4-1,-4 7 1,-1 6-1,-4 4 1,-6 6 1131,-5 4 0,-4 3-1452,-2 2 1,-4 4 0,-1 3 0,-3-1-928,-2 0 1,-2 3-1052,-2-4 1440,7 6 0,2-16 0,12-1 0,8-10 0,8-10-4226,4-6 4734,9-10 0,7-15 0,8-8 0</inkml:trace>
  <inkml:trace contextRef="#ctx0" brushRef="#br0">10792 12425 8253,'0'-38'382,"0"2"0,1 1 323,4 4 0,3 8 1,6 9-1,0 8 791,1 4 1,-3 9-861,-2 2 0,2 12 0,-4 9 0,0 11 363,-3 9 1,1 9-817,-1 7 1,0 2 0,-6-28-1,0 2 1,0 1 0,-1-1-81,0 2 0,-1 1 1,-4 6-1,-2 1-184,3 0 1,-2 0-1,-2 0 1,-2 0 0,2 0-1,0-1 1,-1-3 0,-1 0-430,0-2 0,-1-2 0,2-3 0,0-1-1691,-13 36 1554,7-16 0,1-18 0,8-21 0,2-15 0,3-15-362,1-12 1,2-14 881,0-7 1,2-4-1,4-9 1,7-5 182,4-4 0,8 4 37,-1-1 1,5 2 0,4 6-1,5 4 204,3 6 0,1 18-14,1 6 0,4 11 0,-1 14 0,-3 10 377,-4 11 1,-13 14 364,-3 11-676,-5 3 0,-10 8 0,-5 2 0,-8 2 0,-9-3 135,-8 0 0,-13-1 0,-6-5 0,-5-1-922,0-6 0,2-12-1499,1-6 1455,7-9 1,3-5 0,9-11 481,5-8 0,3-13 0,2-9 0</inkml:trace>
  <inkml:trace contextRef="#ctx0" brushRef="#br0">12313 12837 8146,'0'-28'264,"5"-5"1,1 1 0,0 5 726,1 7 1,-3 9 0,-4 1 719,0-1-1539,0 5 0,-6 0 0,-3 7 1,-4 4-1,-1 3 0,1 1 1,2-1-7,2-1 0,-1 2-316,-4-4 1,4 4-295,1-4-196,6 0-212,-4-5-559,7 0 483,7-7 0,1 6-395,6-4 582,-6 3 141,4 2 428,-4 0 0,2 0 554,-1 0-376,1 7 1,-1-6-7,1 4 0,-7 3 0,3 0 0</inkml:trace>
  <inkml:trace contextRef="#ctx0" brushRef="#br0">11901 13079 8120,'-5'-28'155,"0"1"1,2 2 0,1 2 0,4 3 239,3 3 0,-2 2 1,6 6-1,2 4 0,2 4 1,3 2 892,3 4 1,-3 9-1,4 10 1,1 4-761,2 5 0,6 8 1,2 10-1,3 3-103,-3 4 1,-1 7-726,-1-4 110,-1 1 0,1 0 0,-1-2 0,0-3 0,1-5-1109,-1-3 1,5-15 0,1-11 0,-1-11-433,2-7 1,-5-5 123,3-5 1607,-10-9 0,4-14 0,-5-9 0</inkml:trace>
  <inkml:trace contextRef="#ctx0" brushRef="#br0">12597 12738 8120,'-6'-27'0,"-3"2"0,-4 4 1078,-1 5-474,6-1 1,0 17-1,5 0 623,-2 8 1,-4 11 262,4 5-1163,-6 9 1,3 5-1,-8 9 1,-3 5 0,-6 5 722,-7 5-1041,2-4 0,8-20 1,-2 0-1,2-1 0,0 0 1,-2 2-1,-1 0 0,-1-1 1,-2-1-270,1 0 0,-1-1-51,3 0 1,0-1-1,0-1 1,1-1-1,-17 30 1,4-6-1,10-12-884,12-8 1,2-9 0,10-3 0,4-4-120,7-5 0,11 0 1314,5-12 0,9 1 0,3-5 0</inkml:trace>
  <inkml:trace contextRef="#ctx0" brushRef="#br0">13649 12781 8083,'-6'-37'0,"-3"4"0,-4 5 1591,-1 4-1150,0 10 0,-2 3 1,-5 7-1,-7 6 0,-9 9 1,-4 11-1,-1 13 1323,-1 9 1,0 8-1572,1 10 1,5 7-1,21-30 1,1 0-1,1 0 1,3 1-60,0 1 1,3 0 0,2 1 0,2 0-961,1 0 0,1 1 801,6 0 0,3-1 1,12 36-1,21-9 0,12-12 1,11-14-70,7-13 1,9-14-1,-38-14 1,1-1-1,4-3 1,0-1-553,3-3 0,0-2 0,-3-2 0,0-2-11,4-4 0,-1-2 0,-3 0 0,-2-1 657,2-4 0,-2-2 0,0 0 0,-1 0 0,0-3 0,-1-1 0,1 0 0,0 1 0,-1-1 0,1 1 0</inkml:trace>
  <inkml:trace contextRef="#ctx0" brushRef="#br0">9242 14003 8179,'8'-27'159,"-3"2"1,-4 1 0,1-1-1,3-2 1,4 0 0,4 4 2560,1 4-2535,0 3 1,-4 8 0,-1 3 0,2 5 0,2 7 0,-1 8 0,-1 11 0,-3 7 0,-1 5-1,-4 4 1,-2 4-131,-1 0 0,0-2 0,0-3 0,0-1-422,0-2 1,0-8-952,0-2 1116,0-6 0,0-28 185,0-13 1,-4-14 0,-1-13 0,2-3 588,1-1 1,2-1-233,0-1 0,0 3 0,0 8 1,0 1 517,0 2 0,6 13-558,4 1 1,7 13-1,4 8 1,1 6 55,3 7 0,4 14-307,4 4 1,-3 11-1,5 3 1,-2 3-1129,0 1 0,-1-2 203,-9-1 8,4 0 0,-11-7 868,3-3 0,3-3 0,0-1 0</inkml:trace>
  <inkml:trace contextRef="#ctx0" brushRef="#br0">11446 14174 8008,'0'-22'608,"1"3"0,2 3 1,4 3-1,1 4 350,3 4 1,-3 16 0,0 10 0,-2 9-801,-3 8 1,-1 3 0,-2 1 0,0 1-1254,0 0 710,-7-1 0,6-1 1,-6-3-1,3-5 0,-1-4 1,0-5-1123,-1-6 1,0-11 886,-4-12 825,4-9 1,6-21 0,0-4 0,0-7 0,1-6 420,4-4-101,-3 0 0,10 3 0,-2 3 0,2 1 1,3 5 2810,-1 4-3054,0 5 0,0 15 1,0 6-1,2 7 0,2 9 630,1 7-794,0 7 0,-5 19 0,-2 3 0,-1 4 0,-1 4-131,1 2 1,-3-1 0,0-6 0,0-3-1215,0-5 1,-4 0 83,6-4 1,-1-5 0,6-15 0,0-4 1142,4-4 0,10-20 0,7-4 0</inkml:trace>
  <inkml:trace contextRef="#ctx0" brushRef="#br0">14346 14103 7991,'-8'-21'77,"2"4"0,6-5 1,0 1-1,2 4 0,2 1 772,6 2 0,-2 0 0,1-1 943,2 1 1,2 6-787,1 3-981,0 10 1,-6 5 0,-3 9 0,-2 4 0,0 6 0,2 2 0,-2 4-516,-1 1 1,-2-4-127,0 1 0,0-4 1,0-4-1,0-3-1236,0-1 1641,0-2 1,6-13 0,3-8 0,6-10 175,4-11 0,-2-14 482,7-6 0,-1-8 0,6 2 0,-2 0 590,-4 0 0,7-1-408,-6 7 0,6 5 0,-8 16 0,2 8-100,0 8 1,-1 7-477,6 9 1,-6 7 0,1 16 0,3 5-509,5 3 0,-2 2-1948,3 0 2244,-3-7 0,-2-1 1,1-7-1</inkml:trace>
  <inkml:trace contextRef="#ctx0" brushRef="#br0">5659 12496 8448,'0'-44'133,"0"-2"1,0-1 0,-1 1 0,-4 3 0,-5 5 0,-2 7 1147,-3 6 0,1 6 0,0 9-747,0 5 1,4 12 0,2 7 0,2 10 0,3 9 0,1 11 189,2 11 0,7 9-317,2 7-494,4 6 0,3 2 1,-8-35-1,1 0 0,1 3 1,1 0-1,-1 1 0,0 2 1,1-2-1,0 0 1,0-2-1,0 0-834,1-3 0,2 0 1,-1-3-1,0-2 141,16 33 0,-4-21 0,-4-18 167,-7-15 0,-17-10 637,-7-12 1,-15-11-1,-15-11 1,-5-6 272,-7-3 0,-5 3 442,-5-5 0,5 6 0,0 1 0,10 5 660,7 7 1,7 5-1133,10 5 1,8 4 0,14 11 0,9 10-124,11 11 1,12 4-112,7 12 0,9-3 0,6 7 0,4-3-283,4-1 1,-1 4-470,-27-23 0,0 0 1,28 15-1,-1-10 1,-5-9-1048,-3-4 0,-6-8 1021,1-3 0,-9-15 0,-5-7 745,-3-9 0,-1-5 0,-1-12 0</inkml:trace>
  <inkml:trace contextRef="#ctx0" brushRef="#br0">6981 12383 8390,'19'-61'122,"0"5"1,-1 5 24,-3 5 759,6 10 1,-4 3 0,5 9 0,-1 5 0,-4 5 3032,-1 4-3145,-8 4-541,-2 12 1,-6 4 0,0 9-1,-1 5 1,-6 4 140,-7 5 1,-2 8-1,-7 10 1,-1 2-74,2 6 0,-6 7-466,-1 1 87,15-30 0,0 1 0,-6 6 0,-1 1 0,1 6 1,0 2-1,-3 6 0,-1 2 0,-4 7 0,-1 2 5,8-19 0,-1 1 0,0 1 1,-3 4-1,0 2 0,-1 0 1,-1 6-1,0 0 0,-1 1 1,0 0-1,-1 0 0,1 0-486,-1-1 1,1 0-1,-1-1 1,2-3-1,-1 0 1,1-1 467,3-6 1,1 0 0,-1-1 0,1-3 0,-1 0 0,0 0 0,-11 22 0,-1 0 0,1-5 0,1 0 93,0-4 1,1-1-1,4-4 1,1-1 0,4-9-1,-1-1 1,2-2 0,-1 0-124,0-2 1,1 1-1,-1-2 1,2-1 14,2 0 0,2-1 0,0-2 0,1 0 0,-11 28 0,-1-4-1009,1-4 0,7-7 110,7-4 1,6-9 0,10-5 0,2-4-1223,6-6 2206,9-2 0,-2-4 0,7-3 0,0-3 0</inkml:trace>
  <inkml:trace contextRef="#ctx0" brushRef="#br0">6384 15624 8030,'-22'-41'776,"2"3"1,2 5 0,6 7 168,8 12 1,9 16-1,11 23 1,1 8-695,2 10 0,5 1 0,-4 8 0,1 2 0,1 1 0,0 2-298,4 0 1,-4-2 0,0-1 0,-2-4-591,-2-1 1,-4-1 119,-5-5 0,-2-9 0,-10-7 0,-7-11 173,-9-10 1,-8-4 307,-6-2 1,-3-8 0,-7-6 0,2-7 405,3-1 0,-1-3 1153,5 6 1,3 0-282,7 5 1,11 6-1199,13 3-80,13 10 1,17 4 0,13 9 0,9 1 0,8-2-393,6-1 0,4-4 1,1-2-1,0-5-862,0-4 0,2-1 928,3 0 1,-10-12 0,3-4 0</inkml:trace>
  <inkml:trace contextRef="#ctx0" brushRef="#br0">7152 15894 7962,'-6'-14'-138,"4"0"1,-3-1 455,4 1 0,1 0 2076,0 0-1950,0 6 1,0 3-1,0 10 1,0 6-1,1 6 1,2 8 790,2 7 0,6 4-1335,-1 7 0,2 0 1,3-1-1,-1 1-129,0 0 0,0 4-171,0 0 1,-4-6 0,-1-7 0,1-6-673,-2-4 1,4-5 645,-2-10 1,1-6-1,0-14 1,-1-12 161,1-12 1,1-13 292,2-4 1,-1-5 0,-2-3 0,-3-3 693,-2-1 0,4 0-202,-5 3 1,1 5 0,-3 17-1,2 6 2324,-2 9-2515,-1 7 0,-1 17 1,4 11-1,4 14 54,4 11 0,3 12-250,3 4 1,3 8-1,8 2 1,1-4-98,3-4 0,4 4-248,-5-6 0,5-1 1,-5-13-1,-2-7-2185,-1-5 2396,-1-6 0,-1-18 0,1-4 0</inkml:trace>
  <inkml:trace contextRef="#ctx0" brushRef="#br0">16337 13250 8333,'-37'0'456,"4"0"1,11-2 403,8-3 1,9-3 0,15-6-434,8 0 0,9 5 0,7-2 0,5-4-213,7-2 1,4-2 0,7 5 0,-1 0 0,-3-1-1,-2 3-416,-2 2 1,-2 2 0,-6 5-1,-4-2-138,-9 2 1,-7 3-389,-12 5 0,-3 3 0,-9 6 0,-6 0-326,-10 1 0,-13 5 845,-6 4 1,-3-2 0,-1 2 0,-1 1 306,0 2 0,1 6 305,-1 0 1,7 2 0,6-5 0,7 0 195,9-3 0,11-4 91,3 1 1,14-3-1,16-9 1,10-2 93,6-6 1,7-2-1185,-1-2 1,5 0 399,5 0 0,-4 0 0,6 0 0</inkml:trace>
  <inkml:trace contextRef="#ctx0" brushRef="#br0">19877 12482 8384,'-6'-43'3,"-2"1"1,-5 1-1,2 1 1,3 4 0,0 3 1001,0 6 0,5-2 1,-2 7-1,4-1 1,1 0 2919,0 3-3556,0 7 1,1 15-1,4 12 1,5 8 456,2 5 1,-2 8-504,-1 3 0,1 9 1,2 5-1,-2 5-11,-6 5 1,-2 4-391,-2 10 1,0-3-1,-2 4 1,-2 0-216,-1-37 1,0 1-1,-1 1 1,0 1-374,-1 2 0,-1 0 0,-4 34 0,1-5 0,3-14-2208,1-11 1,6-12 2873,10-9 0,7-6 0,13-7 0</inkml:trace>
  <inkml:trace contextRef="#ctx0" brushRef="#br0">20161 12951 8256,'-1'8'160,"-4"-3"436,-5-4 1,4 7 0,3 5 0,6 7 1180,7 7 0,9 0-1305,4 11 1,10 0 0,7 5 0,4-1-198,4 1 1,5-7-439,-1-3 0,4-9 0,1-7 0,-2-5-169,-3-8 0,-8-15 221,-6-8 1,-11-8-1,-2-6 1,-7-3 173,-11 0 1,-7-7 76,-9 0 0,-8 2 0,-17-5 0,-3 5 627,-5 2 1,-5 1-344,0 10 1,-1 5 0,6 4-1,-1 5-184,0 5 0,12 2-1186,2 7 1,17 11 0,2 5 0,7 6-1434,3 8 0,6 0 2379,4 8 0,15-6 0,5 3 0</inkml:trace>
  <inkml:trace contextRef="#ctx0" brushRef="#br0">20886 13207 14385,'7'8'318,"-1"0"-595,3-3 161,4 2 0,-5 8 1,6-1-1,-1 0 1,-2 0-1,-3 1 1,0-3-1603,0-2 1687,-5 2 0,8-12 0,-6 0 1,-2-9 654,-2-9 0,-2-4-50,-4-6 0,3-1 0,-2 1 0,2 0 708,2-1 1,2 2-1019,2 4 1,9 4 0,9 9 0,5 5 74,8 4 1,6 10-149,6 10 0,4 13 0,6 20 1,-28-21-1,0 3 242,3 3 0,-2 3 1,-4 3-1,-2 1-407,1 5 0,-2 2 0,-3 1 1,-2 1-1,-5 2 0,-1 1 1,-2 2-1,-1 1-116,-3 3 1,-3-1 0,-2-3 0,-2-1-41,-2 1 0,-3-2 1,-3-6-1,-4-2 1,-6-1-1,-2-1 1,-1-3-1,-2-2-352,-1-2 1,-2-2 0,-2-6 0,-3-4 190,-1-1 1,-1-4 0,-35 9 0,-4-13 0,-3-7 284,36-7 0,0-4 0,-31-12 13,4-12 0,9-14 1,6-12-1,6-4 249,6-5 1,14-5-413,11 2 0,9 2 0,12 6 1,10 4-2336,11 1 2491,8 8 0,14 1 0,3 10 0,3 8 0,2 8 0</inkml:trace>
  <inkml:trace contextRef="#ctx0" brushRef="#br0">22664 12212 8348,'0'-43'45,"0"5"0,0 0 0,0-3 1,0-3-1,1-3 380,4 1 1,-2 3 0,5 4 0,-2 4 288,-3 5 0,-1 0 1,-2 14-1,0 10-70,0 14 1,0 17 0,0 16-1,0 8-247,0 8 0,0 11 28,0 3-352,0 0 0,0 6 0,0-4 0,0 1 0,0 4-541,0 1 0,0-11 0,0-2 0,2-8-764,2-5 0,-1-9 656,7-6 254,-7-19 0,0-2 0,-11-23 0,-9-8 196,-8-9 1,-4 0 0,-12-4 0,-5-3 375,-3 0 0,2 1 1442,-5 6-1169,6 2 1,-3 7 0,10 1 0,4 4 0,10 6 0,7 6 0,10 8 582,5 6 0,11 5-1019,6 7 1,18 1 0,12 1-1,5 3-628,5-3 0,6-1 62,1-1 1,3-3-1,-4-2 1,0-5-1453,-5-3 1,0-8-358,-7-3 1751,-1-4 1,-8-7-1,-4-4 537,-6-2 0,-10-9 0,1-1 0</inkml:trace>
  <inkml:trace contextRef="#ctx0" brushRef="#br0">23403 12582 8234,'9'-32'33,"1"2"1,-1 3 382,-1 0 1,3 7 0,-4 1 0,-1 3 0,2 3 1009,0 4 0,-5-1-873,2 10 0,1 4 0,-1 11 0,-2 4 197,-2 5 1,-1 4-433,0 6 0,-6 2 1,-3 7-1,-4 1 113,-1 3 0,-5 5-418,0 10 0,-6 4 0,12-28 0,0 2 0,-2 2 0,-3 1-336,-3 3 1,-1 1 0,-2 10 0,-1 1 146,-3 4 1,0 0 0,-2 2 0,1 1 0,0-1 0,0-1 0,-1-2 0,1 1-188,1-3 0,1 0 1,4-5-1,0 0 89,2-4 0,-1-1 0,4-7 1,0-2-1,-9 30 0,2-7-245,1-8 0,7-6 0,0-11 0,5-5-384,8-3 0,2-8 231,2-3 0,2-4 672,2-6 0,4-17 0</inkml:trace>
  <inkml:trace contextRef="#ctx0" brushRef="#br0">23175 13989 8078,'0'-14'1299,"0"6"1,2 5-734,3 12 1,1 7 512,3 12-990,4 7 0,-11 1 1,4 7-1,-1 0 1,-1-1-1,0 1 0,-3 0-533,-1-1 1,-1-1 241,-4-3 1,-5-4-1,-7-11 1,-3-5-580,-3-7 1,4-5 692,-4-6 0,-1-2 1,-3-2-1,2-7 225,1-7 1,7 2 724,-2-3 1,5 8 626,4 2-1119,4 6 0,19 9 0,5 13-68,8 6 1,2-1-573,1 0 1,-1-5 0,0 4 0,1 1-728,-1-2 1,1-3-116,-1-9 0,-4 1 1,0-7 1111,1 0 0,2-16 0,1-3 0</inkml:trace>
  <inkml:trace contextRef="#ctx0" brushRef="#br0">23559 14273 9255,'8'2'1679,"-3"3"0,-2 3-1259,2 6 1,-4 6-1,4 2 1,-3 2-170,-2 0 0,0 1-513,0 8 1,-2-9 0,-1 0-1,-2-7-192,2-3 281,1 0 1,2-7 0,2-7-236,3-8 0,4-10 388,10-1 0,-1-4 0,5 2 0,1 1 499,-2-1 1,5 2-157,-3 5 0,1 5 0,0 1 0,-3 1 314,-1 4 1,-2 8-612,-5 4 0,0 9 1,0 2-1,-1 1-1289,-3-1 1,-3 4-464,-2-5 0,-2-2 1726,7-7 0,-1-4 0,6-6 0</inkml:trace>
  <inkml:trace contextRef="#ctx0" brushRef="#br0">25066 12965 8081,'-8'-14'119,"-3"5"0,7-1 0,2-1 0,5 0 286,7 2 1,2 1 0,4 5-1,1-2 1,4 2 0,1-1-489,3 0 0,-4 2 0,-1-3 0,-1 4-1404,0 1 1,4 1 1486,-9 4 0,9 3 0,-7 6 0</inkml:trace>
  <inkml:trace contextRef="#ctx0" brushRef="#br0">25180 13179 8215,'-14'14'204,"4"5"407,1 0-366,6-7 0,-2 1 0,11-5 0,7 0 1,7-3-1,6-4-245,4-1 0,8 0 0,-2 0 0</inkml:trace>
  <inkml:trace contextRef="#ctx0" brushRef="#br0">26644 12539 8149,'-4'-57'-14,"-1"-1"1,2-2 0,3-2-1,3 3 1,3 7 0,1 11 5516,-1 11-4562,5 2 1,-9 31 0,2 8-1,-2 18-434,-2 13 0,-2 4 0,-2 11 0,-4 6-167,0 5 0,-5 1-480,4-2 0,1 2 0,-2-1 1,1 3-1115,1 0 0,0 2-1046,3-11 1540,4-1 0,-6-5 0,9-6 0,3-9 0,4-12-2288,4-14 2864,7-7 0,-4-16 0,5-6 0,-2-10 0,0-7 125,-2-7 0,-1 2 0,-2-1 0,0 3 931,0 2 1,-4 4-213,-1 4-243,1 10 1,4 3 0,0 6 0,1 2 0,0 1 442,4 2 0,2 6 0,6 4 0,0 3-997,3 1 1,1 0 197,-2 0-396,5 0 0,-4-6 0,4-3 0,-6-5 0,-4-5 264,-5-4 1,-4-5 0,-2-5 0,-3-5 771,-6-3 0,-13-1-325,-5-1 0,-10-1 0,0 0 0,-1 0 901,1 3 1,-1 8-704,6 0 1,-2 10-1,4 4-711,-2 4 1,6 7-123,9 3 1,2 9 0,2 2 0,2 2-928,2 4 0,6 1 548,9 1 0,-3-1 1,4-3-1,-1-6-2080,0-2 2745,0-1 1,-6-9 695,-4-6 0,-2-11-350,-7-8 1,-7-6 0,-2 1 0,-2-3 832,1-1 1,2 4-817,4 0 1,2 7 0,-1-2-905,6 3 1,10 8-225,6 3 1,6 12 0,-1 7 0,2 8-1753,3 5 0,-5 3 1631,-1 3 0,-5-1 859,1 6 0,-4-7 0,0 4 0</inkml:trace>
  <inkml:trace contextRef="#ctx0" brushRef="#br0">27313 12980 8149,'-7'-8'88,"0"-5"1,-6 5-1,2-6 1,3-2 0,2-1 586,2-2 0,3-5-441,1 5 0,0-6 0,1 3 0,3-2 31,0 0 0,7 9-265,-1 0 1,3 3 0,1 7-116,0 2 0,-5 3 30,1 5 1,-7-2 0,2 6 0,-4 2 272,-1 2 0,0 1-60,0 0 0,0 1 1,0-1 186,0 0-467,0-6-785,0 5 7,0-12 0,2 5 258,3-6 0,-2 0 276,6 0 1,1-4-1,2-3 362,-2-1 1,3 5-51,-4-1 332,-3 2 0,2-3 0,-3-1 692,4-2 533,-2 5 0,-1-5 366,-6 3-1474,0 4-356,0-6 0,0 6-751,0-4-4,0 3 517,0-4 79,0 0 1,0 3 517,0-7 1,-5 5 655,1-4-117,-7-1-369,9 3 0,-6-4 0,5 4 783,-2-1-1279,0 5 1,5-2 0,0 10 0,0 6-94,0 7 1,0 4-104,0 6 0,5 8 0,0 9 1,0 12-53,1 12 1,-3-28 0,0 2 202,2 4 1,0 1-1,-1 0 1,-2 1-1,-1 2 1,-2 0-1,1-1 1,0 1-195,0-2 0,0 1 0,0 1 0,0-1 302,1-4 1,-2-2-3,-12 34 1,2-10 0,-12-16 0,-3-5 0,0-6 10,-3-8 1,-1-1 0,-1-15 0,-3-4-46,3-7 1,-2-4-314,4-2 144,-2-13 1,15-3 0,-3-14-1,3-3 1,3-5-910,4-3 707,-4-1 0,12-3 0,-4 0 1,7-3-1,5 4-1143,8 5 951,8-3 0,1 14 0,11-2 1,6 8 493,5 6 0,7-4 0,0 10 0,2 4 0,2 3 0</inkml:trace>
  <inkml:trace contextRef="#ctx0" brushRef="#br0">28393 13022 8100,'7'-9'-1,"0"-1"1,3 1 0,-1-1 0,1 1 0,-1-1 0,1 1 250,1-1 1,-3 1 0,1-5 0,2 0-1,0-2 1,0-2 263,-1-1 0,-1-4 1,4 2-1,-2-1-124,-1-3 0,-7 3 0,2-2 0,-4 0 184,-1 2 0,-1 2-109,-4 5-315,-9 1 1,-4 2-1,-6 2 1,-2 5-1,-4 5 116,-4 5 1,-5 5 0,1 8 0,-3 8 81,-2 5 1,2 6-341,3 5 1,-1 7 0,7 3-1,4 2-639,3-2 0,12 2 84,-1-7 163,9 1 1,3-6 0,10-2 0,5-7 0,7-9-235,6-7 0,2-9 0,1-3 0,-1-5 201,0-5 0,1-9 437,-1-10 1,1-4 0,-1-5 0,-1-4 492,-3 1 1,3-5-165,-4 3 1,-2-6 0,-1-1 0,-1 4 764,0 0 0,-1 11-495,-9 2 1,4 10-1,-4 4 91,4 8 0,1 17-708,0 8 0,-4 8 0,1 6 1,3 5-957,3 3 1,2 2 245,-4-1 1,-1-4 0,0 0 707,0 2 0,0 1 0,1 1 0</inkml:trace>
  <inkml:trace contextRef="#ctx0" brushRef="#br0">28934 12852 8121,'1'-16'0,"4"-2"0,4 0 1067,4 0 0,3 4 0,1 4 0,4 6-223,1 2 0,-5 4 0,2 4 0,-5 8-190,-4 8 0,1 10-631,-6 1 1,-1 11 0,-4-1 0,-1 1-709,-4 0 1,-3-1 421,-6 0 1,0-1-1,0-1 1,-1-4-695,1-9 0,0-1 85,0-8 518,-1 0 0,8-13 1,2-6-330,3-8 807,9-11 1,0-3-1,8-8 1,-1-1-1,2-4 355,3-1 0,-4-2 0,4-3 0,-4 1 251,-6 2 1,4 5-162,-4-5 1,-1 8 0,0 2 1653,-2 7-2034,-1 12 1,-5 4-1,0 11 1,0 9-379,0 7 0,2 9-127,2 2 0,0 5 0,5-3 0,2 0-939,2 0 1,2-2 348,4-5 0,-1-1 0,4-2 0,0-4 906,0-5 0,2 1 0,4-9 0</inkml:trace>
  <inkml:trace contextRef="#ctx0" brushRef="#br0">29573 13022 8102,'-14'-6'-49,"1"3"0,4-7 517,4-1 1,4 3 249,1-1 1,6 6-1,3-2 1,4 2 89,1-2 0,2 3-277,3-2-464,3 2 0,7 2 0,-1 0 0,2 0 0,2-1 0,2-3 0,3 0-83,2 1 1,2 1-604,2 2 1,-5-5 0,-2 0 0,-3 1-1042,-6-3 0,0 6 1660,-8-4 0,0-3 0,-5 0 0</inkml:trace>
  <inkml:trace contextRef="#ctx0" brushRef="#br0">29858 12681 8102,'-15'-14'0,"3"0"787,2-1 1,2 6 274,4-1 1,2 9 17,-3 1-664,4 6 0,2 15 1,3 2-1,2 6 1,2 2-22,3 3 0,1 5 1,3-3-1,-1 2-371,0 0 0,0 0-419,1 5 0,0-1 0,3 0 0,1-5-1060,-2-3 1455,-1-4 0,-2 4 0,0 3 0</inkml:trace>
  <inkml:trace contextRef="#ctx0" brushRef="#br0">30725 12269 8133,'0'-29'528,"0"6"1,0-1 1064,0-1 0,2 6-944,2 5 0,-2 12 0,4 13 0,-1 6 422,0 7 0,-1 9-769,-4 5 0,0 5 0,2 4 1,1 5-390,2 4 0,0 0-836,-5 1 0,0 5 1,0 0-1,0-2-1218,0-2 0,-5-7 7,0-4 2025,0-3 1,12-8-1,1-1 1</inkml:trace>
  <inkml:trace contextRef="#ctx0" brushRef="#br0">30867 12866 8133,'0'-21'0,"0"1"910,0-4 0,5 4 0,1 5 0,2 3 981,3 2-1619,2 4 0,1 6 0,0 1 0,0 4-69,1 5 0,-1 2-455,0 3 1,2-1 0,1-2 0,2-1-572,-1-1 1,-3-5 379,0 4 0,-6-6 1,-1 0-48,-2-6 1,-1-5 502,-5-6 1,-6-5-1,-4-1 1,-4-1 1041,-5 1 1,3-4-354,-3 5 0,4 0 0,0 5 1,1 1 1312,0 4-1920,0-4-168,6 11 0,1-2 1,7 8-1,2 6 0,4 4-1188,9 5 313,-1-3 1,11 9 0,-4-6 0,1-1 0,3-3-14,2 0 1,0-3 0,-4-2 0,-2-6 392,-1-2 1,-8-2 551,2 0 0,-9-6 0,-1-4 0,-2-2 202,-2-3 1,0 0-4,0-4 1,0 3 0,0-5 0,0 2 40,0 0 1,1 5-329,4 5 1,3 5-1,6 0 1,0 2 103,1 2 0,-1 0 0,0 0 0</inkml:trace>
  <inkml:trace contextRef="#ctx0" brushRef="#br0">31308 12681 8133,'-14'-6'495,"4"-1"89,1-2 1,6-4 0,-2 4 447,3-4-515,2 5 0,2-3 0,3 6 87,4 2 1,4 2-475,1 1 0,-5 0 1,1 1-1,1 6 10,2 7 1,-1 2-65,-2 7 1,2 1 0,-2 6 0,1 2 147,-2 1 0,-2 8-408,-7 2 0,0 2 0,-2 11 1,-3 4-177,-4 3 0,-9-5 193,0-1 0,-6-2 0,3-7 1,1-2-127,-1-2 1,-1-9 145,8-7 0,-2-1 0,11-8-227,2-2-136,2-7 0,2-2-1202,4-4 812,3-2 0,6 3-320,0-10 1220,0-3 0,1-6 0,-1 0 0</inkml:trace>
  <inkml:trace contextRef="#ctx0" brushRef="#br0">31635 12425 8067,'0'-42'86,"0"0"0,0 5 1,0 3 664,0 4 0,0 8 0,0 3-111,0 3 0,5 10 0,1 8 1,0 10-1,2 10-174,0 5 1,0 8 0,3 5 0,-1 4-239,1 3 0,1 12 19,2-2-767,-6 3 1,-1-2-1,-7 2 1,0 2-1,0-2-662,0-2 1,-7-7 0,-2-6-1,-4-7 29,-1-9 0,0-9 1030,0-10 0,4-5 1,2-10-1,2-6 23,3-7 1,3-5 370,4-11 0,6 4 0,9-3 0,5 3 710,2 2 0,4 1 1,4 3 1,-3 4-1,6 7 1,-1 4 207,0 4 0,-1 3-878,-2 2 0,-1 11 0,-13 5 0,-3 6 343,-5 8 1,-8-1-601,-13 4 0,-7-1 0,-18-1 1,-6 2-353,-5-1 1,-7-8-634,0-5 0,4-4 0,2 0 0,4-3-1139,5-2 0,10-4 2069,9-6 0,3 0 0,2 0 0</inkml:trace>
  <inkml:trace contextRef="#ctx0" brushRef="#br0">32189 12894 7001,'0'-8'-671,"0"2"828,0 19 1,0-4 1125,0 10 0,5-3-243,0-2 1,4-4-1,-4-1 1,0 1-76,1-3 1,0 11-814,4-4 0,3 10 1,-4 1-1,4 7-148,1 6 1,0 3-1053,0 1 748,7 1 0,-10-2 1,3-3-1,-3-7 1,-3-5-2298,-3-7 1697,3-3 0,-7-10 1,3-8 416,-8-10 0,3-4 0,-6-8 0,3-1 483,-1-2 0,0-1 0,5-1 0,0 1 0,0 1 0,0 2-18,0 1 1,2 0-13,3-4 963,-4 6 0,7-4 0,-5 7 455,2 2 1,-2 9-627,-8 8 1,-3 13-441,-6 10 1,-5 4 0,-1 3 0,-2 2-145,-4 1 1,1 2-47,1-2-536,-2 3 1,5 2-1,-4-1 1,3-3-1,1-2-473,4-2 0,6-3 1,3-4 876,1-4 0,9-3 0,6-2 0</inkml:trace>
  <inkml:trace contextRef="#ctx0" brushRef="#br0">32644 13093 8077,'-8'-9'817,"4"-1"607,2-1 0,2-1 194,0-3-1491,6 8 0,4 0 0,7 7 0,4 0 0,1 0 0,3 0 1,2 0-470,2 0 0,1 0 1,1 0-1,2 0-405,-1 0 0,-2 0 89,-2 0 0,-4 0 658,0 0 0,-7 0 0,4 0 0</inkml:trace>
  <inkml:trace contextRef="#ctx0" brushRef="#br0">32843 12852 8077,'-15'0'152,"-3"0"1,-1 0 770,2 0 0,7 6-408,6 3 1,-3 10 0,3 5-1,0 3 684,3 1 0,1 6-927,0-1 1,0 6-1,1-1 1,3 3-715,0 2 1,3-2-1706,-3-3 2147,-2 3 0,4-11 0,-6 5 0</inkml:trace>
  <inkml:trace contextRef="#ctx0" brushRef="#br0">28820 15098 8098,'0'-32'754,"-2"4"1,-1 6 4346,-2 4-4648,7 17 1,-1 10 0,6 21 0,-2 11 0,-1 10 0,1 6 0,0 3 12,0 1 0,1 3 0,-1-4 1,2 3-1601,1 2 0,5-2 0,-4 0 1,4-9-453,1-9 1,2-7 0,3-16 0,5-7 560,3-9 1,1-17 865,1-8 0,-1-13 0,0-6 0,1-1 551,-1 1 1,-1-1-71,-3 5 1,3 3-1,-4 6 1,4 2 1162,2 3 1,-6 2-826,1 9 1,0 3-1,4 7 1,1 4-403,-1 4 1,-1 6-348,-3 4 0,1-4 0,-6 6-1548,-2 0 1192,-1-6 0,-10 4 0,-6-11 151,-8-8 1,-11-8 529,-4-11 0,-9 2 0,-1-5 0,1 0 397,2 0 1,2-1 14,0 0 0,5-2 0,4 6 0,5 1 114,5 2 0,4 8-1032,10 4 1,9 2 0,13 4 0,8 2-1655,7 6 1,12 9-1308,3 5 2999,0 2 1,12 9-1,-4 2 1</inkml:trace>
  <inkml:trace contextRef="#ctx0" brushRef="#br0">29872 15567 8098,'-14'-28'1293,"6"-1"-329,3 1 0,3 4 0,6 2 0,4 1-2,6 4 1,9 3-609,1 4 1,9-1 0,5 6 0,3 5 97,2 8 1,0 3-424,-1 13 0,1 1 1,-2 7-1,-3 1-473,-5-1 0,-9-2 181,-5-2 1,-8 1 0,-3-3 0,-2-2-974,-3-5 0,-8-3 372,-4-2 719,-10-6 0,2 3 1,-7-6-1,0-2 1,1-1 467,-1-2 0,6-2 0,0-1 1123,2-2-1242,8 0 0,1 7 1,7 3-1,0 4 183,0 4 0,7 3-339,2 3 0,-2-2 0,-1 7 0,-1 1-305,-1 2 1,0 1 60,-9 1 0,-3-7 0,-8-3 0,-4-4-380,-9 0 0,-1-7 229,-8-4 1,2-4-1,-2-6 1,6-7-648,7-4 0,6-7-652,10 5 1646,2-6 0,14 3 0,1-6 0</inkml:trace>
  <inkml:trace contextRef="#ctx0" brushRef="#br0">31080 15439 8037,'15'-28'757,"-1"4"0,0 2 529,0 1 0,-6 10 0,-6 11-764,-10 8 1,-10 11-1,-13 6 1,-4 5 144,-1 4 0,4 3-428,-1-3 1,-2 5-1,2-3 1,3 2-661,5 0 1,4-6 96,7 1 1,8-3-1,7-5 1,14-4-928,11-7 1,15-9 797,12 0 1,7-12 0,1-7 0,1-8-548,1-5 1,-4-1 999,2-1 0,4-6 0,0-1 0</inkml:trace>
  <inkml:trace contextRef="#ctx0" brushRef="#br0">31706 15467 8049,'22'-1'32,"-3"-2"1,-3-4 421,-2 0 256,0 3 1,1-2 0,-3 8 0,-2 4-294,-6 8 1,-8 2 0,-7 6-1,-5 0-780,-3 0 1,-5 2-5,5 4 0,-5-4 0,6-2 1,0-1-114,2-4 0,2-1 192,0-2 1,4-6 0,4-3 150,5-4 1,1-1 119,14 0 1,-2-8 0,14-4 0,2-6 276,4 1 0,2 0-64,0-2 0,-4 3 1,3-1-1,-5 6 295,-4 6 0,-2-2-286,-3 3 0,-9 1 0,-1 7 1,-6 7 389,-3 7 0,0-1-445,0 7 0,0-1 0,0 4 0,0-3-659,0-5 0,2-3 12,2-2 0,1-1 0,8-4 497,3-4 0,7-4 0,-1-1 0</inkml:trace>
  <inkml:trace contextRef="#ctx0" brushRef="#br0">26019 12155 7964,'-10'-5'245,"3"-1"1,-1 0 459,0-1 1,0 6 0,-3 10 0,3 10-215,2 6 1,-1 17 0,4 7 0,-2 11-1,2 11 1,2 9-214,0-36 1,2 1 0,-1 4 0,0 3-435,0 4 1,0 1-108,-1 3 1,2 1-1,1 0 1,2 1-1,1-1 1,1-1 0,2 1-1,3 0 1,3 0-1,2 0 1,3 0-1,3 1 263,2-1 0,3-1 0,5-2 0,4-2 0,0-3 0,0 0 0</inkml:trace>
  <inkml:trace contextRef="#ctx0" brushRef="#br0">32630 14757 8199,'0'-54'203,"2"7"1,2 12 0,8 13-1,5 14 336,7 9 1,4 21-1,4 18 1,2 15-1,3 15 1,-18-31-1,0 1-453,-1 1 0,0 1 1,0 4-1,-1 0 1,-3 2-1,-1 0 1,-1 3-1,-1 1-125,-1 2 0,-1 1 0,0 3 0,-2 1 0,0 0 0,-1 0 0,-1-1 0,-1 0-425,-1-3 0,-1 0 1,-1 1-1,-1-1 1,-1-2-1,-2 0 464,-4 0 0,0 1 0,1-1 0,-1 0 0,-7-1 0,-1 0 0,3-3 0,-1 0 0</inkml:trace>
  <inkml:trace contextRef="#ctx0" brushRef="#br0">25265 14131 8112,'0'-77'191,"0"7"0,2 4 0,3 14 1,4 14-1,4 14 2648,1 13-2526,7 8 1,2 9 0,9 7 0,4 9 0,4 11 0,4 7 0,0 4-1,0 2 1,-3 3-2,-3 1 1,-3 1 0,-6 2 0,-3 0-656,-2 0 0,-5-4 15,-9-1 0,-4-9 0,-9-3 0,-7-2-897,-9-8 1,-8-5 377,-6-11 772,-3 2 0,-7-10 1,1 2-1,-1-4 1,2-4 428,3-6 0,-2 2 0,7-1 0,2-1 352,1 2 1,12-3-404,4 7 0,11-1 1,3 5-1,9 2 182,9 2 0,10 6-491,10 9 0,5 1 1,6 6-1,6-4-1036,5-2 0,2 2 501,-5-7 0,-7 0 0,-1-10 0,-5-2-801,-6-1 1,-3-4 776,-21-3 1,-3-7-1,-11-9 565,0-1 0,-6-2 0,-2-4 0</inkml:trace>
  <inkml:trace contextRef="#ctx0" brushRef="#br0">25962 14387 8150,'6'8'-15,"-2"-2"15,5-6 612,0 0 1,4 7 0,0 2 0,-1 5 0,6 5 8,2 5 1,4 4 0,4 5 0,1 5-389,-1 3 1,2 2-396,3 0 1,2-2 0,3-3 0,-5-7-1270,-3-5 0,4-7 777,-1-10 1,0-4 653,-5-10 0,1-9 0,-1-8 0</inkml:trace>
  <inkml:trace contextRef="#ctx0" brushRef="#br0">26474 14458 8150,'-29'-16'166,"3"1"1,2 0 854,5 7 1,8 5-251,1 3-357,1 0 0,-5 11 0,-1 5 0,1 6 1,0 8 169,0 7 1,-2 4-1,-1 1 1,-4 2 58,-1 4 0,5-2-1341,-2 6 0,-2-5 1,1 4-1,-1-2 698,1-3 0,1-2 0,4-2 0</inkml:trace>
  <inkml:trace contextRef="#ctx0" brushRef="#br0">12313 1251 8399,'0'-35'107,"0"-1"0,0-2 0,0 2 0,-2 1 0,-1 5 0,-1 5 721,0 6 1,3-2 0,1 2 0,0 2 2439,0 1-2870,0 2 1,5 12 0,1 9 0,2 7 108,3 5 0,0 11 1,0 0-1,-2 3 239,2 2 0,-3 9-416,2-1 1,-7 4 0,2-1 0,-4 3-322,-1 1 1,0 2-301,0 5 0,0-1 0,-1-3 0,-2-1-847,-2 2 1,-5-5-142,6-2 1,-6-4-1,5-7 1,2-6-2154,2-4 2449,1-9 983,0-3 0,12-7 0,4-7 0</inkml:trace>
  <inkml:trace contextRef="#ctx0" brushRef="#br0">12626 1564 8399,'6'-14'283,"4"-1"1,-3 6 1225,3-1-680,-1 7 0,10 3 0,0 10 1,0 4 335,2 5 0,1 8-860,6 6 0,6 5 1,0-3-1,1-1-44,0 1 0,9 3-541,-1-5 0,3-1 0,-4-10 0,-1-8-208,-3-8 0,0-6 471,-9-4 1,-1-6-1,-12-9 1,-5-6 346,-3-7 0,-11 1 1,-12-7-1,-7-2 211,-5-1 0,-3 3-216,-3 1 1,-3 5 0,-5-1 0,3 4 63,5 6 1,3 2-1243,1 7 0,7 6-467,3 3 0,10 10 485,4 4 1,5 10-1,6 5 1,7 3 834,4 1 0,9 7 0,-4 1 0</inkml:trace>
  <inkml:trace contextRef="#ctx0" brushRef="#br0">13237 1649 8399,'14'-14'0,"1"-5"550,-1 0 0,5 5 0,1 6 0,1 2 1269,-1 2 1,9 3-1201,-5 1 0,6 6 0,-8 5 0,1 5 81,1 3 0,-7 6-937,2-1 1,-8 3 0,-3 1 0,-1 1 37,-4-1 1,-2-6-922,-1-3 0,0-8 584,0-1 0,-4-9 734,-1-1 0,-5-12 0,4-12 0,0-5 1215,-1-4 1,3-1-972,4-4 0,0-3 0,1 4 1,4 1 438,5 3 0,2 3-792,2 1 1,2 12 0,3 4 0,6 7-260,7 8 1,-2 7 215,3 15 1,-3 6-1,-1 12 1,-1 3 498,1 2 1,-3 4-237,-2 5 0,-8 1 1,-8 2-1,-2 2 213,-3 6 1,-9 2-1,-10 2 1,-9-1-191,-7-4 0,11-31 0,-2 0-580,-20 31 1,-4-4 0,1-7 0,-1-11-1027,1-9 1,2-7 700,1-4 1,8-10 0,5-12 0,7-9-1389,2-7 1,7-11 1043,4-4 0,7-1 917,-2-7 0,4-8 0,1-5 0</inkml:trace>
  <inkml:trace contextRef="#ctx0" brushRef="#br0">14332 1351 8367,'6'-24'623,"4"2"1,1 1 1822,-2 4 1,2 6-1043,-6 1 1,-7 13-1,-9 4 1,-6 10-52,-7 12 0,2 5-960,-1 9 0,0 6 1,0 3-1,4 3 15,3 2 1,8 0-566,3 0 0,4 6 0,2 2 1,6-2-696,7-6 0,6-6 269,9-9 0,6-7 0,1-8 0,0-11-1417,-3-10 0,2-5 923,-2-1 1,-1-6 0,-8-3 1076,-5-4 0,3-8 0,0-1 0</inkml:trace>
  <inkml:trace contextRef="#ctx0" brushRef="#br0">14958 1791 8456,'14'-28'1398,"5"4"-758,0 0 1,0 1 0,-5-6 0,-2 1 1083,-2-1 0,-4 6 1,-6 1-1,0 1 805,0 4 1,-1 1-2055,-4 2 1,-3 6-1,-8 2 1,-1 1-48,-2 0 0,-6 3-625,1 12 0,-3 3 0,-1 13 1,1 6-41,3 3 1,-1 9-303,6 8 1,0 0 0,5 4 0,1 2-1776,4 0 0,2-1 1696,7-5 1,0 1-1,0-9 1,2-5-101,3-2 0,4-15 559,10-8 0,-2-11 0,5-3 0,1-9 320,-1-9 1,-3-5 133,4-11 1,-4-2 0,5-7 0,0 1 1056,-2-1 1,3 0-792,-6 1 1,2-1 0,-4 0 0,2 2 638,-2 4 0,-1 8-802,-2 10 0,1 10 0,-1 5-380,0 8 1,0 10-205,0 10 1,1 4 0,-1 4 0,0 2-1769,0 3 0,1-4 1117,-1 5 0,-5-7 0,-1 3 0,0-4-812,0-2 1,-5-6 1648,2-3 0,3 3 0,0 0 0</inkml:trace>
  <inkml:trace contextRef="#ctx0" brushRef="#br0">15668 1734 8418,'-9'-22'183,"-1"3"0,-1 4 1,-1 0-1,-2 1 1,1 0-1,2 1 1933,1 4 0,6-2 0,-3 6-1071,6 2 0,4 9 1,11 7-1,2 6-683,3 3 0,3 2 0,6 6 1,1 1-575,-1 2 1,1 5-1,-1-5 1,1-1-758,-1-2 1,-4-2-958,-1 1 1,0-1 0,2-1 1925,-2-3 0,-5-4 0,2-5 0</inkml:trace>
  <inkml:trace contextRef="#ctx0" brushRef="#br0">16010 1720 8418,'-5'-24'269,"0"2"0,0 2 1834,-1 2-1178,4 3 0,-10 8 0,2 9 197,-2 11 1,-2 7-619,-1 9 1,0 5 0,-3 4 0,-1 3-780,2 2 0,-4 3-154,2-4 0,2 4 0,6-8 0,1 3-2086,-1 2 0,0-1 2515,2 1 0,-4-7 0,5-1 0</inkml:trace>
  <inkml:trace contextRef="#ctx0" brushRef="#br0">16223 1422 8418,'22'-43'463,"2"8"-185,-10 7 415,3 6 0,-9 9 0,6 4 0,1 7 0,-1 10 0,0 11 1200,0 6 1,-1 8-1350,-4 0 1,2 12-1,-4-3 1,-1 4 228,0 3 1,-1 0-1110,-5 3 0,-1 4 1,-6-6-1,-5 2-1126,-6 0 0,-1-12 828,5-2 0,-5-8 0,0-8 1,3-6-1534,5-5 2058,-1-8 1,10-5-1,-3-10 1,4-7 232,1-3 0,8-2 191,6-5 1,2 1 0,7 0-1,4-2 339,5-4 1,-2 11-316,3-1 1,2 7 0,-2 4-1,-1 4 380,-2 4 1,-8 3-449,-3 2 0,-4 11 0,-2 5 0,-3 5 334,-6 4 0,-4 6-727,-4 3 1,-9-3 0,-8-6 0,-1-1-410,-3 1 1,0 1-50,1-3 0,-1-2 1,6-7-1,1-1-3181,3-4 3761,7 4 0,-5-12 0,5 6 0</inkml:trace>
  <inkml:trace contextRef="#ctx0" brushRef="#br0">16962 1592 8458,'0'-14'656,"0"0"1,0 0 1311,0-1 0,2 9 0,1 8-1013,2 10 1,7 10-1,1 12 1,6 3-574,3 5 1,0 0-1,3 1 1,-1-1-270,1 1 0,-2 0-723,0-1 0,-5-4 0,1-3 0,-2-3-1483,2-5 1,-3-5-1264,3-3 3356,-4-7 0,6-12 0,1 0 0</inkml:trace>
  <inkml:trace contextRef="#ctx0" brushRef="#br0">17389 1578 8458,'0'-14'1403,"-7"0"0,4 9-587,-6 10 1,-2 6 44,-8 17 1,1 4-1,-4 12 1,0 2 279,0 1 0,-2 5-1220,-4-4 1,4 4-1,1-3 1,-3 0-654,-1 0 0,1 3 263,2-5 1,-1-6 0,6-9 0,3-5-2959,5-4 2113,4-12 0,9 0 0,4-15 1314,9-6 0,5-9 0,9-3 0</inkml:trace>
  <inkml:trace contextRef="#ctx0" brushRef="#br0">17559 1749 8404,'7'-10'217,"1"1"0,1-2 361,1-2 0,-6 0 749,6 4 0,-7 1-83,2 3 0,-5 5-760,-5 0 1,0 13-1,-7 11 1,-4 2 434,0 3 1,-1 6-771,-2 2 0,4 5 0,0-1 0,5-2-138,4-1 1,1-2-332,5 2 1,0 2 0,2-9-1,2-2-820,6-4 1,7-9 432,2-2 0,6-6 0,-2-8 0,0 0-1300,1 0 0,-7-11 2007,2-3 0,3-10 0,1 2 0</inkml:trace>
  <inkml:trace contextRef="#ctx0" brushRef="#br0">18114 1393 8485,'0'-14'1326,"5"5"-699,-1-1 1,7 7 0,-1-2-1,2 5 687,3 5 1,-1 4 0,0 12 0,2 7 38,3 9 1,-2 5-1067,7 6 1,-7 2 0,2 7-1,-4 0-211,-6 0 0,2-5-458,-6 0 0,0-3 0,-5 0 0,0-8-1030,0-5 0,0-7 435,0-5 1,0-7 0,-2 2-1788,-3-3 2764,4-8 0,-6-2 0,7-6 0</inkml:trace>
  <inkml:trace contextRef="#ctx0" brushRef="#br0">18555 1862 8485,'28'-6'457,"0"-5"1,2-3 1397,4 0 0,-3-2-1203,7 11 0,0 0 0,6 5 0,2 0 126,2 0 0,-3 2-859,-7 3 0,-3 2 0,-8 8 0,-3 0-748,-5 4 0,-12-3 18,-7 3 1,-12 3-1,-14 2 1,-5 3-156,-7 1 1,-3-4 818,-2 0 0,7-5 0,3 4 0,4 1 539,6-2 1,2-6 491,7-7 0,6-4 1,5 3 2246,6-2 0,6-2-1948,10-9 1,8-3-1,8-6 1,1-1-730,4 1 1,-4 0-528,2 0 1,-5 0 0,4 1 0,-4 2-206,-6 1 1,-5 6-4238,-8-6 4515,-6 7 0,-2-10 0,-6 6 0</inkml:trace>
  <inkml:trace contextRef="#ctx0" brushRef="#br0">19848 1279 8547,'0'-28'328,"0"-2"1,0-2-1,0-1 1,0 2-1,0 1 1,0 1 1828,0 1 1,0 6 0,0 3-1275,0 3 1,-1 8 0,-2 5-1,-4 8 1,-1 10 0,-3 14 231,-1 12 1,-2 9-1,-1 12 1,1 4-383,0 4 0,1 1-1131,4 0 0,2 0 0,7 2 0,0 1-2180,0 2 0,7-7 1227,2-7 1,12-11-1,6-9 1,4-9-1662,1-7 1,-2-14 1247,-2-12 1764,-6-6 0,5-21 0,-5-3 0</inkml:trace>
  <inkml:trace contextRef="#ctx0" brushRef="#br0">20033 1777 8534,'5'-9'-8,"0"-1"0,6 5 1910,-2-4-1370,4 6 1,3 3 0,3 9 0,4 4 604,4 1 0,2 7-898,-1 2 0,5-1 0,2 1 1,1-3-184,4-3 1,-5-2-116,-2-6 1,-3-3 0,-3-6 0,-4-1 105,-4-4 1,-9-9-42,-5-10 1,-4-3-1,-2-3 1,-6-3 417,-7-5 1,-2-1-180,-8 1 0,6 3 1,-5 8-1,3 4 1070,2 4-1908,3 3 0,7 11 0,6 10-431,10 12 1,8 13 188,12 3 835,7 7 0,1 3 0,7 7 0</inkml:trace>
  <inkml:trace contextRef="#ctx0" brushRef="#br0">20801 1678 8518,'0'-29'1271,"5"2"-682,-1 4 0,8-1 1,-5 8-1,3 5 522,-1 3 1,2 5-1,7 9 1,2 8-149,2 9 1,1 10-478,0 5 0,3 7 1,-7 4-1,-2 2 369,-1 3 1,-2 4-752,0 9 1,-6-6 0,-3 10 0,-5 0-69,-5 4 0,-4-3-1413,-10 4 1282,-10-16 1,-2-5-1,-7-15 1,0-7 0,-2-9-1,1-9 1,-1-5-1264,6-5 0,-3-16 493,4-8 0,5-13 0,7-6 0,4-3-484,4-2 1,8 1-290,1-1 1,15 0 1637,8 1 0,1-4 0,4 3 0,1 7 0,2 4 0</inkml:trace>
  <inkml:trace contextRef="#ctx0" brushRef="#br0">21754 1933 8445,'14'-6'-67,"-2"3"1,-1-7-1,1-1 1,2-1 0,3-2 898,1-1 1,-1 0 0,0-3 0,2-2 0,0-2 0,0-4 288,0-1 1,-5-1-1,-6 0 1,-1-1-468,-4 1 0,-2 6 0,-1 3 0,-3 3 132,-6 2 0,-2 6-714,-13 3-1,-6 5 1,-6 6 0,-2 8-113,0 9 1,0 8 0,-5 2 1,7 7 0,4-2 0,7 3-807,6 1 0,3 3-191,2 2 0,6-3 0,5 2 0,8-6-438,9-7 0,6-5 1295,9-4 0,-1-10 1,2-9-1,2-5 292,1-5 1,-5-9-73,-4-10 1,-2-3 0,2-1 0,-5-2 534,-3-3 1,-2 1 321,0-6 0,-4 7 1,-1-1-1,1 7 708,-2 6 1,4 0-1341,-2 5 1,2 3 0,3 11 0,-1 1-701,0 4 0,5 4 180,0 10 0,6 5 0,-3 8 0,2 1-1554,0-2 0,-5 4-2506,4-2 4315,-5-6 0,2 0 0,-6-5 0</inkml:trace>
  <inkml:trace contextRef="#ctx0" brushRef="#br0">22536 1948 8458,'14'-15'889,"0"3"1,0 1 0,2 3 786,3 2 1,5 1-1,9 3 1,5-1-1095,3-2 1,1 1-518,1 4 0,0 0 0,-1 0 1,1 0-92,0 0 1,-8 0-1323,-7 0 1,-6 0 0,-8 0-3643,0 0 2311,-6 0 2679,-8 0 0,-14 0 0,-8 0 0</inkml:trace>
  <inkml:trace contextRef="#ctx0" brushRef="#br0">22891 1635 8448,'-5'-14'321,"-1"-1"3270,-2 1-2660,5 6 1,-3 4 0,6 10 5,0 8 0,0 8-269,0 11 0,0 2 0,0 5 0,0-2-13,0 1 1,1-3-965,4 2 0,1-5 0,5 4 0,-1-2-2173,1-4 0,-3-1 1552,1-1 0,-1-6 0,3-2 930,-1-5 0,5 7 0,8-7 0</inkml:trace>
  <inkml:trace contextRef="#ctx0" brushRef="#br0">23673 1123 8535,'6'-22'212,"-4"0"0,3 4 1987,-4 0-1372,-1 5 0,0 14 0,-1 14 1,-3 7 553,0 5 0,-3 6-1015,3 0 0,2 8 0,-3 0 0,4 8 144,1 6 1,-5 1-649,0 10 1,1 0-1,2 5 1,-1 2-630,-2 3 1,0-10 372,5 1 0,2-14 0,3-7 1,4-8-992,4-10 0,-4-7 426,1-12 1,-1-4 0,4-10 183,-4-4 1,4-5 585,-4-5 1,-1-3 0,2-7 0,1 1 256,2-1 0,-4 3 143,0 2 1,1-3 0,4 5 0,0 0 767,1 3 1,-6 5-493,1 4 1,-1 5 0,5 10 71,0 5 1,-1 9-536,-3 4 0,1 4 0,-5 3 0,0 2-388,1 1 1,2 0 127,-4-4 0,0-7 0,-4-3 140,4-4 200,-4-7 1,6-8-1,-6-11 1,3-5 492,0-3 0,1-6-133,-5 2 0,5-4 0,1-2 0,0 2 176,1 4 0,4-3-577,-2 7 0,-1 0 0,2 7 0,1 2-453,1 6 0,3 2 95,-1 2 1,0 6-1,0 5 1,-1 7-409,-4 5 1,2 0 292,-6 0 1,0-4 0,-5 3 0,0-1-99,0-4 1,-2-2 297,-2-6 1,0 2 792,-5-6 0,1-7-279,-2-7 0,4-4 0,6-3 0,0-1 461,0-2 1,0-6-180,0 1 1,6 2-1,4 0 1,3 1-192,1 4 1,2 6-290,3 1 0,1 7 0,5 0 0,-1 8-306,1 9 0,-3 8-141,2 11 0,-6 5 0,1 10 0,-4 4 77,0 3 1,-8 8 705,-2 3 1,-5 4 0,-5 3 0,-4 1 601,-4 2 0,-7-2-629,-4-8 1,-8 1 0,-2-9-1,-3-6-176,-2-6 0,3-13-191,-2-14 1,6-9 0,0-7-1,6-8 184,2-9 1,11-4-874,-1-10 1,9 3 0,1-10-1,2 2-1240,2 0 1,2-7 1880,2 2 0,11-3 0,7-1 0</inkml:trace>
  <inkml:trace contextRef="#ctx0" brushRef="#br0">25336 1422 8474,'15'-51'293,"-3"4"1,-1 2 0,-3 4 0,0 7 0,-2 8 1110,1 11 1,-2 11 0,-5 6 0,1 11-880,4 9 1,-2 13 0,7 7 0,-1 9 0,0 6 0,-1 4-95,-1 6 1,-3-3-1,-4 3 1,-1 1-539,-4 1 1,0 2-924,-9 0 1,3-12-1,-9-7 1,1-8-7,0-6 1,-5-11 0,5-13 0,2-8 238,1-4 1,2-15 828,-1-6 0,7-12 0,4-7 0,2-3 350,2-2 0,13 2-107,6 3 0,8-1 0,6 5 0,6 3 565,7 1 1,0 12-558,6 4 0,3 10 0,4 2 0,-6 10 223,-2 11 0,-7 8-81,-11 6 0,-7 2 1,-17 4-1,-7-3 266,-10-1 1,-11 5-720,-19-2 1,-8-4 0,-14-2 0,-1-7-624,1-6 0,7-3 234,6-2 1,4-1 0,7-4 0,8-4-1044,7-3 0,12-9-1162,4-2 2622,3 2 0,21-12 0,5 4 0</inkml:trace>
  <inkml:trace contextRef="#ctx0" brushRef="#br0">26062 2204 8474,'23'0'0,"3"0"0,4 0 2216,6 0 1,0-2-1157,2-3 1,2 2-1,5-5 1,3 0-57,-2 0 1,-1 4-965,3-6 1,-4 5 0,2-2 0,-7 0-634,-5 4 1,-6 1-3780,-4 2 4372,-10 0 0,-14 0 0,-8 0 0</inkml:trace>
  <inkml:trace contextRef="#ctx0" brushRef="#br0">26445 1834 8474,'-7'-8'2639,"0"2"0,7 17-1741,0 3 0,0 11 112,0 4 0,7 5 0,0 11 1,3 2-330,-1 5 0,-1 3-891,2 2 0,1 5 1,-5 0-1,0-2-947,1-2 0,-1-7 277,-1-4 1,-2-9 0,8-5 879,5-3 0,4-8 0,9-1 0</inkml:trace>
  <inkml:trace contextRef="#ctx0" brushRef="#br0">27498 1606 8431,'9'-15'397,"1"-3"1535,1-1 1,-5 8-436,-1 11 0,-5 13 375,-5 11-1553,-3 2 1,-8 11-1,-1 4 1,-4 5-1,1 1 1,-2 2 0,1 3-113,1 3 1,-4 7-637,5 0 1,2 1 0,7-5 0,5 1-1145,4-4 0,4-11 1104,6-6 1,2-6 0,15-18 0,2-6-301,4-5 1,6-5 670,-5-2 0,0-9 1,-6-7-1,-2-3 251,-1-2 0,-4 3 454,-1-2 1,0 7 0,-9-2 341,2 3 1,-2 8-616,-1 4 1,-4 4-1,5 4 1,-1 6-66,-1 2 1,5 7-304,-4 0 0,8 5 0,2-3 0,-1-1-741,-2 1 0,3-4 362,-1-8 0,1 3 0,-4-8 1,-1-1 221,0-1 1,-1-10 328,-4-6 1,-2-2 0,-7-8 0,0-1 386,0-2 1,-5-1-184,0-1 1,-6 3 0,3 0 0,0 4 1492,3 2-1984,-2 1 1,5 8-1585,-3 6 1,5 8 1023,5 16 1,3 3-1,6 7 1,0-3-876,1-2 1,-1 3 1182,0-3 1,0-2 0,0-2-1,1-2-488,-1-6 1050,0-1 0,-1-4 0,-4-7 0,-4-8 1264,-4-5 0,4-3-953,0-3 1,6-3 0,-2-6 0,4 1 559,1 3 1,2-3-576,3 4 1,-2 2-1,7 2 1,1 5-296,2 5 0,0-2-347,-3 6 0,-4 2 1,-7 7-1,-3 6-566,-6 2 1,-2 3 548,-2-1 0,-2 5 0,-2 0 0,-6-2-210,-3-1 0,-1-3 463,0-4 1,4 2 0,1-6 1032,-2-2-672,5-1 1,-5-4 0,6-3 313,2-4 1,7-2-583,6 1 0,3-1 1,1 7-1,0 0 77,0 3 1,0 1-499,1 0 1,0 3-1,3 6 1,1 10-115,-2 7 1,-1 8 323,-2 4 0,-4 8 0,-2 3 0,-2 3 461,-3 7 0,-3-4-179,-5 2 1,-7-7 0,-9-9 0,-1-3 310,-3-5 0,3-6-433,-2-8 0,0-1 1,-4-12-1,-1 0-166,1 1 0,1-4-91,3-8 1,-1 2-1,6-7 1,2 1-149,1 1 0,3-5 83,4 4 0,2-4 0,7-1-347,0 0 1,7 1-996,2 4 1,10-4 1570,5 4 0,3-4 0,1-1 0</inkml:trace>
  <inkml:trace contextRef="#ctx0" brushRef="#br0">29047 2317 8463,'29'-22'91,"-1"-5"1,1 4 0,-3-4 802,-2-2 1,1 2 0,-7 2-1,-6 3 595,-5 2 0,-6 1 0,-1 4-136,0 1 0,-6 6-809,-3 4 1,-10 4 0,-7 4 0,-4 6 266,-3 2 0,-5 9-624,5 3 0,0 2 0,6 4 0,3 4-624,5 4 0,4-2 186,0 2 1,7-5-1,5 3 1,6-1-562,7-3 0,10-2 509,9-2 0,6-11 1,9-4-1,2-5-388,1-5 0,0-1 148,-4-2 0,-7-8 0,-2-5 0,-6-4-3665,-4-1 4208,-10 3 0,-8 0 0,-6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15157 16647 20520,'-16'-30'-790,"-2"-1"1,-1-2 0,4 3 0,2 4 0,5 7 0,2 4 954,3 0 1,-1 3 0,1 4 0,-1 8 0,0 11 222,3 11 0,6 3 1,1 13-1,2 3-5,3 5-376,8 5 1,-3 1 0,4 0 0,1 0 0,4 0 0,7-3 0,5-3 373,5-5 1,13-16 0,10-6 0,14-14 306,-33-7 0,2-4 0,4-4 0,1-4-553,4-5 0,-1-4 0,-1-3 0,-1-2 1,0-3-1,-2-1 0,0 0 0,-1-1 476,-1 0 0,-2-2 0,-6 1 1,-2 0-361,-1 1 0,-2 0-189,-6 4 1,-2 1-1,15-26 1,-8 8 0,-1 5-1,-5 10-1504,-5 10 1,-2 10 1441,-4 16 0,3-3 0,6 4 0</inkml:trace>
  <inkml:trace contextRef="#ctx0" brushRef="#br0">6583 3511 23042,'-7'-40'-485,"0"0"0,-6-39 0,4 2 0,4 2 0,4 3 1,2 2-1,2 4 0,4 7 0,1 12 1899,3 14 1,-5 19 0,0 20 0,1 16-1,0 14-1746,1 10 0,5 9 0,-4 10 0,4 5 219,1 7 0,1 0 1,-8-36-1,0 1 1,0 0-1,0 1-350,0 1 1,0 0-1,0 4 1,0 1-1155,0-2 1,1 0 1265,-2-4 0,2 0 1,1 1-1,2 0 1,13 30-1,3-6 1,3-11-1,2-14 0,1-15-669,-2-12 1,-7-16 1437,-5-14 0,-10-8 1,-4-11-1,-3-5-465,-2-3 1,-13 3 752,-6 0 0,-8 6 0,-4-1 0,-4 6 892,-1 8 1,4 2-905,-1 12 0,3 0 0,1 7 0,3 4 994,2 9 1,0 7-1525,10 11 0,-2 3 0,11 5 0,4-1-818,4-2 1,11-8 393,10-2 0,9-6 1,7-9-1,4-4 118,3-4 1,5-7-2,-4-7 0,-1-2 1,-6-13-1,-1 1-1164,-2 0 0,-7 1-594,2 3 1884,4 4 1,-1-6 0,7 7-1</inkml:trace>
  <inkml:trace contextRef="#ctx0" brushRef="#br0">7877 3497 20979,'16'-65'-2139,"3"5"1,3 8 2553,0 10 0,5 7 0,-5 11 0,0 5 614,-3 3 0,2 9-188,-2 2 1,-5 3 0,-6 4-421,-2 3 1,4 7-1,-6 9 1,-2 1-193,-5 3 1,-5 4-33,-6 4 0,-2 3 1,-3 8-1,-6 4-182,-7 4 0,0 3 153,-6 2 1,-4 11 0,18-32 0,-1 1-1,-1 2 1,0 1-512,-3 2 1,-1 2 0,-4 5 0,-1 2 253,-5 5 1,-1 2 0,-3 3 0,0 1 0,-1 2 0,1 0 0,2-3 0,0-1-41,3 0 1,1-3 0,2-6-1,1-2 270,2-3 0,0-2 0,2-3 0,2-2 1,-17 25-1,11-15 578,8-10 0,10-6-452,-2-4 1,3-6-1,3 0 1,2-3-61,2-3-918,6 6 0,-4-8 0,7 4-1770,0-3 0,5-2 1422,0 1 1,6-1 0,-3 0-1,1 0 1319,1 0 1,-1 7 0,5 1 0</inkml:trace>
  <inkml:trace contextRef="#ctx0" brushRef="#br0">7308 5203 13511,'0'-46'-691,"0"1"1,-2 4 0,0 1 939,-1-1 1,1 1 0,-3-26 1021,5 9 0,0 15-788,0 13 0,0 15 0,0 14 0,0 9-346,0 9 1,2 10 0,1 12 0,3 6 38,2 6 0,2 5 1,4 4-1,0 4-586,0 0 1,0 4-1,1-4 1,-3 1-1198,-2 1 0,1-7 1223,-6 1 1,-1-13 0,-4-9 0,-1-7 61,-4-10 0,-11-11 547,-12-6 1,-2-10 0,-8-6 0,-3-7 692,-5-5 1,2-4-20,-4-2 0,10 3 0,5 2 0,5 5 1918,4 3-2523,4 8 1,13 2 0,7 8 0,10 4-158,7 8 1,10 2-99,6 8 0,11-2 1,1 3-1,4-1-364,4 1 1,1-5-576,-2-1 1,-4-3 0,-11-3-1,-3-4-851,-4-4 0,-8-3 1288,-3-2 0,-10-7 1,-4-2 398,-4-4 0,-1-7 0,0-2 0</inkml:trace>
  <inkml:trace contextRef="#ctx0" brushRef="#br0">7778 5303 12510,'-7'-45'-1629,"6"4"1075,-4 13 1378,3 6 1,4 8 0,1 11 0,2 6 0,-2 8 0,-1 8 513,-2 9 1,4 12-1544,1 7 1,1 2 0,-1-3-1,5 3-117,2 1 1,4 1-453,3 1 1,5-3 0,9-8 0,6-5-345,7-7 0,5-9 1030,6-10 1,-7-17-1,-3-13 1,-4-12 751,-5-10 1,-10-7-111,-9-8 0,-9-2-107,-5-2 1,-10 2 770,-5-2 0,-7-1-566,-2 5 1,-5 5 0,5 16-1,2 9-981,1 11 0,2 4-256,0 7 0,6 3 1,3 10-1,4 8-2086,1 4 0,0 4 2592,0 5 1,6 5 0,2 3 0</inkml:trace>
  <inkml:trace contextRef="#ctx0" brushRef="#br0">8076 5360 12510,'-35'-13'-254,"7"3"1423,-1-8 1,11 8-1,13 5 258,10 4 1,13 7-881,11 4 0,1 7 0,8 2 0,3-2 74,5-1 0,-2-3-941,3-4 0,2 4 0,-1-5 0,-4 0-493,-5-4 1,1-2 820,-7-2 1,-6-6 0,-6-2 0</inkml:trace>
  <inkml:trace contextRef="#ctx0" brushRef="#br0">17048 2971 28552,'-7'-57'-1651,"1"8"1,-5 7 0,1 10-1,1 10 1,-1 9 2754,1 6 1,1 3 0,-3 11 0,3 8-63,2 12-894,-5 8 0,9 16 1,-3 4-1,4 7 0,2 2 1,4 4-1,5 2-294,2 1 1,-2-31 0,1 2 0,0 0 0,1 0 0,2-1-1,-1 0-515,1-2 1,1-1-1,13 32 1,2-9 0,0-10-1137,-1-10 979,-4-19 0,-19-16 0,-7-17 0,-12-6 1107,-9-7 0,-13-7-134,-8-3 1,1-3-1,-7 2 1,1 2 1485,1 3 0,6 0 370,8 11 0,4 4-499,6 6 0,12 17-1629,15 1 1,12 13 0,19 4 0,6 4-713,5 3 0,8 5 127,-2-5 1,3 5-1,0-5 1,-3-1 825,-4-2 1,-4-2-1,-1 1 1</inkml:trace>
  <inkml:trace contextRef="#ctx0" brushRef="#br0">17872 3170 29054,'10'-42'-4013,"-1"1"0,4 3 4205,4 4 0,-1 11 0,3 4 0,-3 3 489,-2 2 0,0 0 1,-1-1 241,-4 1 0,-1 5-366,-3-1 0,-5 7 0,0 0 446,-8 6 0,-5 5-826,-1 6 0,-6 11 1,-4 5-1,-3 7-499,-1 7 1,-2 7 491,-4 10 1,16-25 0,0 1 0,-4 5 0,0 3-1,-1 3 1,0 2-591,0 2 0,-1 3 1,-4 7-1,0 2 367,0 4 1,-1 2-1,9-19 1,-1 0 0,-1 2-1,-1 2 1,0 1 0,0 0-1,0 0 1,1 0 0,0 0 179,1-3 0,1 0 0,0 0 1,-7 22-1,2-1-34,1-7 1,0-2 0,3-2 0,0-1 0,2-8-1,1-2 1,3-4 0,2-1-587,2-6 0,1 0 0,-1 27 45,2-7 1,4-4 0,-3-5 0,2-7-1013,3-11 1,1-7-474,2-13 1,2 1 0,2-3-3266,6-2 5198,3-4 0,7-6 0,2 0 0</inkml:trace>
  <inkml:trace contextRef="#ctx0" brushRef="#br0">17446 5345 8567,'6'-55'-62,"3"1"1,2 2 0,1-1 0,-5-1-1,0 0 1,-4 4 866,-2 1 0,-2 8 0,-4 7 1,-4 6-1,-4 6 31,-1 8 0,4 7 0,2 12 0,1 8-346,-1 9 1,4 9 0,0 17-1,2 5-291,2 7 1,2 5 0,2 8 0,6 3-502,-4-36 0,1 0 0,7 38 123,0-2 1,0-4 0,0 1-1,1 0-442,-1-2 1,-5-5-84,1-14 0,-7-11 0,2-12 180,-4-9 0,-9-14 581,-6-10 0,-8-6 0,-11-15 0,-5-4 462,-3-2 1,-2-2-13,1 4 0,-1 6 1,2 2-1,1 5 182,3 8 1,10 5-451,-2 3 1,15 11-1,1 5 1,5 6-447,5 8 1,14-1-175,8 4 0,14-3 1,9-3-1,5-4-832,4-4 0,1-4 158,5-6 0,-1-3 1,1-6-1,-1-3 1055,-4-6 0,3-7 0,-4-13 0</inkml:trace>
  <inkml:trace contextRef="#ctx0" brushRef="#br0">17872 5658 8567,'-14'-13'761,"4"10"-573,1-6 0,6 7 1,-2 7-1,3 6 425,2 6 0,7 1-96,2 6 1,-1-1 0,2 4-1,-1-2-251,-1-1 0,0-2-208,-3 2 0,-2 1 0,5-6 0,-2-2-801,-3-1 1,4-6 511,-3-1 1,3-6 0,-4 1 0,3-8-199,2-5 1,1-5 454,6-5 1,0-8 0,4-8 0,5-1 281,3-4 1,-3 1 18,-1 1 1,-5 3-1,1 7 1,-4 1 825,0 3 1,-7 4-813,-4 5 0,-10 6 0,-8 1 1,-8 2-378,-5 3 0,-6 1-106,-1 2 1,-3-2 0,2-2 0,0-6 110,0-2 0,4-3-55,7 1 0,3 0 1,7 0-1,2-1-447,2 1 1,5 6 63,10 4 0,8 4 0,7 6 469,2 8 0,2 13 0,5 9 0</inkml:trace>
  <inkml:trace contextRef="#ctx0" brushRef="#br0">17716 5743 8581,'-14'-20'140,"1"-2"0,3-7 0,6 2 658,2 4 1,10 4 0,8 8 0,11 3 0,9 2 0,7 2-524,4 3 0,2 9-275,3 6 0,3 6 0,-4 9 0</inkml:trace>
  <inkml:trace contextRef="#ctx0" brushRef="#br0">3725 3455 22520,'0'-57'-768,"-4"5"0,-1 1 1,2 2-1,1 6 0,2 9 1416,0 10 0,2 8 1,3 10-476,4 11 1,-1 10-1,1 20 1,2 8 375,2 7-380,1 12 0,1 3 1,-3 7-1,-1 3 0,-3 2 1,-2 0-1,-1 2-158,2 0 1,-6 0 0,1-38-1,1 1 1,-2 36-415,-1 0 1,0-2-632,0-5 1,0-8 0,0-6 0,0-8-759,0-5 0,2-8 1068,3-2 1,4-6 0,9-6 0,4-8 1021,5-7 1,4-6-1,12-1 1</inkml:trace>
  <inkml:trace contextRef="#ctx0" brushRef="#br0">4465 4080 22380,'-7'-20'-5840,"1"-1"5538,-3-3 1,2 9 1378,7 15 1,2 9-1170,3 19 0,1 12 0,5 3 0,-1 2-921,1 4 1,1-4 593,2 2 1,1-4-1,0-4 1,4-3-371,5-1 1,-2-8 389,2-8 1,-5-11-1,3-10 1,-3-12 1005,-6-13 1,-1-9 197,-7-11 1,-7-4 0,-7-7-1,-2-4 897,1-4 1,-2 4-1115,2 5 0,-1 3 0,2 10 0,4 6 225,3 7 1,4 12-492,3 14 0,4 11 0,10 9 1,5 10-820,3 11 1,1 7-463,1 9 1,-1 8 0,0-3 0,-1 1-1474,-3 1 1,-5-2 1693,-10-1 1,-2-5 0,-9-4-1,-3-4 266,-4-5 1,-8-11 914,-2-13 0,-7-6 0,3-8 0,-3-2 46,3-2 1,2-4-1154,7-7 663,0-5 0,1-2 39,4-7 1,2 1 0,7 0-1</inkml:trace>
  <inkml:trace contextRef="#ctx0" brushRef="#br0">4934 4308 21863,'9'0'-103,"1"0"1,-5-2 1633,4-3-1069,1 4 0,4-10 1,0 4-1,0 1 263,1 0 1,3-5-571,1 1 0,7-1 1,-4 0-1,2 2-271,-1-3 0,1 0 129,4-2 0,-4 6 1,-2 1-1,-1 3 153,-4-1 0,-1 0-166,-2 5 0,-4 2 0,-3 3 0,0 4-973,-4 4 1,-1 6 530,-2 0 1,0 4 0,0-2 0,-2-1-377,-3 1 0,4-2 201,-4-5 1,-1 0 0,-1-1-485,-1-4 1031,5-2 0,-3-18 1,6-5-1,0-5 23,0-4 1,0-8 111,0-5 0,1 2 0,3-1 0,2 1 1158,2 0 1,0 4-137,1-1-879,4 9 1,-10 8-1,6 8 1,3 5-1,0 10-576,2 10 1,1 15-1,-1 5 1,0 6-812,0 5 0,2-3 712,3 7 0,-3-1 0,4 3 0,-1-2-464,0 2 1,5-4-122,-5 2 790,0-6 1,0 3 0,0-6 0,-2-1 0,-3 1 231,-4 0 1,-4 6-1,-6 3 1,-1 5 385,-4 4 0,-9 5-126,-10 10 1,8-39 0,-1 1 0,-2 1-1,-2 1 1,-1-1 0,-2-1-178,-1 0 1,-2-2-1,0-5 1,-1-2 1216,-29 23-1127,7-6 0,-9-16 0,4-6 0,1-8 0,2-7-249,8-4 289,9-16 0,7-3-183,9-10 0,3-9 0,2 3 0</inkml:trace>
  <inkml:trace contextRef="#ctx0" brushRef="#br0">5844 4165 19124,'0'-41'-1877,"0"3"1,0 7 1041,0 6 1330,0-2 1,2 11 0,2-3 0,4 3 0,2 4 1360,-1 2 1,-6 5-487,2 10-1063,-3 3 0,-2 19 1,0 8-1,0 10 0,0 11 20,0 4 1,0 14 0,0 2 0,0-35-1,0 0-532,-1 1 0,2 1 0,3 5 1,3 1-2058,-1 0 1,2 1 1911,3 1 0,2 1 0,-3-3 0,2 0 0,1-2 0,2 0 0,0-1 0,0-2 287,2 0 0,-1-1 1,-1-3-1,0-1 1,3 0-1,-1 0 1</inkml:trace>
  <inkml:trace contextRef="#ctx0" brushRef="#br0">16123 3838 14991,'0'-61'-889,"0"-1"0,0 5 0,0 7 0,0 1 1080,0 3 0,5 2 0,0 4 0,-2 6 0,-1 7 0,-2 5 403,0 4 1,0 7 0,0 5-411,0 4 1,4 9-1,3 18 1,1 13 12,3 11 0,4 12 0,9 6 1,9 4-98,-13-34 0,0 2 1,2 3-1,2 2-195,2 6 1,0 0 0,-3-1 0,0 1 0,3 4 0,0 0 0,-3 0 0,-1 1-45,0 1 1,-1 2 0,-2 4 0,-2 2 147,1-2 1,-2-1-1,-4 0 1,-2 0-1,-2-6 1,-2-1 0,-3-2-1,-1-1 88,-3-3 1,-1 0-1,-5 0 1,-4-1-12,-4-4 1,-3-1-1,-2 1 1,-4-2-1,-7-4 1,-3 0-1,-2 2 1,-2-1-238,-3 2 0,-2-1 1,-6 1-1,0 1-214,2 1 1,-1 1-1,-3-2 1,0 0 364,1 2 0,0 0 0,1-3 0,0 2 0,-1 2 0,1 2 0,2-3 0</inkml:trace>
  <inkml:trace contextRef="#ctx0" brushRef="#br0">16792 1493 18682,'0'-71'-1020,"-5"3"1,-1 6-1,-1 12 1,-1 10 1866,0 12 1,5 15 0,-1 18-587,2 12 1,-3 16 0,-1 8 0,0 7-1,-2 4 1,1 5-157,1 3 1,0 9 0,3 1 0,-2 4-542,2 0 1,1-1 0,2 0-1,2 1-645,2 2 0,11-7 353,8-7 0,6-16 0,4-12 1,5-12-166,3-12 0,2-12 1341,-1-12 0,1-10 0,-2-20 1,-2-3 131,-1-5 1,-8 1-135,-1-1 1,-2 6 0,-8-1 0,-4 4 687,-4 5 0,1 5 79,-8 9 0,-1 10-721,-7 9 1,1 7-764,-7 7 1,1 3-1,-6 11 1,1 1-400,0-2 0,4 3 137,1-6 0,-1 0 1,-2-5-1,1 1-43,1-1 1,1-6 1048,-5-3 0,1-5 0,2-5 0,1-5 309,-1-2 1,3-9-461,-1-3 1,6-4 0,-2-4 0,7-1 78,7 2 1,4 2-633,15 6 1,4-1 0,12 10 0,2 6-588,1 5 0,7 6-257,-2 6 1,-1 12 0,1 13 1057,1 3 0,-4 1 0,0 4 0</inkml:trace>
  <inkml:trace contextRef="#ctx0" brushRef="#br0">17687 1877 18682,'-27'-43'-1389,"4"2"0,4 1 1701,3 2 1,2 5 55,0-5 1,1 7 0,3-2 0,4 4 125,0 5 0,4 9-158,-3 5 1,15 7-1,6 0 1,6 8 216,8 9 0,5 8-484,7 11 1,6 10 0,-1 9 0,-1 3-755,-2 2 0,-3 1 184,-3 4 1,0 3 0,-10 6 0,-7 0-251,-8 0 1,-9-5 466,-8 1 0,-12-9 1,-14-2-1,-13-12 277,-12-9 1,-4-17-52,-7-3 0,6-11 0,-2 0 0,4-9-811,1-9 1,7-2 34,2-8 657,4-6 1,1-6 0,1-7-1</inkml:trace>
  <inkml:trace contextRef="#ctx0" brushRef="#br0">18626 1152 28914,'22'-51'-2104,"-2"7"1,-5 9 0,-1 5 2062,0 8 0,-1 4 1372,-4 4 0,-3 8 0,-7 8-496,-4 10 1,-3 12-527,-6 14 1,-5 6 0,-2 14 0,1 6-195,-1 7 0,11-32 0,1 2-162,2 6 1,0 1 0,0-2-1,0 0 1,0 6 0,1 2-1,1 1 1,-1 2-1301,1 2 0,1 2 0,2 4 1,1 2 892,-3 3 0,3-2 1,5-7-1,3-2 0,1-4 1,3-1-1,1-7 1,3-3-877,1-4 1,1-2 0,1 0 0,2-2 1329,27 26 0,-22-30 0,1-1 0,31 21 0,0-6 0</inkml:trace>
  <inkml:trace contextRef="#ctx0" brushRef="#br0">26118 2147 18559,'-14'-41'-908,"0"1"0,1 5 0,4 5 0,4 7 996,4 1 1,7 6 0,3-3 0,6 3 0,2 3-1,3 2 471,3 2 0,0 1 0,6-2 0,-2 6 157,-4 2 1,6 10 0,-2 6 0,6 12-432,3 10 0,4 16 0,-17-17 0,1 3 0,1 4 0,1 3-58,-1 5 1,0 2-1,0 5 1,-3 2-448,-1 6 0,-4 2 1,-1 6-1,-5 3 0,-5-23 1,-2 1-1,-3 0 0,-1 2 1,-3 0-1,-2 1-76,-3 1 0,-2 1 1,-3-1-1,-2 1 1,-2 0-1,-2 0 164,-4 1 1,-3 0-1,-1 0 1,2 0 0,0 0-1,0-1 1,-1-3-1,1-1 1,0-1 0,2-1-1,1-2 1,0 0-580,-8 23 1,0-1 710,9-21 0,0 0 0,0-1 0,-6 22 0,0-1 0,9-21 0,-1 0 0,0-1 0</inkml:trace>
  <inkml:trace contextRef="#ctx0" brushRef="#br0">19052 5957 20100,'0'-22'-1577,"0"3"0,-6 3 0,-2 2 0</inkml:trace>
  <inkml:trace contextRef="#ctx0" brushRef="#br0">19834 7421 16631,'5'-47'-1256,"0"-1"1,-2 2 930,-2 2 1,-2 2 708,-4-1 1,4 7 849,-4 2-459,-3 11 1,5 8-1,-5 14 729,1 9 0,3 15-928,4 20 1,0 8 0,0 12 0,0 6-389,0 6 0,0-35 1,0 2-247,0 38 0,0-38 1,0 0-1,-1 1 1,0 1-1,0 1 0,-1 0-329,0 2 1,-1 1 0,-2 1-1,-1 0-57,1 0 0,1 1 0,-2-1 1,1 0-1,-1-1 0,1-1 0,0-4 1,0-1-3929,-6 31 3484,5-18 622,-1-33 0,7-19 0,0-22 0,0-14 0,2-11 426,3-8 1,-2-3-1,5-1 1,0 4 462,0 5 0,-4 4 129,6 5 0,4 3 0,7 9 0,1 2 537,3 5 0,8 5-937,5 4 0,5 6 0,4 8 0,4 7-52,-1 7 0,4-2-600,-7 2 0,2 1 0,-4-3 0,-4-5-1036,-10-3 1339,-7-3 0,-16-11 1,-5-5-1,-6-5 48,-7-3 0,-7-6-40,-2 1 0,-5-3 0,5 0 1,4 3 406,3 5-419,0 4 0,17 7 0,1 5 0,10 7 193,7 11 0,12 11-207,8 12 0,12 5 1,10 4-1,-32-21 1,-1 1 78,-1 0 1,-1 1 0,27 29-167,-5 0 0,-9 1 1,-13 2-1,-10 2 488,-10-2 0,-21-8-162,-13-5 0,-11-3 0,-12-3 0,-5-4 454,-3-9 0,-9-1-308,-2-8 0,-3 0 0,-1-6 0,5-4-405,8-4 1,8-4-819,12-1 0,8 0 877,10 0 1,10-12 0,2-4 0</inkml:trace>
  <inkml:trace contextRef="#ctx0" brushRef="#br0">21341 7592 10921,'14'-21'-166,"-4"0"1,-2-4 0,-2 3 112,-3 2 0,1-3 663,0 9 1,-2-3 0,1 9 73,-6 0 0,-5 3 0,-6 12 0,-1 7 201,1 8 0,-3 13 231,3 7-778,-4 7 0,15 8 0,-5 2-149,2 2 0,3 4 0,9 6 1,7 0-305,4 0 0,13 2-104,-16-35 1,1 0-1,5 0 1,2 0-1,0 0 1,0-1-1,2-3 1,1-3-746,29 24 0,1-13 277,2-14 1,-6-8-1,-4-10 1,-4-7-1109,-5-6 0,-8-5 1817,-6-6 0,-7-13 0,3-3 0</inkml:trace>
  <inkml:trace contextRef="#ctx0" brushRef="#br0">22464 7122 12708,'8'-28'-250,"-3"0"0,-2-1 0,0 2 0,2 4 1285,-2 4 0,5 11 0,2 9-326,2 12 1,-2 11 0,-1 12 0,2 8-262,2 5 1,1 3 0,2 7 0,1 1-632,2 1 0,-1 6-26,-9-6 1,2 7 0,-6-3 0,-2 1-1129,-1 1 0,-2-10-320,0-5 1,0-5-1,0-15 1668,0-5 1,-13-5 0,-3-8 0</inkml:trace>
  <inkml:trace contextRef="#ctx0" brushRef="#br0">22692 7407 18574,'-14'-22'-1344,"6"1"0,13 24 1911,9 7 0,11 12 0,2 2 1,6 2-573,3 3 1,2-1-1807,5 1 1446,0 5 1,6-5 0,4 1 0,6-8 0,1-6-40,-5-8 0,-6-5 0,-13-6 0,-9-7 641,-11-9 1,-10-6 388,-10-3-119,-11-7 0,-13 3 0,-11-6 1,-6 0-1,-4 2 0,0 4 1,-1 6 1825,-1 2 1,1 7-2248,-2-2 1,4 8 0,9 3 0,4 3-130,5 6 1,0 3-529,11 10 1,6 3 365,9 12 1,8-1 0,4 1 0</inkml:trace>
  <inkml:trace contextRef="#ctx0" brushRef="#br0">23588 7108 15578,'-15'-36'-1074,"1"3"0,0 4 1800,0 6 1,6 10 0,2 13 0,1 9-1,0 9 1,2 7-401,1 7 1,4 2 0,3 6 0,6-2-410,6 1 1,7 1-1286,9-2 1113,-3 3 0,11-11 0,-1 3 0,5-5 0,9-4-329,6-5 0,-1-9 1,1-7-1,-7-8 517,-5-9 1,-14-12 626,-10-7 1,-10-6 0,-15 1 0,-6-3-139,-7-2 1,-8 1 129,-11-1 1,1 2-1,-4 3 1,1 5 105,4 3 1,1 8-932,1 3 1,7 9-1,3 7 1,3 8-1094,2 9 0,6 14 1228,4 15 0,2 6 0,2 8 0</inkml:trace>
  <inkml:trace contextRef="#ctx0" brushRef="#br0">22991 8601 14862,'-21'-35'-2133,"12"7"1680,-1-1 1635,7 14 1,6 10-1,5 11 1,6 8-1,2 8 1,0 7-586,-2 4 0,0 3 1,0 7-1,1 0-1144,-1-1 0,0 6 0,2 1 0,1 1-501,2 4 0,0-4-821,-5 3 603,1-8 1,-6 3 0,1-10 1246,1-5 0,1-9 1,2-4-1</inkml:trace>
  <inkml:trace contextRef="#ctx0" brushRef="#br0">23389 8786 12273,'-15'-33'-508,"1"-1"0,0 4 1494,0 5 1,6 14 91,3 16 1,4 4-1051,1 15 0,1 1 0,4 8 0,4 4-104,4-1 1,6 5-375,0-3 1,5-2 0,-4 1 0,2-4-699,4-6 0,0 0 306,3-8 1,-6-7 0,0-7-1,-3-7 656,-2-7 1,-9-13 1396,-4-16 1,-4-10-551,-1-4 0,-6 2 106,-3-2 0,-4 1-258,-1-1 1,1 5 0,2 10 0,3 9-1553,2 7 1048,1 6 0,18 7 1,2 1-1</inkml:trace>
  <inkml:trace contextRef="#ctx0" brushRef="#br0">24398 7975 15171,'0'-28'-300,"6"0"1,4 1 0,3 5 1329,1 7 1,6 7 0,2 12 0,2 5-581,0 10 1,-1 13-1,4 6 1,-1 4 197,-3 6 0,-5 2 169,1 7-863,3 6 1,-8-4 0,0 4 0,-6-2 0,-3 3 0,0-1 0,-4 0-911,-4-3 0,-10-3 274,-6-5 1,-1-3-1,1-5 1,-6 2 715,-7 1 0,-4-6 1,-7-6-1</inkml:trace>
  <inkml:trace contextRef="#ctx0" brushRef="#br0">25280 8615 10773,'0'-22'-174,"1"3"0,4 3 1246,4 2 1,10 5 0,5 1 0,4 1 424,6 4-1396,2 2 0,8 2 0,2 2 1,3 4-1,0-1 0,0 0 1,-3-3-586,-2-1 1,-6 3-409,0 0 1,-8-1 0,-2-4 903,-7 0 1,-12 0-1,-2 0 1</inkml:trace>
  <inkml:trace contextRef="#ctx0" brushRef="#br0">25578 8402 12369,'-8'-21'-1610,"-3"6"2836,6-4-692,1 9 0,7 4 1,5 7-1,6 6 1,3 7 466,4 8 1,-5 6-1,3 6 1,-4 4-614,0 3 0,0 3 1,1 2-1,0 3-896,-3 1 0,-4-2-438,1 4 0,-4-2 1,-8 2-1,-2-6-2014,-6-6 2970,-9-12 1,-3-7-1,-6-7 1</inkml:trace>
  <inkml:trace contextRef="#ctx0" brushRef="#br0">27512 7720 15451,'8'-65'-299,"-2"5"1,-1 8 0,-1 9-1,0 10 1423,-3 8 1,-7 10 0,-4 12 0,-2 6-263,-2 7 1,-5 10 0,-2 9 0,1 9 0,-1 9 0,5 8 883,5 5 0,0 8-1199,6-1-679,1 2 1,4 4 0,0 3 0,0 3 0,0 1-1655,0 1 849,-7-7 1,6-31 0,-1 1-1,-6 35 1,0-5 0,0-6-2348,-3-5 1,-1-1 3349,-2-5 0,-7-7 1,-1-1-1</inkml:trace>
  <inkml:trace contextRef="#ctx0" brushRef="#br0">27554 8601 8449,'0'-28'544,"0"5"0,7 9 75,2 9 1,5 5 55,5 5 1,2 8-1,3 7 1,-5 2-543,-4 4 0,4 1-777,0 1 1,2-1 0,-4-2 0,4-3-334,1-1 1,-3-7 602,5-5 1,-7-9-1,0-4 193,-6-14 1,-4-8 891,-7-8 1,-2 3 0,-3-6 0,-4 1 924,-4 0 0,4 6-843,-1 1 1,2 7 0,-3 10-1,2 2-345,-2 5 1,4 12-465,3 7 0,4 8 0,4 11 1,8 5-371,5 3 1,5 2-558,6-1 0,1 1 1,-2-2-1,-2-3-865,-1-5 0,-7-9 1126,2-5 0,-6-10 0,-10-7 395,-13-10 0,-9-8 371,-9-12 1,0-2 0,-1-2 0,2-3 111,4-1 0,-3 3-82,7-5 0,7 6 0,7-1 1,7 5-203,7 4 0,13 4-86,16 5 1,3 8 0,3 2 0,2 5-236,2 5 1,-1 4 534,-4 10 1,-7 3 0,-5 7 0,-4-1 615,-3 0 0,-8 1 386,-2-1 0,0 1 1,-4-1-1,1 1 705,-2-1 0,4 7-1426,-4 3 0,2 4 0,1 6 0,-3 5-239,2 7 1,5 7 116,-2 9-595,-4-37 1,-3 1-1,-5 2 1,-2 1-1,2-1 1,-1 1-1,-2 0 1,-3-1-1,-2-1 1,-3-1-823,-18 31 0,-11-11 0,-13-24 0,-7-9 111,-5-11 0,-2-8 1077,-1-8 1,4-14 0,10-12 0,6-13-17,7-12 1,1-4-169,9-2 1,5 0 0,15 1-1,4-1 128,4 0 0,13 0 0,4 0 0</inkml:trace>
  <inkml:trace contextRef="#ctx0" brushRef="#br0">29502 8402 11800,'0'-51'-259,"0"4"0,0 4 1,0 5-1,0 7 1589,0 6 1,-1 12-1,-4 13-87,-5 8 0,-10 17-950,-9 8 1,1 13-1,-5 8 1,3 4 0,3 7-1,3 1-251,5 2 1,5 5-1,5-7 1,4 4-807,3 1 1,15 3 415,6-3 1,14-11-1,8-17 1,7-12-338,2-10 0,5-8 651,2-13 0,3-13 1,-9-8-1,-2-10 409,-7-12 0,-2-1-145,-12-8 0,-7 1 0,-13-2 0,-2 0-181,-3 0 1,-7-1-111,-6 2 1,-9 9 0,-3 12 0,0 5-627,3 7 0,-2 5-706,2 5 1426,-6 9 0,3 14 0,-6 8 0</inkml:trace>
  <inkml:trace contextRef="#ctx0" brushRef="#br0">29346 8956 8464,'0'-20'617,"0"-2"823,0-7-886,6 1 1,10-1-1,12 3 1,10 0 0,10 3 572,9-3 0,-1 1 0,8 1 0,-4 5-829,-3 4 1,3 5-1104,-8 1 1,-3 5-1,-3 0 805,-7 2 0,2-4 0,-5-2 0</inkml:trace>
  <inkml:trace contextRef="#ctx0" brushRef="#br0">29843 7080 14315,'-4'-48'-249,"-1"10"1,2 13 0,3 11 1759,5 9 0,1 13 1,5 17-1,-3 7-773,-2 6 0,4 5-295,-6 4-482,1-3 1,-5 11 0,2-1 0,1 5 0,2 2 0,-2 1 0,-2-1-1177,-1 1 0,-1 4-1222,-4-4 1621,3 0 0,-4-12 0,6-2 829,0-4 1,0-8 0,0-1-1</inkml:trace>
  <inkml:trace contextRef="#ctx0" brushRef="#br0">30242 7265 21667,'-10'-21'-4149,"2"-1"4987,2 0 1,-4 9 0,6 15 0,1 10-239,1 11 0,-3 5-474,0 5 0,1 5 0,4 8 0,0 3-753,0 1 0,11 2 281,3 5 0,16-1 0,3-4 0,8-3-778,7 0 0,2-16 497,7 0 0,0-19 1,-2-4-1,-3-10 485,-4-10 1,-17-10 200,-7-13 0,-13-12 1,-8 1-1,-7-5 703,-11-5 0,-7 4-165,-11-2 0,1 4 0,-5-2 0,-1 1 1103,1 3 1,-2 10-1252,6 7 0,4 7 1,5 10-1,-1 2-1440,-2 5 1,7 16-1607,6 8 2313,-1 7 0,14 15 1,-6 3-1</inkml:trace>
  <inkml:trace contextRef="#ctx0" brushRef="#br0">31109 8729 8555,'5'-19'346,"1"-2"1,0 1-1,4-1 1,2 4-1,9 3 1,6 3 870,6 1 1,10 7-1,9-2 1,3 4-500,2 1 1,6 0-1,5 0 1,3 0-198,0 0-633,-3 0 1,-13 1 0,-2 2 0,-8 2 0,-5-2 0,-9-1 0,-5 0-1770,-7 2 1,-10-1 1880,-4 7 0,-16-1 0,-5 6 0</inkml:trace>
  <inkml:trace contextRef="#ctx0" brushRef="#br0">31464 8359 12062,'-8'-6'-130,"2"-2"1042,6-6-173,0 6 0,2 2 0,2 7 0,6 6 275,3 7 0,1 6 0,0 9 1,2 1-340,3 3 1,-3-2 0,2 7 0,-2 2-955,-2 1 0,4 3-680,-4 4 0,3-3 0,-9 6 0,2-2-2016,-1-3 0,-4-8 2940,5-5 0,5-3 0,7-2 0</inkml:trace>
  <inkml:trace contextRef="#ctx0" brushRef="#br0">25265 11288 8517,'-4'-62'275,"-1"1"1,2 2 0,1 5 0,2 10 0,0 8-1,0 9 1508,0 5 0,2 11 0,1 12-880,2 12 0,1 9 0,-3 11 0,3 8 0,1 8 0,-1 11-455,-3 8 1,-1 3 0,-2-30 0,0 1-1,0-1 1,0 1-699,0-1 0,0 0 0,0 40 0,0-40 0,0 0 0,-2 40-509,0-40 0,-1 0 1,0 36-917,-6-1 1,6-11 0,-2-10 0,3-11-396,2-9 1,2-19 1568,3-11 0,4-18 0,10-17 0,5-13 200,3-12 0,1-2 484,1-4 1,-3-1 0,0 4 0,-4 4 415,-2 3 0,4 10 1913,-5 8-1965,0 9 1,-5 10 0,2 11 0,3 8 0,5 9 0,2 10-1,3 7 518,-1 7 0,2 3-1276,4 2 1,-4-2 0,3-3 0,-2-5-701,2-3 0,-2-3 172,2-3 425,-3-4 0,-8-12 1,-3-6-1,-5-10 1,-5-11-1,-4-7 0,-3-4-88,-2-3 1,-5-3 1006,0-7 1,-6 1-1,2 1 1,-2 3 470,1 4 1,-1 6 208,6 4 1,1 4-1009,4 6 0,6 6-285,3 3 1,6 10 0,2 4 0,2 5-235,-2 5 0,-1-8-697,-2 4 1,1-4 0,-1 1-1165,0-2 2000,-6-4 1,-2-7-1,-7-4-18,-4-5 1,2-2 164,-7-3 1,6 1-1,-4 0 1,1 0 113,4 0 1,2 4-348,1 1 0,6 5 0,3-2 0,6 1-302,4 1 0,1-1 295,4 5 1,3 2 0,-4 1 0,3 3 178,-3 2 0,-1-3 1,-4 3-1,1-1 836,-2 1 0,-6 2-11,-1 4 0,-6 2 0,6 3 0,-1 6 1581,-1 7 0,3 6-1943,-6 9 1,5 16 0,-4 15-1,-2-36 1,1 2-66,3 3 1,0 1-1,1 4 1,1 0-452,2 3 0,0-1 0,1-1 0,1 0 0,-3 0 0,0-1 0,0-3 0,0-1-521,-1-2 1,-1-2 0,0 32 204,-4-19 0,-11-13 1,-10-12-1,-11-7-432,-9-6 0,-7-9 604,-4-6 0,-4-4 0,-6-4 0,2-7-198,3-7 0,3-4-54,6-6 1,7-2-1,4-2 1,9-1-2903,8 1 3368,8 9 0,5-6 0,7 10 0,6 3 0</inkml:trace>
  <inkml:trace contextRef="#ctx0" brushRef="#br0">27469 11387 8470,'0'-57'257,"2"7"1,2 4-1,4 8 1,0 10 0,-1 9 1178,-1 8 1,-5 6-1,4 11 148,-3 9-1071,-2 11 1,-2 12 0,-1 10 0,-3 5-1,-2 6 1,-2 4 0,2 2 58,4 3 0,2 1 0,2 2 1,2-1-479,2-4 1,7 4-233,13-4 1,1 2 0,15-3 0,4-8-540,7-8 0,4-13-548,2-8 1,5-7 0,-1-12 0,-1-6-603,-1-6 1,-9-9 1826,-2-7 0,-4-13 0,-2 2 0</inkml:trace>
  <inkml:trace contextRef="#ctx0" brushRef="#br0">28351 11359 8472,'6'-21'0,"-4"1"1539,2-4-504,-2 4 1,-2 15-1,0 10 1547,0 12-2098,0 8 0,0 10 0,0 5 0,0 5 0,1 6 0,3 1 0,2 0 46,2 2 1,-3 6-1023,4 1 1,0 6-1,6-6 1,-1-2-1670,0-5 0,0-2 2161,1-10 0,5 4 0,2-10 0</inkml:trace>
  <inkml:trace contextRef="#ctx0" brushRef="#br0">28706 11999 8323,'6'-19'110,"5"0"0,8 1 570,10 3 1,7-1-88,12-3 0,4 8 0,9-3 1,4 1 527,0 0 0,3 4-1229,-7-1 0,-1 6 0,-9-4 0,-8 1-1824,-9 4 1932,-4 2 0,-1 1 0,-1 0 0</inkml:trace>
  <inkml:trace contextRef="#ctx0" brushRef="#br0">29616 11387 8430,'-8'-22'1282,"3"3"108,4 3 1,-1 9-1,-1 3 1,-3 9 389,-2 9 1,-2 13 168,-4 11-1790,0 3 0,0 8 0,1 5 1,4 4-1,4 6-1371,3 0 1004,9 3 0,7 2 1,9-3-1,6-6 1,6-7-432,7-11 0,9-12 0,9-12 0,3-9-527,2-9 0,-7-12 832,-1-12 1,-6-5 0,-12-5 0,-7-7 610,-13-5 0,-10-8-165,-9 2 1,-6-3-1,-5-2 1,-6 0 504,-7 0 0,-5 2-189,-4 3 0,2 1 0,-6 8 0,4 4 296,6 7 1,0 13-693,8 5 1,0 2 0,5 7 0,0 5-1457,0 8 1,6 3 72,3 12 1,4 6 1350,1 4 0,0 7 0,0-4 0</inkml:trace>
  <inkml:trace contextRef="#ctx0" brushRef="#br0">29573 11856 8436,'8'-28'860,"6"1"0,10 4 827,8 4 0,10 4 2632,11 6-3653,8-4 1,-2 7-1,2-4 1,-2 4 0,-4 1-429,-3 1 0,-5-1 0,-9 5 1,-6 0-2653,-7 0 1,-9 0 607,-6 0 1806,-7-6 0,3-2 0,-6-7 0</inkml:trace>
  <inkml:trace contextRef="#ctx0" brushRef="#br0">30412 11146 8362,'8'-7'0,"5"-1"1806,-4-6-1136,4 6 0,3 4 0,1 12 0,4 10 0,1 14 0,1 9 0,-1 8 2617,-3 8 0,0 1-2934,-4 9 1,0 4 0,-10 8-1,-3 1-331,-3-39 0,-1 1 1,-6 36-303,-7-11 0,-5-4 0,-4-8 1,-3-4-696,-1-9 1,0-5-1131,-1-9 0,2-6 0,2-4 2105,1-7 0,7-5 0,-4-6 0</inkml:trace>
  <inkml:trace contextRef="#ctx0" brushRef="#br0">30867 10719 8438,'6'-14'368,"2"-5"0,7 0 1,-1 3-1,0 5 2616,0 6-2933,-6 4 0,-3 6 0,-10 1 1,-4 2-1,-6 3 0,-2 2-197,-2 1 0,-5-5 0,4 1 0,-2-1-318,-4-1 0,4-2 20,-1-6 0,4 0 1,-3 0-1,-1 0 165,1 0 0,7-6 521,0-3 0,3-6 1,7-4-1,2-4 161,1-4 0,4-2-128,3 1 1,4 0 0,8-1-1,2 2 510,-1 4 1,2 2-396,-1 7 0,5 6 0,-5 2 0,-2 1 39,-1 0 1,-2 11-282,1 9 0,-8 15 1,-2 3-1,-3 6 121,-2 4 0,-7 4-195,-2 1 1,-5 4 0,-4-3 0,-2 0-781,-2 0 0,-4-2-155,-7-4 1,3-7 0,-1-3 0,5-4-2883,7-6 3743,4-2 0,0-13 0,1-2 0</inkml:trace>
  <inkml:trace contextRef="#ctx0" brushRef="#br0">31194 10520 8467,'5'-22'161,"0"3"0,-2 3 548,-2 2 420,-1 6 1,-1 5 0,-2 12-1,-4 12 488,-1 9 0,-1 6-683,-5 7-892,0 0 1,6-1 0,1 1 0,3 0 0,-1 1-293,2 3 1,7-4 0,6 0 0,4-10-533,5-8 1,3-4 415,7-7 0,-3-8 1,0-6-1,-4-9 725,-2-9 1,-1-9-25,-4-6 1,-8-6 0,-3 1 0,-8-5 706,-5-4 0,-10 2-618,-5-2 0,2 3 0,0 3 0,0 3 404,0 5 0,4 9-2407,0 5 664,2 10 0,8 5 0,3 14 915,4 9 0,13 19 0,4 6 0</inkml:trace>
  <inkml:trace contextRef="#ctx0" brushRef="#br0">32915 10463 8416,'6'-71'59,"0"8"0,5 6 1,-1 10-1,1 9 0,3 8 435,5 5 0,-2 9 1,5 2-1,-1 6-137,-4 1 0,4 6 0,-1-4 0,3 5 1,2 5-1,3 6 6,5 6 1,10 7 0,9 11-1,3 7-26,2 9 1,-25-20-1,1 1-299,3 3 1,-1 1-205,1 2 1,-1 2 0,7 5 0,0 3 165,-1 1 0,-1 1 0,-7 2 0,-2 2 0,-27-47 0</inkml:trace>
  <inkml:trace contextRef="#ctx0" brushRef="#br0">33866 12050 6705,'-27'48'183,"-2"1"7,-3 1-1,-1 0 0,0 0 1,1 2-1,1 0 0,-2 1 1,-3-1-1,-1 1 0,-1 0-189,0 0 0,0 1 0,-1 0 0,-2-1 0,-1-1 0,-1 1 0,-3 1 0,1 0 0,0 0 0</inkml:trace>
  <inkml:trace contextRef="#ctx0" brushRef="#br0">18299 8373 13222,'38'-64'-25,"-2"2"0,0 5 0,-1 5 0,-2 6 0,-6 7 0,-6 7 1714,-6 7 1,-7 9-975,-3 7 0,-5 13 0,-5 7 0,-6 16-340,-6 14 0,-5 10 0,-7 12 0,2 8 72,15-32 0,1 1 1,-3 4-1,1 1-71,1-1 0,0 2-393,1 2 0,2 0 0,1 0 1,1 0-1,4 7 0,2 1 0,0 6 1,3 2-1,3 7 0,3 0 105,4 7 0,4-1-389,-2-23 1,1-1 0,4 0 0,3 0 0,2-1 0,2-1-1,2 1 1,0-1 0,2-1 0,0 0 0,2 0 0,0-3-1,2-1 1,0-3 0,1-1-368,19 16 1,1-3-1,-2-6 1,0-5-1,-1-12 1,0-3-1,-2-1 1,0-2-900,-3 0 0,1-1 1567,-2-3 0,-1 0 0,-5 0 0,-1-1 0,0-4 0,0 0 0</inkml:trace>
  <inkml:trace contextRef="#ctx0" brushRef="#br0">17161 9553 15015,'-33'-64'-180,"0"4"1,4 8-1,11 14 1,13 17 773,11 19 0,8 20 0,4 10 1,2 9-475,2 4 0,-3 3 1,5 2-1,1 3-295,2 1-100,2-4 1,-6 8 0,1-5 0,0 1 0,-1 6 0,-2 2 0,-5 2-696,-8-5 1,-7-6 383,-6-11 0,-10-8 0,-14-9 0,-9-5 231,-8-9 0,-4-11 617,-7-11 1,5 0 0,1-9 0,2-1 1017,4-2 0,13 5-701,8 3 1,8 3 0,10 3 182,11 4 0,15 3-597,18 6 0,11 6 0,8 3 0,8 4-468,4 1 0,9-1-49,-38-8 1,0-1 0,1 3 0,-1-1 0,0-1 0,1-1 0,38 8-1588,-7-3 0,-10-3 8,-5-6 1827,-13 0 0,-11-11 0,-11-3 0,-8-3 0,-7-4 64,-6-3 0,-12 2 0,-3-1 0,-2-1 12,0 2 0,2-5-167,0 3 1,6 4 120,3 1 0,4-3 0,1 0 1</inkml:trace>
  <inkml:trace contextRef="#ctx0" brushRef="#br0">18171 9866 10764,'-2'-12'504,"-3"2"0,2 4 476,-6 6 0,-2 1 316,-8 4-830,-3 9 0,-13 10 0,-5 9 0,-5 7 0,-6 5 0,-3 9 0,1 5 69,26-29 0,0 1 0,0 3 0,2 0-1053,-18 32 0,7 4 0,3 3 0,4 1-1380,5 2 0,9-2 285,5-8 1,7 2 1632,-2-6 1,-3-1 0,0-4-1</inkml:trace>
  <inkml:trace contextRef="#ctx0" brushRef="#br0">17872 10719 8583,'-8'-14'23,"-4"6"0,12 2 946,0 6 0,11 3-757,8 6 1,6 2-1,-1 13 1,1 1-933,-1 2 0,2 2 249,-2-1 0,-3 5 0,-2-1 0,-4-4-498,0-2 1,-1-11 989,0 0 0,-6-4 52,-3-11 1,-4-8-3,-1-11 0,-4-6 0,-1 1 0,2-3 1213,1-1 0,4 4-819,2 0 0,6 7 0,9-1 0,6 7 235,7 7 1,1 4-614,10 4 1,-2 6 0,9 7 0,1 4 84,-1 1 0,-4 2-356,1 4 0,-10 0 1,-9 1-1,-7-4-745,-5-6 698,-9 0 0,-2-19 0,-10-2-248,-4-10 1,1-9 1182,-1-7-547,5 6 1,-2-4 0,6 6 0,2-1-158,2 1 0,17 1 0,9 5 0</inkml:trace>
  <inkml:trace contextRef="#ctx0" brushRef="#br0">18370 16775 8264,'-5'-9'212,"0"-1"0,1 1 1,-1-1-1,-2 1 1,1-2 247,0-2 1,-4-1-1,6 0 1,-1 1 0,0 2-1,0 2 70,2-2 0,0 3 1,0-2-1,-2-1 638,2-1-300,1 4 0,2-5 1014,0 4-793,0-4-19,0 5-658,0 2 1,2 6 427,3 0-376,-4 6 1,6-3-63,-7 7 1,1-7-161,4 2 0,-3 2 0,4 1 81,0 0 0,-3 5-200,7-4 0,-5-1 1,2 2-1,1 1 65,0 1 0,2-1-335,4 4 198,-6-4 0,6 9 0,-1-5 1,4 0-1,2 3-43,2 1 1,-4 1-1,7-2 1,3 2-125,4 2 0,1-4 234,6 1-192,0 3 1,-1-7 0,1 4-1,2-3 1,3-2-328,4 1 358,-3-1 1,7-2-1,-5-2 1,1-4-1,0-1 1,2 0 0,2-2-47,-1-2 1,1-1 74,-4 0 1,-1-6-1,6-3 1,0-4-37,-1-1 0,3 0 64,-7-1 0,5-4 0,-3 0 0,0 2 60,0 1 0,-6 1-38,-5-4 0,-2 3 1,4-3-1,-4 3 55,-1 2 0,-2-2-72,-5-3 1,2 3 0,3-3-1,4 2-26,-1-2 0,0 3 13,-2-3 1,-4-3 0,3-2 0,-3-1-3,-2 1 1,1-1 6,-1 6 49,-6-6 1,-1 8 0,-9-6-1,-1 3 284,-1 3 1,-7 1 0,2 2-10,-4-1 0,-2 7-372,-4 4 15,3 2 1,-5 2-965,2 0 852,3 0 1,-6 2 175,4 2 278,2-2 1,-11 9-168,4-6 1,1 1 72,-1-1-277,5-4 0,-4 6-2643,4-7 221,-4 6-737,-6-4-1401,6 10 4611,1-4 0,14 6 0,1 1 0</inkml:trace>
  <inkml:trace contextRef="#ctx0" brushRef="#br0">18796 16320 8451,'-9'0'-117,"-1"0"0,7-6 0,-3-2 0</inkml:trace>
  <inkml:trace contextRef="#ctx0" brushRef="#br0">19251 16534 8078,'-9'-10'-36,"1"1"1,0-1 0,2 1 653,-1-1-325,3 7 1,4-9-1,0 2 1,1-1-1,4 1 531,4 6 1,-1 2-502,2 2 0,-7 2-157,2 2 0,1 4 0,0 7 0,1-1-28,-1 0 0,3 2-118,-4 3 1,6-2 0,-1 5 0,2-1-36,3-4 1,4 4 49,-1-2 1,8-2-1,-3-6 1,4-3 344,2-2 1,-1-1-191,1-5 1,4-6 0,0-5 0,-1-7 270,-2-5 1,-7-3-461,1 3 0,-7-4 0,2 5 1,-4 0-2,-6 3 0,4 3 0,-5 2 0</inkml:trace>
  <inkml:trace contextRef="#ctx0" brushRef="#br0">24043 3526 16282,'4'-33'75,"3"-1"0,-1 1 0,2-2 0,0-3-1385,3-3 1310,-5 5 0,5-3 0,-6 5 0,-2 1 1,-1-1-1,-2-4 0,0-2 77,0 2-40,0-3 1,4 6-1,1-4 1,0 1 0,0 0-1,1 2 1,0 3 364,1 3-317,4 7 0,-10 3 1,4 10-1,-3 10 1,-2 16 25,0 13 1,-7 13-35,-2 10 1,-5 10 0,-5 6 0,-3 5 34,-1 2 0,-2 1 174,6-5-249,-6 0 1,3 2 0,-5 1 0,2 2 0,3-3 0,-1-5 0,3-7 4,-1-2 0,2-6-47,5-5 0,2-4 0,0-14 1,5-5-87,0-2 228,3-11 1,-1-7 0,-2-10-542,0-4 1,2-10 302,-5-5 0,7-8 0,-2-2 0,2-1-100,-1 0 0,2-3 169,-3 5 1,4 5-1,1 6 1,0 1-207,0 4 273,6 1 1,2 8-1,6 3 1,-1 5-473,-4 5 1,9 3-467,-4 6 787,3 0 0,-3 7 0,1 1 0,0 0 0,3-3-200,1-3 1,0-8 0,-4-4 0,3-2 254,1-2 1,6-2-128,-1-2 340,3-4-183,1-6 1,13-7 0,3-1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7891 4677 18062,'-28'-6'-294,"1"-7"0,3-6 0,4 2 0,1 1 0,0 3 0,1 2 376,3 2 0,0 4 0,1-3 0,0 2 0,0 3 0,0 0 107,-1-2 1,1 3 0,0-2-1,0 2 305,-1 2 1,6 0 0,0 0 82,-3 0 0,1 2-230,2 2 0,3 0-568,6 5 1,1-4 0,4 4 0,6 1 106,6-2 1,12 3 406,9-7-170,3 1 0,14-5 1,7 0-1,6 0 1,4 0-44,4 0 1,5 0-1,-36 0 1,1 0 0,3 0-1,0 0-69,2 0 1,1 0-1,2 0 1,1 0-1238,-3 0 0,0 0 1181,1 3 0,-2 0 1,-3-1-1,-1 0 1,-1 1-1,0 1 0,-3 0 1,-1-1-1,32 2 30,-9 1 1,-13-5 0,-4 4 0,-7-3 293,-8-2-203,-6 0 0,-18 0 0,-1-2 117,-1-3 1,-4 2-80,-8-6-168,-3-1 1,-8-4 0,-1 0-1,-4 0 1,1-1-387,-1 1 767,-4 6 0,3-4 0,-5 4 0,3-2 0,5 2 0,4 2-449,0 3 25,1 1-33,6 2 1,2 8 0,8 5 0,2 6 0,7 3-560,7 3 616,-3 2 1,12 3-1,-5 2 1,2 1 0,-3-2 11,-6-1 1,1-3 0,-11-1-1,-3-4-5,-6-2 0,-5-1-202,-10-5 39,-3-6 1,-7 3-1,1-4 1,1 1-1,3 1 240,6-1 0,2 5 0,1-5 0</inkml:trace>
  <inkml:trace contextRef="#ctx0" brushRef="#br0">9853 5203 16615,'-12'-27'-990,"1"4"1,3 4 0,0 3 0,2 2 713,-1-1 1,1 6 1292,1 0-49,4 5-801,-6-2 0,6 8 0,-2 2 0,-2 6 0,2 2 0,1 4 0,4 2 179,2 1 1,0 4-219,5-4 1,2 7-1,8-4 1,5 1-124,3 1 0,1-5 539,0 5-403,7-7 1,3 4 0,8-7 0,1 0 0,1-1 49,1-4 0,-4-3 0,6-6 0,-4-1 374,-6-4 1,-4-3-333,-9-6 0,-7-2 1,-5-3-1,-7-3 226,-3 0 0,4-5-402,-5 3 1,-1 2 0,-4 0 0,0 2-753,0 2-3322,-6 3 685,4 0 3182,-4 7 0,6 8 0,0 8 0</inkml:trace>
  <inkml:trace contextRef="#ctx0" brushRef="#br0">11815 5118 24082,'-14'-10'-1351,"0"3"0,0-1 0,0 1 690,-1 1 1,3 3 1694,2 8-325,-2-4-614,10 5 1,2-6-1,9 0 1,6 0-1,4 0 1,6 0 372,6 0 1,7 0-416,10 0 1,-1 0 0,8 0-1,6 0-66,2 0 1,3 0 231,5 0 0,7 0 0,-1 0 0,-1 0 288,-5 0 1,-5 0-353,1 0 1,-4-1-1,-10-2 1,-5-2 293,-10 2 0,-8-3-250,-7 1 0,-2-5 0,-8 4 278,-4-2-201,-3 5 1,-6-5-844,0 3 1,-1 4 222,-4-4 1,2 3-247,-7 2 0,1 5 105,-5 0 1,4 4-1,2-2 1,1 1-1131,-1 3 0,4-3 1342,0 1 0,-4 7 1,0 6-1</inkml:trace>
  <inkml:trace contextRef="#ctx0" brushRef="#br0">14247 5175 16390,'-13'-10'-363,"2"1"1,3-2 0,0-2 0,0 0 0,-1 2 0,-1 4 149,1 0 0,4 2 0,-4 5 372,-2 0 1,-1 7-200,3 2 1,-2 4-132,6 1 134,0-6 1,5 0 85,0-3-26,0-4 1,7 6 0,2-7 0,4 0 320,1 0 1,7 0-203,2 0 0,6 0 0,4 0 0,6 0-91,7 0 1,6 0 47,10 0 0,3 0 0,7 0 1,6 0 60,-36 0 1,1 0 0,2 0 0,0 0-64,3 0 0,-1 0 1,-1 0-1,0 0 1,-4 0-1,1 0 1,0 0-1,1 0 294,1 0 0,0 0 0,31 0-201,-1 0 1,-11 0 0,-3 0 0,-2-2 32,-2-3 1,-5 4-147,0-4 0,-5 3 1,4 2-1,-2 0 104,-3 0 1,-8 0-121,-5 0 1,-3 0-1,-2 0 1,-1 0 223,-3 0-268,-4 0 0,-6 0 237,1 0-636,-7 0 189,-2 0-556,-6 0 0,0 7 0,0 2 515,0 4 0,0 7 0,0 2 0</inkml:trace>
  <inkml:trace contextRef="#ctx0" brushRef="#br0">14559 3355 26603,'-7'-14'-8584,"-5"0"7024,8-1 1339,-1 8 1,3 0 706,-2 7 1,0 5-1,-5 0-443,-2-2 0,3 3 0,-1-1 0,-2-2 415,-2-1-496,-1 4 1,-1-4 0,3 1-1,2-6-832,6-7 1,2-7 840,2-2 0,0-7 0,2 3 0,1-6 338,1-4 1,8 3-55,-3-3 0,4 8 1,1 3-1,2 1-47,3 4 1,3 7-42,6 5 1,1 4 0,1 2 0,1 6 26,2 7 1,1 7-250,-6 7 1,-6 5-1,-3 2 1,-3 1 174,-2 4 1,-6 1-17,-3 1 0,-10-5 0,-4-2 1,-6-2 243,-4 0 0,-3-2-450,-6-7 1,-2 1 0,0-6-1,0 0-682,3 2 0,3-10-577,1 3 0,7-9 103,6 0 1542,13-4 1,5-7 0,14-2 0</inkml:trace>
  <inkml:trace contextRef="#ctx0" brushRef="#br0">15071 3213 22448,'0'-14'-5264,"0"-1"5182,0 1 1,0 10 0,-1 7 417,-4 9 0,3 12-472,-2 0 1,-3 3-1,3 1 1,0 0-197,3 1 0,7-1 43,4 1 1,9-6 0,4 0 0,6-3-10,4-3 1,0-7 247,10-5 0,-5-4 1,6-4-1,-6-5 1074,-3-6 1,-4-11-499,-7-4 1,-10 1 0,-9-5 0,-5 3-274,-5 1 1,-4 2-184,-10 4 1,-4 2 0,-5 8-1,0 4-739,-1 4 0,-1 4 989,-3 1-149,9 6 0,-9 8 1,11 8-1</inkml:trace>
  <inkml:trace contextRef="#ctx0" brushRef="#br0">19251 9170 8508,'-9'-5'-30,"-1"-1"1,-1-2 0,-1-2 0,-3 2-29,1 4 0,5 5 0,-1 7 0,-2 9 0,-6 7 0,-5 8-14,-4 2 0,-13 15 0,-4 10 1,19-28-1,-1 1 54,-2 2 1,-2 0-1,-4 6 1,-2 0 0,-4 4-1,-2 1 1,-2 2-1,0 1-124,-3 2 0,-1 1 0,-1-2 0,-2 0 1,1-2-1,-2-1 0,-1 0 0,0-2 201,-1-2 0,1 0 0,0-1 0,0 0 0,0-4 0,1-1 0,5-2 0,0-1-20,2 0 1,1-1 0,2 1 0,0 1 0,2-3 0,0 1 0,2-1 0,2 1-47,1-1 0,2 1 0,1-2 1,2 0-1,-24 22 0,5-3-185,5 0 0,0-5 0,11 2 0,1-5 192,2-3 0,5 3 0,3 2 0,3-7 0,0-4 0</inkml:trace>
  <inkml:trace contextRef="#ctx0" brushRef="#br0">18228 8871 16328,'0'-28'-640,"0"5"1,0 5-1,1 2 1,4 2-1,4-1 1,4 1 0,1 1 384,0 4 0,1-4 0,-1 4 0,0-5 0,-1-4 0,-2-1 315,-2 2 1,-6-4 0,2 1-1,-5-2 178,-5-4 0,-2 6 0,-9 1 0,-3 2 89,-5-2 1,-3 8-1,-1-2 1,-2 5 13,-3 5 1,1 1-237,-6 2 1,2 7-1,-4 2 1,2 5-427,-1 5 0,3 3 665,-2 7-360,0 6 0,1-5 0,6 4 0,4 1 0,5 3 197,1 3-131,2 2 0,11-1 0,4 1 1,2-2-1,4-3-438,2-5 339,11 4 1,7-12 0,6 2 0,2-5 0,3-5 0,5-3-1,2-4-12,-2-5 1,3-4 181,-3-1 0,-2-1 1,2-4-1,0-6 2,-2-7 1,4 1 126,-7-7-225,-6 1 0,0-6 0,-5-1 0,0-1 1,-5-3-1,-4 1 0,-5 0 112,-2 0 1,-3-7 68,-8 3 0,-4 0 1,-12 1-1,-5 0 234,-6-1 1,-8 6-386,3-3 1,0 9-1,1 5 1,0 2-567,-1 6 0,1 7 220,-2 0 335,3 4 1,0 7-1,-1 2 1</inkml:trace>
  <inkml:trace contextRef="#ctx0" brushRef="#br0">21128 9980 8564,'0'-22'-81,"0"-5"0,0 5 1,-2 0-1,-1 1 20,-1 1 1,-1-1 0,3-1 0,-3 8 1,2 6-1,-6 8 1,-2 0 141,-2 0 1,-1 5 0,-2 1 0,-3 3 39,-5 7 1,2 0-70,-1 8 1,5-1-1,-2 7 1,1 2 9,0 1 0,5 7-81,4-2 1,5-2 0,-3 2-1,2 1 21,3 2 0,1-3-58,2 0 1,0-6 0,2 1 0,1-3 8,2-2 0,4-5 57,-4-5 0,1-6 0,-1-5 69,5 0 1,-2-2 420,1-5-467,1 0 0,4-2 0,2-3 0,1-3 0,3-1-12,3-1 0,-4 1 1,4-5-1,1-1 3,-2 1 1,3-5-55,-6 0 1,5-1 0,-5 2 0,-2-2-33,-1-2 1,-6 4 70,-1-1 0,-6-1 0,2-1 0,-5 1 46,-5-1 0,-4 1 12,-10 1 0,1 3 1,-5-3-1,-3 5-47,0 4 1,-3-1-119,1 7 0,-1-6 0,2 5 0,4 1-226,4-3 323,3 6 0,-5 1 0,-1 8 0</inkml:trace>
  <inkml:trace contextRef="#ctx0" brushRef="#br0">18526 9198 23421,'-8'0'-853,"-4"-6"1,4-2 0</inkml:trace>
  <inkml:trace contextRef="#ctx0" brushRef="#br0">18569 9212 21573,'1'10'-3725,"4"-1"1,3 2 3330,0 2 0,6 7 0,-1 4 1,4 3 89,1 1 0,4 6 256,1-1 1,-1-2 0,2-7 0,1-5 300,2-3 0,2-8 14,-1-4 1,2-2-1,2-4 1,1-2 275,-1-6 0,4-4-572,2-5 1,1 3 0,1-4-1,-2 1 448,1 0 0,-2-2-188,0 2 1,-2 4 0,0-3-1,-8 7 253,-5 6 1,-3-1 481,-5 1-847,-6 1 0,-2 10 0,-6 2 0</inkml:trace>
  <inkml:trace contextRef="#ctx0" brushRef="#br0">14787 12681 8580,'-21'-6'-451,"6"-2"0,-6-6 1,4-1 561,2 1 0,6 6 1,14 4-1,6 2 0,6 2 1,7 0-11,3 0 1,3-5 0,4 0 0,9 1-30,8-3 1,-1 6-1,2-4 1,2 2-195,1-2 1,7 2 121,0-6 0,12-1 0,-2-4 0</inkml:trace>
  <inkml:trace contextRef="#ctx0" brushRef="#br0">15939 14316 8283,'-35'-13'-98,"3"4"1,-4-10 0,1 3 929,3 2 1,7 6-1,5 2-423,4-1 0,6 10 0,15-1 0,5 6-165,2 8 0,9-2 1,4 5-1,8-3 166,10-2 1,7 0 0,14-1 0,7-4 68,8-4 0,-34-4 0,1 0-323,3-1 1,2 0 0,4-3 0,2-1 0,6-1 0,0-2 0,5-3 0,0-1-344,5-2 0,1-2 1,-21 2-1,0 0 1,1-1 223,1 0 0,1 0 1,-1 0-1,21-7 1,-2-1-1,-3-2 1,-2 0-1,-5 3 1,-3 0 56,-5 2 0,-3 0 0,-5 1 0,-3 1-94,-6 2 1,-2 2 0,17-5 0,-13 4 0,-13 3-87,-9 3 1,-8 0-411,-1 4 1,-5 4-1,2 0 1,0 9 495,-4 8 0,-1 6 0,-2 5 0</inkml:trace>
  <inkml:trace contextRef="#ctx0" brushRef="#br0">19706 13861 8271,'-42'-6'490,"7"-1"0,8-4 1,11 2 124,10-2 1,11 3 0,7 0 0,10 0-277,12 0 0,7-1 1,6-6-1,5 1 0,3 0 1,2 0-423,0 0 0,5-1 0,-1 1 0,-2 0-1376,-5 0 1,-2 6 494,-10 3 534,4 4 0,-28 7 0,-4 5 0,-13 6 0,-13 9-47,-17 5 1,-12 1 0,-16 4 0,-1-1 476,-4-4 0,2 4 109,-6-2 1,1 4 0,-1-7 0,6-3 600,6-1 1,8-5-51,13-2 0,9-5 1,23-4 745,15-6 1,21-4-1039,22-4 1,6-6 0,9-7 0,4-4-466,-36 10 1,1 0 0,1 0 0,1-2-173,2-1 1,0 0-1,1 0 1,0 1-1,1 0 1,1 1 36,-3 0 1,0 0 0,-5 1 0,0-2 0,-1-1-1,0 0 1</inkml:trace>
  <inkml:trace contextRef="#ctx0" brushRef="#br0">21725 13278 8421,'-6'-36'319,"-2"1"0,-8 8 0,-1 5 517,-2 8 1,-2 8-1,2 12 1,-4 8-399,-4 8 0,-8 11 0,-1 7 0,-2 6 360,0 6 1,8 3-813,1 2 0,3 6 0,8 2 0,6 0-383,5-4 0,6-4 284,1-5 1,14-4 0,8-12-1,10-9-593,4-11 0,8-8 431,8-8 1,-1-8-1,-1-7 1,-1-7 83,-3-5 0,-2-7 491,-1-4 1,-7-3-1,-4-4 1,-8-2 506,-10-5 1,-6 1-534,-8-1 1,-8 2-1,-8-2 1,-11 6 192,-9 6 1,0 6-448,-2 5 0,6 7 0,-1 5 0,4 6-639,6 6-759,2 3 1,9 4 0,2 3 1377,5 4 0,16 10 0,5 3 0</inkml:trace>
  <inkml:trace contextRef="#ctx0" brushRef="#br0">22365 13605 8103,'-14'-19'0,"1"0"0,4 2 8857,4 1-5719,-3 2-3051,6 6 0,-4 3 0,8 10-1981,2 4 1,0-1 967,5 2 1,1-2-1,4 3 1,0-3 925,0-2 0,0 5 0,1-3 0</inkml:trace>
  <inkml:trace contextRef="#ctx0" brushRef="#br0">23275 12809 8210,'6'-28'157,"-4"-6"0,3 1 1,-4 3 698,-1 5 0,2 4 1,1 7 1144,2 0 0,-2 1-452,-8 4 0,2 9-989,-7 9 0,6 10 1,-4 5-1,1 4 221,4 6 0,2 2-509,1 7 1,0 6 0,0 3 0,0 5 49,0 4 1,0 9-223,0 5 1,0-34-1,0 1 1,0 38-1,0-38 1,0 0-57,0 1 1,0-1-1,0 37 55,0-3 1,0-7 0,0-9 0,0-12-488,0-12 1,1-12 0,4-5 1,-2-5 0,7-4-1431,1-6 0,1-2 1817,3-2 0,11 6 0,4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21057 10350 8560,'-14'0'-11,"-1"0"11,1 0 0,-6-7 0,-2-1 0</inkml:trace>
  <inkml:trace contextRef="#ctx0" brushRef="#br0">20190 10094 8374,'-7'-34'120,"-2"0"0,-4-1 1,-1 0-1,1 5 1,2 3-1,3 5 1828,2 2-1754,-5 1 1,9 5-1,-4 1 1,1 2-792,1 1-235,-1 7 627,5-3 244,-6 12 1,4-1 0,-4 8-1,1 2 1,0 3 0,2 2 0,0 4 135,-2 3 1,4 6-139,-4 0 1,5 11-1,3-1 1,3 3 18,2 3 1,3-3-36,8 6-27,3-6 1,13 7 0,5-4 0,5 0 0,8-1 0,3-7 0,8-8-28,7-8 0,1-4 63,-32-14 0,1 0 0,38 6 0,-37-8 0,0-1 0,-1-1 0,1-1-164,2-1 1,-1-1 0,3 0 0,0-1 151,1-1 0,1-1-22,-1-1 0,0 0 1,5-1-1,-1 1 0,-1-1 1,0 0-1,3 0 0,1-1 1,4-1-1,1 0 0,4-2 1,0 0-1,3 0 0,-1 1-33,1 1 1,0 1 0,1 0 0,1 0 31,1 3 1,0 1-1,-1-1 1,1 0-1,1 1 1,1 1 0,0-2-1,0 1-403,-1 0 0,-1 1 1,2-1-1,0 1 507,-2-2 1,0 1-89,1 2 0,0-2 0,3-4 0,0 0 0,-2 1 1,0 0-1,-2-1 0,-1-2 0,0-1 0,0-1 66,1-1 1,0-2-1,1-2 1,0-1-1,1-1 1,-1-1-1,-2 1 1,0-1-196,-4 1 1,0-1 0,-1-1 0,0-1 341,-4 1 0,0 0-145,4-4 0,-1-1 0,-2-1 0,0-1 1,2-2-1,0-1 0,-4 1 0,0-1 1,-1 1-1,-1-1 146,-2 1 0,1 0-189,-4-1 1,0 1 0,2 0 0,-1 0 0,-5 2 0,-1 0 0,-4 2 0,-1 1 0,-4 1 0,-1 1 287,27-17-911,-11 4 0,-6 12 0,-13 3 587,-9 3 0,-13 8 0,-6 3 0</inkml:trace>
  <inkml:trace contextRef="#ctx0" brushRef="#br0">10493 11416 24951,'-19'-38'-1179,"2"2"0,6 7 0,9 12 0,12 14 0,7 10 3457,7 12-2504,-4 13 0,7 0 1,-5 6-1,0 1 0,-3 2 1,-4 2-1,-4-1 0,-4 1 1,0 0-732,-4-1 1010,-1 7 0,-7 2 1,-2 4-1,1-1 1,-2-2-1,2 0 0,0-3-1,2-6 0,9-7-124,5-8 0,10-4 1,9-3-1,9-6-194,7-7 1,15-6 520,16-7 0,-33 2 1,3-2-1,8-2 0,2-1 1,5-1-1,1 0-668,5 0 1,1-1 0,5 0 0,2 1 565,3 2 1,1 0-1,-25 3 1,2 1-1,0 1 1,2-1-1,0 0 1,1 1-1,-1-1 1,1 1-1,-1 0 95,-2 1 0,0 0 0,0 0 0,0 0 0,-1 1 0,1 0-151,-1-1 0,1 1 0,-1 1 0,2-1 0,0 0 0,0 1 0,0 0 0,0 0 0,1 0 0,-1 1 0,1 0 0,-1-1 100,0 0 0,-1 0 1,0 0-1,-1 0 0,-1-1 1,1-1-43,2 0 1,0-1 0,0 1 0,-1 0-1,0 0 1,1-1 0,2 0 0,0-2 0,0 1-1,-1-1 1,-1 1 0,0-1 45,-2 0 0,0 0 0,-1-1 0,1 0 0,0 0 0,0-1-163,-2 0 1,1 0 0,0-1 0,2 1 0,0-2 0,-1 0 0,-1-1 0,0 0 0,-1-1 0,25-4-1,-1 1 34,-5 1 0,-2 0 0,-6-1 0,-3-1 10,-3 3 1,-2-1 0,-2-1-1,-2-1 1,-6 1 0,-1-1-1,-3 1 1,-3 1 171,29-12 0,-16 0-178,-9-4 0,-9-2 0,-10-3 0,-6-5-317,-7-3 1,-7-3-97,-8-4 1,-6-2-1,-7-7 1,-2 0-363,1 0 1,4 7-977,5 2 1,2 12-883,7 7 1,0 26 295,0 17 1,0 16 2260,0 8 0,7 10 0,1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7166 4507 8093,'6'-53'83,"2"5"1,2 2 0,-1 6-1,4 4 1,3 4 0,3 1 958,-2-2-1020,-1 3 1,-2-5 0,0 5 0,-1-2-1,-4-3 1,-4 1 0,-3-1 0,-4 3 0,-4 1-1,-8-1 1,-8-1-21,-5 1 0,-8 2 0,-5 3 1,-5 2-91,-7 2 0,-12 5 0,-5-1 1,-7 3 11,-3 2 0,39 7 0,-1 0-1018,-1-1 0,-1 2 1105,-2 2 1,-2 0-1,2-4 1,-1 0 0,-2 2-1,0 1 1,1 0-1,0-1 1,1 0 0,-1-1-1,1 1 1,-1 0-1,-2-1 1,-2 1 31,-2 1 1,-1 1 0,2-2 0,0 1-31,-5 2 1,0 1-10,2-1 0,-1 1 1,-3 3-1,-2 1 1,-1 1-1,-1 2 1,-1 2-1,-1 2 0,-1 1 1,-1 0 9,2 3 1,-1 0-25,1 0 1,1 1 0,-3 0 0,1 2 0,-1-1 0,0 1 0,0 1-1,1 1 1,0 0 0,1 0 1,1 1 1,1 2-1,3 0 1,0 0-1,-1 2 1,-1 2-1,-1 1 1,0 1-31,-3 3 0,1 0 1,5-1-1,1 1-43,0 0 1,0 2 78,2 0 0,2 0 0,0 0 0,1 1 0,-1 2 1,1 1-1,0 0 0,0-1 0,2 1 0,1 1 1,3 0-1,0 2 0,2 1 0,0 2 29,1 2 1,0 0-1,0 0 1,0 1-27,2 2 1,1 1-1,5-4 1,1 2 0,2 1-1,2 0 1,1 1 0,2 1 47,0-1 1,1 2 0,2 0 0,2 1 44,-1 1 0,2 0-72,6-2 1,3 1 0,-2 3 0,2-1-1,5-1 1,2 1 0,1 2 0,1 0-1,0 3 1,2 1 0,1 1 0,1 0-1,1 0 1,1 0 67,3 0 1,2-1-1,-1-1 1,2 1-79,7 2 0,1 1 0,-2 3 0,1-1 0,4-1 0,2-1 1,-1 0-1,1-1 2,0 0 1,1 0 0,3-1 0,1-1-42,0-2 1,2-1 0,3 2 0,2 0 0,1-2 0,2-2 0,1-2 0,2-3-25,2-1 0,1-1 0,0-2 0,3-2 0,2-1 0,1-3 0,3-1 0,1-2 102,2-1 1,2-2 0,2-3 0,1-3-56,-4-2 0,1-3 1,6 1-1,1-3 1,3 0-1,1-2 0,2-1 1,0-2 20,1-2 0,1-1 0,3-4 1,-1-2-73,0-3 1,-1-1-1,0-2 1,1-2-1,5-2 1,0-3-1,0-3 1,0-4 162,1-2 1,-1-2 0,-23 4 0,-1 0 0,0-1-48,23-8 1,-1-1 0,-23 7 0,0 0 0,-1-1 0,2-3 0,0 0 0,-1-1-1,1 0 1,-1-1 0,0 0 20,-2 1 0,1-1 0,-1-1 0,1-1 0,0 0 0,-1-1-1118,19-9 0,-1-1 1057,3-2 1,-1-1 0,-22 10 0,-1 0 0,0 0 0,0 0 0,-1-1 0,0 0 0,-1 1 0,0-1 0,-1-1 0,20-13 0,-1-2 0,-2 1 0,0-1 0,-3-2 0,-1-1 96,-1-1 0,-2-2 1,2-3-1,-3-1-46,-2 0 1,-2-2-37,0 0 0,-2-1 1,-6 6-1,-3-1 1,0-3-1,-1-1 1,-3-2-1,-1 0 1,-2-2-1,-1-1-251,-3 0 0,-1-1 238,-4 2 0,-1 0 0,-1 2 0,-2 0 0,-3-2 1,-2 0-1,-1-1 0,-2 0 0,-1 1 0,-2-1 1,-1 3-1,-2 0 0,-2 3 0,-1 0-17,-2 1 1,-1 0 0,-2 3 0,-2 0 3,-3 1 0,-1 0 0,0 0 0,-2 0 1,-2 2-1,-2 0 0,0 4 0,-1 1 77,-1 2 1,-2 2-1,-3 2 1,-1 1-41,-2 2 1,-1 1-33,0-2 1,-1 3 0,-2 3-1,-1 3 1,-1 1 0,0 2 0,-32-21-1,-4 4 1,32 20 0,1 1-1,-2 1 1,-1 0-13,1 3 1,-2 1 0,-1 0 0,0 1-100,-36-4 0,35 9 1,0 1-1,1 2 1,-1 1-1,1 1 1,0 1 216,-36-1 0,0 11-2656,10 8 1230,3 13 1305,27-7 0,2 3 0,-24 27 0,25-20 0,1 0 0,-2 3 0,0 1 0,-2 2 0,-1 0 0</inkml:trace>
  <inkml:trace contextRef="#ctx0" brushRef="#br0">11858 10079 14123,'-14'-20'-1290,"4"-1"0,2-2 0,4 5 2095,5 7 0,12 7 0,9 8 0,2 6-624,-1 2 0,1 4 1,3 2-1,-2 2 1,-1 1-1,1 1 42,2 0 1,2-5-1,-1 2 1,2-3-2,3-2 0,-3-1 0,3-4 0,-3-4 142,-1-3 1,-1-2-206,1 0 1,-2-8 0,-2-7 0,-3-7-171,-2-4 1,-1-4 0,-4-4 1,-3 4 0,-1-3 0,-3 3-938,-1 2 0,-1 4 469,-1 0 0,-2 9 1,5-1-1,0 6 607,-1 4 0,3 1 0,4 5 0</inkml:trace>
  <inkml:trace contextRef="#ctx0" brushRef="#br0">10522 10037 19552,'-34'-14'-553,"1"1"0,2 2 0,2 3 955,5 2 1,10 7 0,11 10 0,6 5 0,8 5-1,7-1-630,5 1 0,6-1 1,4-2-1,5 1 221,3-2 1,6-1 0,2-2 0,2-1-10,3-4 0,-1 2 0,3-6 0,-3-2-96,1-1 1,-2-9 170,-9-2 1,-7-10 0,-4-5 0,-7-3-463,-6-1 0,-5-1 92,-4 1 1,-4 0 0,-6-1 0,0 1-2169,0-1 2529,6 7 1,2 2-1,6 5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3626 8772 8554,'-35'-15'-128,"4"6"1,-6 1 0,3 2 0,2 1-1,2 0-144,1 0 0,1 1 0,0 4 1,1 0 266,3 0 0,-1-5 0,6 0 0,1 2 130,3 1 1,0-4 0,1-2 97,0 0-163,0 2 1,0 1 0,-1-1 0,1 0 0,0-1 0,-2 3-1,-3-1 208,-5 0 0,-2-1-155,-3 1 0,-1 3 0,-3-2 0,-5 2 148,-3 2 0,-2 0-98,1 0-139,-1 0 0,0 2 0,-1 1 0,-2 3 0,1 2 1,2 3-1,3 2 167,1 1 1,3-5-61,-2 1 0,6-2 1,-1 3-1,3-3 233,1-2 1,6-1 176,-1-5 99,13 6-172,-2-4-424,13 4 1,2-1 0,3 0 0,4-1 0,4 1 436,1 0-418,0 0 1,0-1 0,2 1 0,3-2-1,5 0 1,3 0 0,1 2 192,1-2 1,7-1-159,7-2 1,2-5-1,11-1 1,4 0 70,3-1 1,5-4-220,8 2 44,-34 6 0,1-1 0,2-2 1,2 0-1,1 1 0,0 0 0,-1-1 1,-1 0-1,1-1 0,-1-1 0,0 2 1,0 0-1,1 0 0,-1 1-21,1 0 0,-1 0 0,-4 1 1,-1 0 27,-1 0 0,0-1 1,33-6-1,-5 5 1,-5-1-39,-5 1 1,-6 1-7,-14 5 1,0-5 0,-8 1-67,-3 1 0,-9-1 180,-4 0 0,-8 0 0,-11-3 109,-4 0 0,-10-2-176,-5 4 1,-3-4-1,-3 2 1,-1-1 14,-2-3 1,-5 3 19,4-1-34,1 6 1,5-8-1,-1 4 1,3 1-1,0 0 34,3 3-26,5 1 0,2-3 0,7 1 59,-2 0-138,5 3 0,6 1 0,11 0 0,6 1 0,8 3 0,8 2 0,9 2-186,3 3 1,9 1 220,-2 3 1,3-1-1,1 0 1,-3 0-59,0 1 1,-8-1 102,3 0 0,-15 0 1,-6 0-1,-7 1 242,-7-1 1,-5 0 30,-8 0 0,-2 0 1,-4 1-1,-8-3 659,-8-2 1,-10 7-701,-1-3 1,0 4-1,3-4 1,-2 0 64,-1 0 0,-5 2-529,5 3 0,0-1 1,6 4-1,2 0-1131,1 0 1,7 2 675,-2 4-304,3 0 1,8 1 0,5-1 0,6 1 0,8-1 976,6 1 0,18-1 0,9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8000"/>
    </inkml:brush>
  </inkml:definitions>
  <inkml:trace contextRef="#ctx0" brushRef="#br0">10479 8971 8481,'-10'-8'2,"1"5"0,-1 7 258,3 10 0,2 2 1,8 8-1,5 1 1,5 2-1,7 2 48,5-1 0,15 4 1,4-2-1,7-4-200,7 1 0,5-6 0,10-4 0,1-6 0,2-6 0,-2-3 45,-1-2 0,-7-7 36,1-2-193,-7-10 1,-3 1-1,-10-4 1,-4 0-1,-6 2 1,-3-2-1,-6 1-372,-4 0 166,-4 3 0,-7 3 1,-2 1-1,-3 0 0,-2 0 210,-3-1 0,-1-5 0,-2-2 0</inkml:trace>
  <inkml:trace contextRef="#ctx0" brushRef="#br0">14503 6938 12818,'-19'0'-217,"0"0"0,1 1 0,2 2 0,4 4 318,2 1 0,2-4 597,4 6 1,2-5-39,-3 4 1,4-7-311,1-2 1,-2-7-660,-3-7 363,4 0 1,-5-5 0,6-2-1,0-1 1,0-5 0,0-3-1,0-4-196,0-3 1,6-1 42,3-4 0,6-3 0,2-2 0,4-3-197,1-1 1,-3 2 285,4 6 1,1 1 0,4 1 0,1 3 52,-1 5 1,-4 7-63,0 3 0,-1 5 0,4-1 0,-3 3 295,-5 2 0,1 5-60,-1-1 1,0 7-1,-3-2-39,3 4 0,2 1-147,2 0 0,-1 6 1,-3 4-1,5 2-68,3 2 1,8 1-32,3-1 0,4 0 0,7 0 1,7-1 31,4-4 1,9-2 53,2-7 0,7 0 0,-36 0 1,1 0-1,-1-1 0,0 0 23,-2 0 1,0-3-1,1-1 1,0-2 9,35-12 1,-37 7 0,0 0 0,35-8 0,0-1 70,-4 1 1,-6-1 14,-7 2 0,-5 3 1,-3-3-1,-4 5 55,-9 5 0,-1-2-175,-7 6 0,4 0 0,-10 5 0,0 0-351,-3 0 227,-3 6 1,-2 2 0,0 7-235,0-1 0,-1 0 213,-4 0 0,-2-4 0,-6-1 159,4 2 1,-3 2-32,2 1 0,-2 0 0,-2 0 0,0 1-92,0-1 0,0 0-63,0 0 0,0 7 1,0 3-1,0 2-460,0 3 0,2-1-903,2 1 0,3 5 1477,2 4 1,4 3 0,-5 2 0</inkml:trace>
  <inkml:trace contextRef="#ctx0" brushRef="#br0">14403 9369 10052,'0'-15'-236,"-2"1"0,-1 0 0,-1 0 0,0 0 0,3-1-615,1 1 956,0 6 0,0-4 0,0 2 0,0-3 0,0-1 0,0 0 1,0 0 908,0 0-785,0 6 1,0-5 0,1 5 0,3-1 400,0-1-656,1 1 0,-3 2 0,1 9-153,1 11 1,6 2 255,-5 9 1,1 0-1,-3 4 1,2 1 64,-2-1 0,3 5-15,-1 0 1,5 5-1,-4-3 1,0 0 167,1 0 0,-1 4-221,-1-1 0,-2-3 0,5-2 0,-2-3-116,-3-2 0,3 4 30,-1-4 1,2-2-1,-4-12 1,3-1 71,2-4 1,1-3 66,6-6 1,-1 0 0,2-1 0,1-4 112,2-4 0,11-4-233,-2-1 1,10-1 0,0 1-1,3 2 7,2 2 1,6-1-94,3 6 1,3 1-1,4 5 1,1 4 41,1 4 1,6 1 3,-6 4 0,6-8 0,-4 9 0,0-3 40,0 1 1,4-4 2,-6 1 0,1-7 0,-5 2 0,-2-4-15,-3-1 0,8-4 9,-3-1 0,3-6 1,-3 3-1,-2-2-3,-3 1 0,7 4 2,-7-4 0,0 6 0,-11-4 0,-3 3-58,-5-1 1,0 0-54,-4 5 1,-4 5 505,-11 0-141,1-1 0,-9-4 227,-6 0 1,-5-6-338,-4-4 0,-2-2 1,4-4-1,1-1-38,0-2 1,-4-7 0,6 4 0,-1-1-193,-2-1 0,6 0-48,-4-4 87,4-1 0,-1 2 0,-1 4 1,-2 2-44,2 1 1,0 1-1,0-2-1329,-2 7 691,0 9 1,0 1 0,-1 10 0,0 8 736,-1 8 1,-4 5-1,3 1 1</inkml:trace>
  <inkml:trace contextRef="#ctx0" brushRef="#br0">18626 8985 15542,'-8'-37'-436,"3"4"0,3 5 1,2 3-1,2 2 1,3 4-1,4 5 421,4 3 1,0 6-1,-2-2 1,-2 0-10,2 4 0,2 3 1,-1 5-1,-1 3 1,-1 1-1,1 1 86,2 1 1,-4 6 0,1 4 0,-1-1-140,-1 1 1,3 2 85,-6-4 0,0 8 1,-5-1-1,0 4 89,0 1 0,-2-4-256,-3 6 0,-3-3 0,-6-1 1,0-1 278,0 0 1,-5 1-153,0-1 0,-7 1 1,4-1-1,0-1-14,3-3 1,3-4 18,2-6 0,5 1-14,-1-1 1,20-6 89,4-3 0,18-4 0,10-1 0,10-1 3,8-4 0,7 3-48,9-3 0,-36 2 0,2 0 0,3 1 0,1-1 0,2 2 1,1-1-215,-1 1 1,0 1-1,0 0 1,0 0 226,2 0 1,0 0-1,0 0 1,1 0 0,0 0-1,1 0 1,0 0-1,0 0 4,-1 0 0,1 0 1,-1 0-1,0 0-11,2 0 0,-1 0 1,-1 0-1,0 0 0,3 0 1,0 0-1,-2 0 0,0 0 26,-3 0 1,0 0 0,0-3-1,0-1-25,-4 0 1,0-1 0,0-1 0,0-1-1,-3 0 1,0 0 0,-2 0 0,0 0 73,36-7 1,-10-1 28,-4 1 1,-5 0 0,-5 0 0,-6 1 154,-7 4 0,-4-2-224,-6 6 1,-6 0 0,-2 4 0,-4-3 29,-4 0 0,-8-3 6,-1 3 0,-2-4 0,-4-8 0,-2-3 154,-6-5 0,-4-4-327,-5-5 0,-3-5 1,-7-10-1,1-2-46,-1-1 1,3 2-3,2 7 0,5 5 0,10 6-635,4 5 0,5 15-28,5 16 717,2 9 0,8 27 0,-1 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19905 13321 8088,'8'-14'-49,"3"-1"0,-4 1 1,0-2 119,5-3 0,-6 4 0,0-6 0,-1 1 247,0-4 0,1 2 1,-3 0-1,2-1 0,-2 3 1,-1-2 302,-2 0 0,1 4 1,2-1-1,2 4 568,-2 0-685,-1 1 0,-1 5 0,4 1 0,3 3 98,0 7 1,3 6-1,-6 10 1,-2 8 124,-2 5 1,-1 6-251,0 5-327,0 1 1,0 6 0,-1 3-1,-2 3 1,-4 2-19,0 0 0,-1 0 0,-3 0 0,1 0-205,-1 0 1,3-7 0,0-3 0,2-4-635,3-5 1,-4-5-1161,3-9 1130,-1 3 1,7-18 0,2-1-91,6-9 1,2-9 0,4-9 0,2-5 8,0-2 0,6-4 0,-3-2 0,1-3-400,3-1 0,0-2 1218,-1-5 0,9-6 0,-3-1 0</inkml:trace>
  <inkml:trace contextRef="#ctx0" brushRef="#br0">20446 13036 8088,'4'-26'63,"1"2"1,5-1 228,-6 6 1,1 0 458,-5 5 0,0 4 455,0 1-370,0 5 1,0 0-8,0 8 1,0 6-398,0 9 0,0-2 0,0 7 0,0 3 171,0 4 1,0 4-432,0 3 0,0 8 1,0-4-1,-2 3 136,-2-1 0,1 3-375,-7 1 0,5 4 0,-3-3 0,0 0-622,1 0 1,2-7 13,-5-4 0,7-6 0,-2-1 0,4-5-1883,1-7 1229,0-10 0,0-4 1329,0-10 0,0-9 0,0-8 0</inkml:trace>
  <inkml:trace contextRef="#ctx0" brushRef="#br0">20119 13506 8088,'-15'0'192,"1"0"0,1-2 882,4-3-86,3 4 1,7-6 0,6 6 680,7-4 1,3 3-1225,12-2 0,-3-3 0,11 1 1,-1-2 280,0-3 1,1 3-793,1-1 1,-4 1 0,-5-3 0,1 1-492,3-1 0,-8 3-910,4-1 0,-10 1 0,0-1 1467,-3 4 0,-2-3 0,0 0 0</inkml:trace>
  <inkml:trace contextRef="#ctx0" brushRef="#br0">20787 13520 8032,'1'-14'71,"3"-1"0,0 1 0,-1 0 0,-1 0 1421,-2 0 0,0 7 0,0 7-691,0 8 1,0 9-1,0 4 1,0 1-733,0 3 1,-5 2 0,1 0 0,-1-2-362,-2-1 0,6 0-130,-4 4 1,4-6 0,1-3 0,0-3-2692,0-2 3113,0 0 0,-7-6 0,-1-1 0</inkml:trace>
  <inkml:trace contextRef="#ctx0" brushRef="#br0">20901 13065 8200,'-7'-22'0,"6"1"1944,-4 7-1575,3 0 1,2 4 0,2 2 0,3 2 0,4 3 0,4 1-681,1 2 0,0 5-471,0 0 0,1 6 0,-1-2 1,0 4 781,0 1 0,7 7 0,1 1 0</inkml:trace>
  <inkml:trace contextRef="#ctx0" brushRef="#br0">21100 13435 8200,'-15'20'309,"1"-6"25,0 0 0,6 1 0,2-6 1,1 4 989,0 1-562,0-6-768,5 5 1,7-13-81,2 0 0,4-7 1,3-7-1,1 0-332,2 0 1,2-5 329,-2 0 0,-4 0 0,4 5 0,-3-1 508,-2 1 0,1 1-142,-1 4 0,-5 3 0,-1 4 0,0-1 410,0-2 1,-3 5-441,4 5 1,-6 11 0,2 1 0,-2 7-15,2 6 1,-3 8-229,2 0 1,-2 4-1,-2 6 1,0 2 40,0 1 0,-6-2-154,-4-7 1,-3 6 0,-2-1 0,-3-1 16,-1-2 0,-11-3-21,2-3 1,-4 2 0,2-7-1,-1-2-761,-3-1 0,3-9-309,7-7 0,4-6 1181,5-8 0,1-19 0,0-5 0</inkml:trace>
  <inkml:trace contextRef="#ctx0" brushRef="#br0">21398 12923 8155,'6'-29'320,"-2"2"0,4 2 0,-1 3 2443,1 2-570,2 7-1683,-2 7 0,3 9 0,-7 5 0,1 9 0,0 7 0,0 7 922,-2 4 0,0 5-1377,2 7 1,-4-1 0,4 6 0,-3 3-305,-2 5 0,0 5 53,0 6 1,0 0-1,0-1 1,0-4-442,0-4 0,0-6-49,0-3 0,0-17 0,0-12 0,1-9-159,4-5 1,-2-5 868,7-10 1,-1-5-1,5-9 1,1-6 37,-1-6 0,0-1 38,0-6 1,0 5 0,2-3 0,2-1 242,1 1 1,4 6-16,-4 1 0,2 7 0,-4 10 0,2 2 176,-2 5 0,-1 4-375,-2 1 0,1 13 0,-1 5 0,-1 8-19,-4 2 1,2 1-453,-6-1 0,0 0 0,-5-1 0,0-1-859,0-3 1,0-5-3139,0 1 4339,0-10 0,0-9 0,0-8 0</inkml:trace>
  <inkml:trace contextRef="#ctx0" brushRef="#br0">22948 13235 8155,'0'-28'72,"0"-5"1,0-2 0,0 0 0,0 1 0,0 2 536,0 2 1,0 6 0,0 1-1,0-1 1,0 2 0,0 3 1704,0 3-683,0 8-1293,0 2 1,0 7-1,0 4 1,0 6-29,0 7 0,0 8 0,0 9 0,0 2 31,0 2 0,0 4-282,0 4 1,0 2-1,0 5 1,0-2-146,0 2 1,0-4-754,0 2 0,0-3 0,0 0 0,1-8-1060,4-4 1,-3-4-590,3-5 2488,2-6 0,1-20 0,7-12 0</inkml:trace>
  <inkml:trace contextRef="#ctx0" brushRef="#br0">22934 12823 8075,'6'-22'0,"-3"-3"994,7 6-701,5 0 1,1 6-1,3 4 1,-3 4-1,-2 2 1,0 0-1,1-2 326,-1 2 0,-5 3-442,1 5 0,-7-2 169,2 6-431,-4 1 0,-1 4 54,0 0 1,0-4 102,0-1 1,0-4-1,0 4 1,2 2 256,3 2 0,2-4-147,8 1 0,1-1 0,1 6 0,2-1 180,-2 0 1,4-4-64,-2-1 0,4 1 1,-4 2-1,-1-1 184,-2-1 0,-2-6-245,0 6 1,-5-5 0,-1 4-48,-1 2 1,-4 2-266,-8 1 1,-9 0 0,-11 0 0,-7 2-403,-6 3 1,-3-3-80,-2 3 1,-4 1 0,0-1 0,1-1-181,2-2 1,7-2 592,4 0 0,8-4 0,4-1-25,5 2 1,18-5 213,17-1 0,13-2 0,7 0 1,5 4 247,4 1 1,-1-4-64,-4 6 0,4-1 1,-1 6-1,-5-1 216,-6 0 0,-5 2-183,-2 3 1,-7-2 0,-7 5-1,-9 0 306,-8 0 0,-12 2-234,-8 5 1,-11-6 0,-3-1 0,-5-1-113,0-4 0,-2-1-749,-4-2 0,4 1 0,-3-3 0,2-2-982,3-6 1,7-4 227,6-4 0,9-6 1278,10-9 0,10-9 0,8-9 0</inkml:trace>
  <inkml:trace contextRef="#ctx0" brushRef="#br0">23716 13051 8127,'-5'-24'121,"0"2"1,2 1 1494,1 4 671,2 1-1651,0 8 0,0 4 0,0 8 0,0 7 1,0 7-1,2 5 1062,3 4 0,-4 8-1333,4 3 0,-3 3 0,-1 2 0,2-1-725,2 1 1,0 0-464,-5-1 1,0-1-1,0-1 1,1-4-1309,4-1 1,-3-8 2130,2-8 0,4-4 0,0 0 0</inkml:trace>
  <inkml:trace contextRef="#ctx0" brushRef="#br0">23701 12909 8127,'29'-32'104,"-1"5"1,2 5 68,3 5 1,10 7 575,9 5 0,4 5 0,-1 7 0,-1 7 896,-2 8 1,-6 5-1053,1 1 0,-16 5 1,-8 1-1,-12-1-38,-11 2 1,-15-4-752,-13 7 0,-8-6 0,-13-1 0,-8-5-118,-8-8 1,-6-2-1002,-5-2 0,10-1 1,-1-3 1314,7-6 0,4 4 0,-1 0 0</inkml:trace>
  <inkml:trace contextRef="#ctx0" brushRef="#br0">20204 14785 7596,'0'-14'-1498,"0"0"1498,0 6 0,6-3 13,4 6 1,2 0 455,3 5-50,-8 0-256,0 0-146,-7 0 1,0 2-40,0 3-243,0-4 281,0 5-27,0-6 0,1 0-184,4 0 195,-3 0 0,4 0 0,-6 0 0</inkml:trace>
  <inkml:trace contextRef="#ctx0" brushRef="#br0">20104 15183 8211,'0'-9'123,"0"-1"1,0-1 0,0-2-1,0-1 1331,0 0 1,2 1-814,3 4 1,1 11 0,5 12 0,-3 8-281,-2 5 0,1 6 1,-4 3-1,1 4-9,0 4 1,-3 8-517,-1 0 188,0 3 1,0 9 0,0 2-1,0 5 1,-1 2-17,-4-2 1,-1-3 0,-5-13 0,3-4-261,1-9 0,-2-7 150,4-11 1,-4-12 403,4-12 1,0-9-104,5-15 0,0-1 0,0-15 0,2-4 133,2-6 0,4-6-285,7-1 1,4-6 0,-1-3 0,1-5-10,2-5 0,1-1-38,-8 36 1,1 1-1,-1 1 1,0 1-1,16-33 1,2 1-45,1 4 0,0 10 150,-5 14 1,-6 7 0,-1 13 0,-2 6 458,0 5-529,0 8 1,-5 4 0,0 14 0,1 7-193,-1 5 1,0 7 89,0 4 1,-1 10 0,-2 4 0,-2 5-337,2 4 1,-3-2 69,2 2 0,-1-4 1,4-3-1,-2-4-616,-2-1 1,-4-7 468,5-9 1,-6-11 358,6-8 1,-5-14 407,4-14 1,-4-8 0,3-11 0,0-7 759,0-6 0,-4-4-386,6-7 1,-6-6 0,6-2 0,1-3-48,2-3 0,-4 1-501,-4 30 1,0 0 0,4-28-1,5 2 1,1 7-88,-1 7 1,-2 16-631,-2 12 1,2 14-1094,-2 10 1,-2 12 511,1 6 1,1 8 0,4-3-1,0 6-645,0 4 1,5-3 648,0 3 1180,7 4 0,-4-7 0,6 4 0</inkml:trace>
  <inkml:trace contextRef="#ctx0" brushRef="#br0">21427 15340 8195,'-29'23'958,"2"-1"1,2 0 255,1 1 1,2 0-546,-1 6 1,0-6 0,6 1 0,-2 0 148,2-2 1,2-2-866,6-5 0,-2-1-795,6 0 755,0-6 0,5-8 1,0-10-1,2-4-328,3-5 1,-4-3 144,4-6 1,-2-2-1,0-2 1,4-1-153,1 1 1,1-2-192,5 0 1,1-2 0,-1 6 0,0 3-2535,0 0 3147,7 1 0,-5-3 0,4 1 0</inkml:trace>
  <inkml:trace contextRef="#ctx0" brushRef="#br0">21555 15325 8083,'-15'15'0,"7"-1"1197,4 0 0,4 5 0,3 1 0,3 1-166,2 0 0,2 4-1174,4-2 0,-5 3 1,-1-1-1,-2-3-687,-2-1 0,2-2 397,-1-5 1,-2-2-188,-8-2 0,2-7 722,-7-12 1,7-7 0,-1-13 0,2-2 940,2-7 1,0 0-538,0-9 1,6-7 0,5 0 0,7 2 444,5 2 1,6-3-834,4 6 0,3 1 1,7 10-1,0 7-148,-1 9 1,-4 10-796,0 6 1,-8 4 0,-1 4 0,-9 7-1808,-4 7 1,-8 4 2631,-3 6 0,-4 1 0,-1-1 0</inkml:trace>
  <inkml:trace contextRef="#ctx0" brushRef="#br0">21953 15453 11032,'14'0'3030,"0"7"-2930,0 2 0,-1 4 1,-2 2-1,-3 3-180,-2 1 1,4 5-275,-6-6 1,6 3 0,-5-4-1,-2 2-1266,-2-1 1081,6-9 1,-4-4 438,6-10 1,-4-4 330,5-10 0,-1-5 1,5-8-1,2-2 229,3-3 0,-3 6-182,3-2 0,1 3 0,1 3 0,-1 5 404,1 7 0,-1 3-671,-1 7 0,-8 8 0,2 11 0,-3 9-406,-3 3 1,-3 3 28,0-1 0,-2 1 0,-2-2 0,0-2-246,0-1 1,-5-7 278,0 2 1,-1-10 294,1-4 1,-1-5 360,-3-5 1,2-9 0,7-10 0,2-2 527,3-3 1,3-4-483,6 0 1,0-5 0,2 5 0,1 0 315,2-2 1,5 9-538,-5-2 0,1 11 0,-2 2 1,1 9-51,-2 5 1,-3 8-193,-4 8 0,-4 7 1,-6 9-1,0 3-375,0-3 1,0 4 221,0-2 0,0-4 0,0-7 0,0-2-720,0-2 5,0-3 829,0-7 0,6-13 142,4-9 1,9-9-1,4 0 1,4 0-504,2-1 0,-1 5 135,1-5 0,1 9 0,1-1 0,1 6-328,-5 4 1,0 1 268,-9 5 1,0 7 0,-7 2-1,-3 5-421,-2 5 1089,-1-3 1,-7 5 175,-2-7 305,2-6 0,-4-4 0,6-8 1960,0-6-1817,6-2 0,-3-3 0,5 1 902,-2 0-1826,-1 6 1,-5 3-1,-1 12 92,-4 7 1,2 2-169,-7 7 1,7 1-1,-2 4 1,4 1-509,1-1 0,0-1-8,0-3 0,1-4 1,4-5-1,4-3-147,4-2 0,6-6 712,0-8 0,5-10 0,-4-10 0,1-5-41,-1-4 1,4-2 370,-5-2 1,0-6-1,-5 2 1,0-5 310,1 0 1,-6-3 76,1 2-827,-1-1 1,5 1 0,0 0 0,1 1 0,-1 2-323,0 1 1,0-4-1,1-1 1,-1 2-521,0 2 0,-1 9 919,-4 7 0,-3 6 0,-7 9 0,-5 4 647,-9 4 1,1 10 123,-5 4 1,2 12 0,1 6 0,0 7 1149,4 7 0,2 2-1276,1 14 0,1-2 0,4 10 0,0-2 84,1-3 1,1-1-770,2-2 1,0 1 0,2 0 0,2-1-697,6-6 0,4-5-327,5-4 0,-2-12 0,7-8 1172,1-9 0,2-13 0,2-8 0</inkml:trace>
  <inkml:trace contextRef="#ctx0" brushRef="#br0">24554 14814 7930,'-6'-21'581,"5"5"1,-4-3-1,3 3 540,2 2 0,0 8 0,2 6-458,3 8 0,-2 11 1,6 6-1,1 5 804,-2 3-1321,-2 7 1,-1 1-1,-1 8 1,1 3-1,0 5 1,0 3-1,-2 1-180,-2 3 0,1-4-640,3 6 0,-4-8 1,4-1-1,-3-9 674,-2-9 0,0-10 0,0-9 0</inkml:trace>
  <inkml:trace contextRef="#ctx0" brushRef="#br0">24526 14614 8077,'14'-42'0,"0"1"0,2 4 1395,3 9 1,8 7-821,6 12 1,10 3-1,-4 9 1,-1 5 117,-1 6 0,-10 11-521,-9 4 1,-3 5 0,-6 9 0,-4 0-495,-4-1 1,-12 1-27,-3 0 1,-9 2 0,-3 0 0,-4-6-501,-3-3 1,1-4 105,9-8 1,-3-5 435,8-10 1,13-2 556,14-7 1,17-5 0,11-2 0,6 0 392,5-4 0,2 4-184,7 2 1,3 5-1,-5 5 1,-9 6 541,-10 7 1,-13 4-590,-9 6 0,-8 2 0,-12 2 0,-12 1 46,-13-1 0,-13 2-577,-18-1 1,-3 1 0,-4-7 0,1-2-265,1-2 1,7-5-977,-1 1 0,15-10 0,11-7 1358,13-10 0,16-8 0,14-12 0</inkml:trace>
  <inkml:trace contextRef="#ctx0" brushRef="#br0">25592 14657 8095,'-22'-5'926,"3"1"0,4-1 1242,0 5 0,7 13-1093,4 6 0,-4 12 0,-2 9 1,-2 5 683,-3 8 1,6 3-1425,-1 6 1,7 3 0,-1 6 0,2 0-531,2 0 0,0-6-527,0-4 0,2-4 0,1-5 0,3-6-1837,2-6 0,-5-12 64,2-9 0,-2-9 2495,2-6 0,-4-21 0,6-7 0</inkml:trace>
  <inkml:trace contextRef="#ctx0" brushRef="#br0">25379 14700 8095,'21'-56'560,"2"6"0,6 7 406,4 9 0,5 11-440,9 9 0,10 6 0,9 10 0,6 3 873,3 4 0,0 10-862,-35-8 1,0 2-1,28 20 1,-5 5-1,-12 3 203,-13 2 1,-19-1-1101,-10 1 0,-10-2 0,-12-2 1,-14-1-165,-11 2 0,-12-7 113,-12-5 0,-6-1 0,0-8 411,-6-1 0,1-9 0,-4-3 0</inkml:trace>
  <inkml:trace contextRef="#ctx0" brushRef="#br0">20502 16960 7989,'-6'-38'261,"-2"2"0,0 3 0,4 4 0,2 6 962,2 2 1,2 10-867,2 11 1,-2 8-1,3 11 1,-4 6-58,-1 7 1,-1 6-256,-4 9 6,3 4 0,-10 4 1,2-1-1,-2-2 0,-3 1-188,1 3 66,0 7 0,0-6 0,1 1 1,4-6-1,4-3-298,3-3 1,2-8-1,2-6 1,3-9-158,4-8 1,12-9 128,7-11 0,7-4 0,9-12 1,2-6-568,1-4 0,7-9 964,-2 2 0,3-3 0,2-1 0</inkml:trace>
  <inkml:trace contextRef="#ctx0" brushRef="#br0">21085 17344 8003,'-8'14'686,"-4"0"1,10 1-186,-3-1 1,4 0-216,1 0 0,5 1 0,1-3 0,2-1 254,3-1 1,2-1-471,1 5 1,0-1 0,0-2 0,2-3-109,3-2 1,2-1 64,2-5 0,4 0 0,-3 0 0,1-3 66,-1-7 1,1 1 30,-6-10 0,0-3 0,-5-2 0,-1-4 455,-4-5 1,-2 3-350,-7-4 1,-2 6 0,-3 3 0,-6 1 67,-6-1 1,-2 9-203,-10 2 1,4 9 0,-8 0 0,3 4-446,2 1 1,-1 1-19,1 4 0,7 3 0,5 6 1,7 0-853,3 1 0,1-1 299,5 0 0,8 0 0,6-1 1,8-2 919,5-2 0,8-6 0,1 4 0</inkml:trace>
  <inkml:trace contextRef="#ctx0" brushRef="#br0">21711 17301 8003,'-6'15'2671,"4"-1"-2164,-3 0 1,4-4-256,1-1 1,-5 2 0,0 6 0,2 2 117,1-1 1,2-2-635,0-2 0,7 0 0,2-1 1,4-2-294,1-2 1,0-6 455,1 2 1,-1-3-1,2-2 1,1-2-152,2-3 0,0-4 387,-5-10 0,2 2 0,1-6 1,2 1 360,-1 0 1,-1 5-221,2-2 1,-2 5-1,5 3 1,1 3-28,-1 1 0,-3 3-185,4 4 0,1 1 0,4 2 0,1 4-204,-1 1 1,1 1-160,-1 5 0,-1-4 0,-3-2 0,-5-2-409,-3-3 1131,-9-1 0,0-5 0,-9-5 0,-3-7 620,-4 0 1,-10-8-661,-5 0 0,-1-6 0,0-2 0,3-2-5,1 1 0,-1-3-561,8 2 1,-2-5-1,11 7 1,2 4-801,1 6 1,10 5 982,7 2 0,11 0 0,11 0 0</inkml:trace>
  <inkml:trace contextRef="#ctx0" brushRef="#br0">23886 16960 7923,'0'-28'70,"-4"-1"0,-3 1 0,1 1 1,0 3-1,2 5 1116,3 4 0,-1 2 1,-1 2-408,-2 1 1,1 10 0,4 4 0,0 10 0,0 6-292,0 6 0,4 5 1,3 4-1,1 3-219,3 6 1,1-1 65,2 4-641,1-3 1,-1-1 0,0 1 0,0 2 0,-1 0-3090,-4-5 2201,4 2 0,-10-15 1194,7 0 0,-1 1 0,5-7 0</inkml:trace>
  <inkml:trace contextRef="#ctx0" brushRef="#br0">23773 16704 8088,'28'-34'0,"0"-1"0,1-3 492,12 3 0,3 15 0,13 5 1,0 9-1,-2 4 347,-3 2 1,4 7 0,-7 2 0,-5 4-257,-11 1 0,-6 5-609,-13 0 0,-3 6 1,-11-3-1,-3 2-311,-7 0 0,-5-2 180,-14 2 1,-4-2 0,-2-6 0,1-1-375,-1-2 0,2-2 309,4 3 1,1-4 0,1-2 221,3-2 1,10 0 72,9-1 1,12-3 0,7 2 0,9-1 213,9 2 1,9-2-115,7 7 0,5-1 0,-1 7 0,2 1 436,-2 2 1,-4 7-218,-10-3 0,-7 4 1,-12 2-1,-9-1 234,-7 1 0,-18-3-426,-8-2 1,-15 1-1,-11-6 1,-2-1-520,-2-2 0,2-4 12,-1-2 0,6 1 1,0-7-1,8 0-3120,10-3 1775,6-1 1,20-6 1651,7-4 0,25-9 0,8-3 0</inkml:trace>
  <inkml:trace contextRef="#ctx0" brushRef="#br0">24924 16619 8004,'-5'-14'678,"1"0"0,1-1 747,1 1 1,2 8-354,0 6-677,6 6 0,2 12 0,8 4 0,1 8 0,2 4 396,-1 6 1,2 6 0,-1 3 0,-1 1-537,-3 4 1,0 1-582,-1 2 1,0 0 0,0 1 0,-1 1-576,-4-2 1,-2-5-1318,-7-14 0,0-10 2218,0-9 0,-7-3 0,-1-2 0</inkml:trace>
  <inkml:trace contextRef="#ctx0" brushRef="#br0">24810 16534 7975,'37'-29'162,"7"2"0,11 4 158,10 4 0,-25 13 1,1 2 642,1 1 0,1 2-641,1 2 1,0 2-1,1-1 1,-1 1-1,-2 3 1,0 2-1,30 11 1,-13 5-1,-15 3 1,-12 4 1339,-12 4 1,-9-3-1704,-16 1 1,-12-3 0,-15-3 0,-12-2-6,-10-1 0,1-7-423,-9 2 1,2-3 142,-2-2 1,-2 7-1,-7 1 1</inkml:trace>
  <inkml:trace contextRef="#ctx0" brushRef="#br0">2560 2957 8487,'0'-49'-114,"0"-1"1,0-1-1,0 4 1,0 2-1,0 3 1,0-3 193,0-2 0,-7 4 1,-4-1-1,-5 8 35,-3 6 0,-6-2 0,2 10 0,-3 0 0,-1 3 0,1 5 176,-4 4 0,-2-2 0,3 4 0,1 0-128,0 3 1,6 7-1,4 7 1,5 12 57,4 9 1,7 12-251,2 11 1,13 10-1,12 8 1,-9-31 0,0 0 63,2 5 0,2-1 0,3 0 0,1 0-127,2 4 1,0-1-1,2-2 1,1 0 0,3 2-1,1-1 1,4 1-1,3 0 0,5 0 0,4-1 0,2-5 0,3-3 128,5-1 1,1-3 0,0-9 0,2-6 0,0-8 0,2-5 0,-2-3 0,1-6 84,-1-3 0,-1-5 1,-5-2-1,-1-4-46,0-5 0,-1-3 0,-1-3 0,-1-1 0,2-4 0,0-2 0,4-2 0,1-2 83,3-3 0,1-1 0,-4 2 0,0 1-228,3-3 1,-1 1 0,-2 4 0,-1 0 0,-1 0 0,0 0 0,0 2 0,1 1-719,2 1 1,-1 2 787,-5 3 0,1 1 0,6 1 0,1 2 0,-5 3 0,0 1 0,1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15683 7321 21550,'0'-20'-1448,"-5"4"1,0-3 0,2 3 0,1 2-1,2 0 1472,0 0 0,0 0 1,0-1-1,0 1-71,0 0 0,-4 4 0,-1 1-28,2-2 1,0 0 0,-1 0 0,-2 3 211,-2 2 0,3 1-283,-4 5 249,6-7 1,-10 6-1,4-4 1,-4 4 0,-3 2-138,-3 4 349,4-4 0,-11 12 0,6-3 0,-1 2 0,-1 2-11,0 1 1,0-1 0,-3 0 0,2 0 409,3 1 0,-4 3 1108,5 1-1578,-6 7 1,8-9-1,-6 7 1,1 1-1,2 2 83,-1 1 0,1 5 0,2 4 1,-1 1-66,2 1 1,1 10-757,2-6 405,0 3 1,0-2 0,1 2 0,2 1-1,3-1 1,0-2 0,2-1-178,-1-1 1,3-1-1,4-3 1,4 3 0,3-4 0,1 1-291,3 0 1,6-2 291,2 2 1,6-2 0,-1-4 0,3-1 82,1-4 0,1 2 168,-1-6 0,1-1 1,1 1-1,1-1 104,2 0 1,1-3-204,-6 4 0,5-5 1,0 2-1,-1-1 5,-2 0 0,3 3 149,0-7 1,1 0 0,-4-8 0,1-1 336,2 0 0,5-2-4,-5-9 0,1-5 1,-4-7-1,1-4 273,2-1 0,1-1-439,-6-6 1,-4 5-1,-2 1 1,0-3 63,0 0 0,-6-3-264,-2 1 1,-1-1 0,-7 1 0,0-2-166,1-3 0,-3 3-172,-4-3 1,-1 1-1,-6 0 1,-5-2-550,-6-3 0,-2 6 248,1-2 1,2 2 0,-6 3-1,3 1-1940,3 4 270,1 2 2183,8 13 0,-5 8 0,5 8 1</inkml:trace>
  <inkml:trace contextRef="#ctx0" brushRef="#br0">17474 6227 16150,'-14'-29'-722,"0"1"0,-1 1 0,3 3 1,1 5-1,1 5 624,-1 5 0,3 2 1,-1 7-1,-2 0 1,-2 0 467,-1 0 1,4 0 0,2 2-192,2 3 1,0 3 0,3 6 0,-2 0-81,2 0 0,1 2-78,2 3 1,0-2-1,0 7 1,0 1 170,0 2 1,0 6-243,0 1 0,0 5 0,0-1 0,0 3 323,0 2 1,0 4-301,0 0 1,-5 2 0,1-3-1,-1 2-329,-1-3 1,3-2 140,-7-5 1,5-3 0,-3-8 0,1-4-184,-1-4 418,-2-3 1,-4-11 0,0-8 53,-1-10 0,3-9-134,2 3 1,-2-6 0,2 1 0,-2-3 130,-3-1 1,6-4 47,-1 4 0,3 1 1,-3 9-1,5-1 426,4 2-32,1 8 0,1-1 97,4 10 1,5 3-553,8 12 1,-2-1 0,5 2-1,-2 1-314,0 2 1,4 0-141,-4-5 0,2 0 1,-2 0-1,3 1 514,0-1 0,11 0 1,-3 0-1</inkml:trace>
  <inkml:trace contextRef="#ctx0" brushRef="#br0">18583 7279 11011,'-8'-7'-1001,"2"6"1,1-7 871,0 3 1,-1 4-1,3-6 148,-2 1 1,2 4-1,6-4 1,3 1-1,1-1 1,1 0 34,0-1 0,-4-2 0,4 3 0,0-1-115,0 1 0,-3-3 17,4 4 0,-6-6 1,4 3-1,-3-2 1,1 1-1,0-2-24,1-2 0,-3-1 72,7 0 0,-5 0 1,2-1-1,0 0 116,-4-4 1,3 3 66,-1-3 1,0-2 0,-5 2 0,0 2 36,0 1 0,0 2-70,0 0 0,-7 0 0,-2-1 1,-4 3-72,-1 2 0,-6 4 0,-4 6 0,-3 0-41,-1 0 1,-6 1 30,1 4 0,-6 3 0,2 6 0,1 1-20,3-1 1,0 5 77,4 0-103,-2 0 1,9 0 0,-5 1 0,3 1 0,5 1 0,2 0 0,-1 3 65,-1 2 0,0 1-55,5 1 0,5-1 1,-1 1-1,-1 1 35,-1 3 0,2-3-7,1 3 0,5-4 0,-2-4 0,1-2 87,1 3 1,-1 1-65,5 1-49,0 0 0,0 1 0,1-1 1,4 1-1,5-1-76,2 1 61,3-1 1,-1 1 0,2-1 0,1 0 0,3-1 8,3-3 1,0 1 0,6-6 0,-1 0 152,1 2 1,1-10-115,3 3 28,-3-9 1,6 1 0,-3-6 0,5 0 0,3-2 410,2-2-484,0-4 0,-1-11 0,1-2 0,0-1 1,1-3-259,3-2 157,-9-1 0,9-6 1,-9 0-1,3-1 1,1-1-1,-5-1 1,-3-2-140,-4-2 0,-7 1 181,1-2 1,-13 2 0,-1-6 0,-7 5 34,-3 3 0,-7 5 134,-2-5 0,-12 8 0,-5 0 0,-8 5-59,-2 0 1,-7 3-91,-4-2 0,0 6 0,4-1 0,2 4-139,3 0 1,-2 6 35,7 0-153,0 5 0,6-2 0,4 6 1,4 0-2576,3 0 2317,8 0 0,9 0 0,14 0 1,7 0-1082,5 0 1607,7 0 1,9 6 0,8 2 0</inkml:trace>
  <inkml:trace contextRef="#ctx0" brushRef="#br0">20957 6468 10343,'37'-28'-250,"4"1"1,-3 3 0,1 6 50,-1 2 1,2 2 0,-6-1-1,0 3 1196,-4 2 1,0-2-515,-11 2 0,1 2 0,-3 0 269,2 2 379,0 1-327,-11-1-704,-1 4 0,-14-4 1,-2 8-1,-4 1-40,-1 1 1,0 3-49,-1-2 0,-3 1 0,-3 5 0,-1-2-13,-3 2 1,-4-3 8,-4 2 1,1-1-1,-6 7 1,-1 1 48,-2 2 1,-2 2-25,1-2 1,-7-2 0,-3 7 0,-5 1 5,-5 2 0,-3 3 56,-6 3 0,0-1 0,0 4 0,1-1-19,4-3 1,-2-1-70,7 2 0,-4-3 1,2 4-1,-4-4-60,4-2 1,3 0 47,3 1 0,0-1 1,2-1-1,3-3-33,5-5 0,7-3 31,2-2 1,7 0-1,-3-1 1,6-4 0,4-4 0,4-4-21,5-1 1,1 0-147,0 0 73,6 0 0,2-6 0,6-3-388,0-4 0,5 4 129,-1-1 1,12 1 0,-2-6-1,4 1-457,2 0 0,-2 0 447,5-1 1,-4 1 0,5 0-1,0 0-71,-2 0 1,-2-5 283,-6 0 0,2-2 0,0 4 0,0-2 411,-3 1 1,-4 3 199,0 0 1,-1 1 0,-4 0 430,0 0 0,-1 4-541,-7 1 1,1 6 0,-7-2 0,-1 3 21,-2 2 0,-2 7-183,-4 2 1,-2 10-1,-4 5 1,1 3 33,-1 1 1,-2 2-182,-1 3 1,-6-1-1,1 6 1,3 0 171,5-2 1,0 4-196,6-7 1,4 0 0,8-6 0,2-4 217,6-4 1,7-4-79,11-6 0,10-1 1,9-5-1,3 2-54,1-2 0,3-6-355,2-2 1,-3-1-1,2 3 1,-7-2-171,-5 2 1,-4 1-2516,-2 2 2948,-6 0 0,-1 6 0,-7 2 0</inkml:trace>
  <inkml:trace contextRef="#ctx0" brushRef="#br0">18128 8786 14054,'-9'-5'-1325,"1"-1"0,1-2 782,4-3 0,2 3 1,1-2-1,0-1 617,0-1 0,0-3 0,0 1 1,1 0 164,4 0 0,-3 0 0,4-1 1,-1 0 258,-1-4 1,1 8-106,-5-4 0,0 4 1,0-3 299,0 0 0,-6 4-403,-4 1 0,-2 7 1,-3 2 220,1 8 1,2 6-319,2 5 1,-1 4-1,6 5 1,2 0-48,2 1 0,1 4-217,0 0 0,6 2 0,3-4 1,4 3-326,1-3 1,0-2 343,1-6 1,5-2-1,2-8 1,2-2 204,0-2 0,-1-7 76,6-2 1,4-7-1,0-8 1,0-4-10,2-5 1,-5-3-57,3-1 1,2-1 0,-2 1 0,-1-1 274,-2 1 0,-3 1-179,-4 3 1,-2 4-1,-7 6 1,-1-1 1253,-4 1-1521,-2 6 1,-9 4-1,-3 7-700,-4 1 1,-4 7 101,-1-1 0,0 3 0,1 1 1,2 0-1329,2 0 1,5-4 1776,0-1 0,15 1 0,4 4 0</inkml:trace>
  <inkml:trace contextRef="#ctx0" brushRef="#br0">17915 9070 12266,'28'0'-248,"1"5"1,-1 1 0,2 0 0,2 2 0,2-1 0,3 1 205,2-1 1,2 3 0,2 4-1</inkml:trace>
  <inkml:trace contextRef="#ctx0" brushRef="#br0">9100 12482 8550,'-51'-28'9,"-4"5"1,3 6 0,0 6 0,4 6 0,12 4 0,9 1 0,8 0 187,3 0 0,8 1-76,4 4 1,2-2 0,4 5 0,4-2 372,8-2-335,7-3 1,20-1-1,6-1 1,9-6-1,7-5 1,9-7-1,-30 8 1,0 0 14,4-2 0,1 0 1,7-2-1,1-1 1,2-1-1,0 1 1,1-1-1,1 0-128,1 0 0,0 0 0,1 1 0,0 2-129,2-3 1,2 0 0,0 5-1,-1 1 1,-2 1 0,-2 1-1,-6 1 1,-1 0-90,-5 0 0,-1 2 0,-4 1 1,-1 2 11,-1 0 1,-1 1-1,34 1 1,-14 1 0,-12 1-456,-12 4 0,-12 3 267,-5 6 0,-10 5 0,-7 3 0,-12 3-453,-14 5 0,-15 8 669,-13 0 1,-15-2 0,32-17-1,-2-1 1,-2 0 0,0 0 131,-1 1 0,-2-2 0,-2 0 0,-2-2-52,-1 2 1,-1-1 0,-5 1 0,-1-1 0,-1 0 0,1-2 0,1-1 0,0 0 51,2-2 0,-1 0 0,3-1 0,-1 0 6,0 0 1,0-1-1,6-4 1,2 0-1,1 0 1,1 1-1,-33 0 932,7-1 0,14 0 13,9-5 0,19 0 184,10 0 0,14 0-807,19 0 1,11-2 0,13-3 0,11-4 289,10-4 1,6-1-473,-28 7 1,1 0-1,0-3 1,1 1 0,4-1-1,0 1 1,-1-1 0,0 1-40,-2-1 0,1-1 0,0 3 1,0-1-22,-1-3 1,0 0 0,-2 3-1,-1 1 1,1-1 0,0 1 0,31-4-312,-11 8 0,-3-3-134,-13 3 1,-6 5-1,-7 9 1,-4 4-1504,-2 5 0,-3 0 1862,4 9 0,1-2 0,8 7 0,-4-3 0</inkml:trace>
  <inkml:trace contextRef="#ctx0" brushRef="#br0">18100 7648 10343,'15'-6'-372,"3"-2"1,2-1 0,2 1 0,4 2 0,1 2 375,1 3 1,7-6 0,1 0-1</inkml:trace>
  <inkml:trace contextRef="#ctx0" brushRef="#br0">20175 8231 9858,'0'-20'-131,"0"4"1,-1-3 0,-2 3-1,-4 4 1,-2 2 0,-7 5 0,-6 4 117,-5 1 1,-14 0-1,-8 3 1,-11 5 510,-11 6-488,30-6 1,-2 1 0,-1 1-1,-2 1 1,-2 0 0,0 0-1,-1 1 1,1 0 0,3-1-1,0 0 1,2 0 0,1 0-1,2-1 1,1 1 0,-38 9-1,6-3-59,7-1 0,11-3 5,15-4-79,9 4 1,12-11-1,14 2-194,12-2 1,17-4 0,13-2 0,5-4 163,4 0 0,5-5 167,0 4 1,-4 2 0,-2 3 0,-3 2 399,-1 2 1,-8 0-203,-7 0 0,-6 2 1,-8 2-1,-1 6 463,-4 2 0,-2 3-505,-7-1 0,-5 6 0,0 4 1,2 3-209,2 1 1,7 7-1,2 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12199 8828 17786,'-14'0'-426,"0"-4"1,0-3-1,-1 1 1,1 0 250,0 3 0,1-1 0,2 1 0,2-2 0,-2 2 0,-2 2 745,-1 1 1,0 0 0,-1 0 543,1 0-801,6 0 0,8 0 117,10 0-341,9 0 0,3 0 0,8 0 1,3 0-1,5 0 0,5 0 1,2-2 116,3-3 0,4 2-36,-5-6 0,7 4 0,-2-4 0,2-1 126,-2 2 1,-5-3-260,-9 6 0,-4-1 1,-11 3 66,-4-2-65,-9 0 0,-6 5 0,-8 0 1,-7 0-119,-7 0 1,-4 2 179,-6 3-275,6-4 0,-5 10 1,5-4-1,-2 1 1,2 3-1,1 1 1,4 3-1058,1-1 0,3-5-371,4 1 1386,3-1 0,6 12 1,0 1-1</inkml:trace>
  <inkml:trace contextRef="#ctx0" brushRef="#br0">13721 8899 18740,'-16'-6'-760,"-2"-2"0,-1-1 1,2 1-1237,1 2 2133,2 1 1,5 5 0,-1 0-1,-1 0 1,-2 0 0,-1 0-1,0 0 1203,0 0-841,0 0-406,6 0 0,4 0 0,12 0 0,8 0 140,5 0 0,7 0-175,5 0 0,7 0 1,-1 0-1,6 0 250,2 0 1,5 0-152,-5 0 1,6-5 0,-4-1 0,0-1-7,-1 1 1,-2 0-165,-8 1 1,2 2 0,-7-5 0,-3 2-12,-5 3 1,-4 1-305,-7 2 0,0 0-357,0 0 0,-6 6-48,-3 4 0,-3-2 525,-2 1 1,-7 7-1,-1 6 1</inkml:trace>
  <inkml:trace contextRef="#ctx0" brushRef="#br0">13863 6639 26967,'14'-35'-1000,"-1"7"1,-2-2-1,-3 6 1,-2 2 0,-3 2-973,-1-1 1731,-2 2 1,0 5-1,0 0 1,0-1 0,0 1-1,0 0 1,-2 1 0,-3 2-1,-6 3-452,-6 2 794,-5 1 1,-13 5-1,-3 0 1,-5 2-1,-4 3 1,-7 6-1,-6 6 369,-6 7 1,3 4-391,1 5 1,-1 4 0,1 5 0,1 1-587,-2 0 1,10-1 511,1 1 0,6 4 1,5 2-1,3 2 116,5 3 0,11-4-34,8 2 0,1-4 1,9 2-1,0 1-34,3-1 0,7-2-332,4 4 1,2-2 0,4 4 0,3-2-564,5 2 0,4 0 580,5-2 1,4-8 0,7-9 0,5-4 72,8-4 0,1-10 274,9-2 0,-6-7 1,6-10-1,2-3 615,5-4 0,-3-10-277,0-5 0,-6-7 0,-8-4 0,0-2 228,0-2 0,-7 3-274,-2-2 1,-6-2 0,-4-6 0,-4-3 121,-4-1 0,-8 4-542,-3-1 0,-10-4 0,-4-3 1,-5-6-306,-5-6 0,-9 3 262,-10 1 1,-3 5 0,-3 5 0,-1 5-64,-2 3 1,-5 9-4,4 7 0,-5 7 0,1 12 0,-3 4-280,-2 3 0,5 4-122,0 3 0,-4 4 0,-6 10 0,3 5 693,0 3 1,-4 1-1,-1 0 1</inkml:trace>
  <inkml:trace contextRef="#ctx0" brushRef="#br0">20460 9454 8491,'-29'0'-137,"-4"0"0,0 0 1,1 0-1,2 0 0,0 0 262,-3 0 0,3 0 0,-1 0 0,4 0 0,3 0 0,0 0 123,2 0 0,-3 0 0,6 0 1,2 0-1,1 0 698,2 0-556,6 0 0,3 0-348,10 0 1,4-2 41,10-2-60,3 2 0,7-6 1,1 5-1,4-2 1,9 0 72,8-1 0,10 3 0,7-5 1,5 0-37,3 0 0,-35 5 0,1-2 0,1 0 1,1-1-1,6 2 0,1-1 22,7-1 0,1 1 1,2-1-1,0-1-178,5 0 1,1 0 0,3-2-1,0-1 1,2 0 0,0 1 0,3 0-1,2 1 129,-23 2 0,0 1 1,0 0-1,23 0 1,0 0-25,-24 2 0,1 0 0,0 0 0,23-1 0,1 0 0,-1-1 0,0-1 0,1 2 0,-1 0-10,2 1 1,-1 0 0,-5 0 0,0-1-2,3 2 0,0 0 1,-2 1-1,-1 0 0,0-2 1,1 0-1,2 0 0,1 1-13,3 0 1,0-1 0,-4-1 0,1-1 32,1 2 0,0 1 0,-3-3 0,-1 1 0,2 0 0,0 1 0,1 0 1,0 0 42,3 0 1,0 0-1,-4 0 1,0 1-1422,0 2 0,-1 0 1397,-2-3 1,0 0 0,0 2 0,0 0 0,2-1 0,-1-1 0,-1 2 0,-1 1 0,0 0 0,-1 0-22,-3 0 1,-1 0 0,-3 0 0,0 1-1,2 1 1,-1-1 0,-1 2 0,-1-1-213,-1 0 1,-1-1 0,-2 2 0,-1 1 163,1-2 0,0 0 0,-1 1 0,-2-1 0,0-2 1,-1 0-1,-1 0 0,1 0-130,0 0 0,0 0 1,-4 0-1,-1 0 163,0 0 0,0 0 1,-3 0-1,1 0 1,0 0-1,0 0 1,-1 0-1,-1 0 93,0 0 0,0 0 0,-4 0 1,0 0-56,33 0 1,3 0 0,-2 2-1,-2 1 1049,-1 2 0,-13 4-1073,-3-4 1,-10 6 0,0-3 0,-4 1 544,-5 1 0,-5-2-498,-9 1 0,-4-1 0,-5-5 1226,-1 2-938,-6 0 856,-2-5-667,-6 0 264,0 0-728,-6 0-472,4 0 0,-11 0 0,4 0-510,-4 0 0,4 0 238,-1 0 0,1 1 0,-5 2-844,-1 2 0,3 6 620,2-1 0,2 2 892,4 3 0,-4-1 0,-6 0 0</inkml:trace>
  <inkml:trace contextRef="#ctx0" brushRef="#br0">21313 10293 13637,'-16'-7'-515,"-1"-2"0,-2-4 0,3-1 1,3 0 461,4 0 0,6-2 0,-1-2 0,8-1 370,5 2 0,5 1 0,7 2 0,7-2-188,9-3 1,5 4 0,6-4-1,5 3 1,6 2 0,4 1-82,2 3 1,-5 4 0,-2 8 0,-7 4-68,-9 8 1,-15 7-103,-3 7 1,-13 5 0,-8 2 0,-9 3-178,-13 6 0,-9 1 225,-15 7 0,-1-7 1,-4 3-1,-4-4 204,-3-1 1,-2-1-31,0 1 0,7-8 0,4-5 1,8-7 279,9-2-306,7-2 1,16-10 0,6-1 0,11-1 86,11-4 0,5-2-2,16-1 0,-4 5 1,10 0-1,-2-2-39,1-1 0,6-2 55,-2 0-226,-3 0 0,-5-2 0,-8-3 0,-1-3 0,-3-1-334,-2-1 1,-10 1 0,-4-4 0,-7 2-633,-2 2 0,-2-1 375,-5-4 641,6 0 0,-5 0 0,6-1 0</inkml:trace>
  <inkml:trace contextRef="#ctx0" brushRef="#br0">22464 10094 8438,'-22'-18'416,"3"4"0,8-2 1691,2 12-1798,6-1 1,-8 8-1,4 5 1,1 6 421,0 2 1,1 4-490,5-1 1,0 7 0,2-3 0,4 4-163,8 2 0,7-1-46,7 0 1,7 1-1,3-1 1,3 1 43,1-1 1,-4 1-170,0-1 1,-6 1-1,-1-1 1,-7 0-164,-10 1 0,-9-1 217,-14 1 1,-9-1 0,-15-1 0,-5-2-102,-3-1 1,-2-7-309,1 2 1,1-5-1,4-4 1,9-5-415,7-4 0,12-2 296,4-4 564,4-3 0,7-12 0,2-3 0</inkml:trace>
  <inkml:trace contextRef="#ctx0" brushRef="#br0">22550 10094 8504,'-21'-19'0,"7"0"1556,8 1 1,7 9-874,9 4 0,2-1 1,17 0-1,6-1 173,4 1 0,4-4 0,1 4 0,3 0-15,5-1 0,2-2-1048,-2 4 1,0-4 0,-7 2 0,-6 1-319,-2 0 0,-1 1-1706,-8 5 0,-1 0 2231,-8 0 0,-3 13 0,4 2 0</inkml:trace>
  <inkml:trace contextRef="#ctx0" brushRef="#br0">23858 10506 8402,'-14'0'37,"-1"-2"1,1-1 903,0-2 0,6-1-374,3 1 0,5 4 0,5-4 0,6 4-67,6 1 1,6 0 0,5-2 0,2-1 42,3-2 0,4-4 0,7 2 0,5-1 2,8-3 1,1-1-379,8-3 1,2 1-1,8 0 1,3 0-55,0 0 1,-8 4 0,-9 1-1,-5-1-65,-5 2 1,-2-3-855,-12 6 1,-1 1-1455,-18 4 1606,-7 0 1,-7 0 0,-11 0-1094,-9 0 0,0 4 562,-9 1 1185,0 0 0,-4 1 0,-1 2 0</inkml:trace>
  <inkml:trace contextRef="#ctx0" brushRef="#br0">24384 10136 8402,'-6'-20'-493,"-1"4"197,-2-3 1411,-4 3 1,12 7-51,-4-1 0,3 9 0,4 1-30,3 8 1,2 4 324,8 2-1021,-1 7 0,0-4 0,-1 7 0,-2 1 0,-2 2 88,2 2 0,0-1 1,0 2-1,-3 2-252,-1 1 0,2 2-104,-4-2 1,6 3 0,-9 5 1,4-1-1,-1-2 1,-1 1-216,-1 2 1,1-5 0,-1-2 0,2-4-79,-2-2 1,3-6 157,-1-3 0,1-3 0,-3-2-34,2 0 1,1-6-275,-1-3 0,-2-3-555,7-2 0,-6 0-2052,6 0 2210,-7 0 1,10 0-1,-5 1 768,-1 4 0,12-4 0,-3 6 0</inkml:trace>
  <inkml:trace contextRef="#ctx0" brushRef="#br0">25493 10008 8410,'0'-28'90,"0"-1"1,0 3 0,1 0 0,4 4 580,5 2 1,-2 7-1,1 8-359,2 4 0,0 2 0,0 4 0,-1 6 1,1 7-1,0 7 108,-2 6 0,4 6 0,-5 5 0,0 1-213,-4 0 1,-2 1 0,-2 2-1,0 3-25,0 1 1,-2-4-585,-2 1 1,1 2 0,-7-1 0,1-2-957,1-2 1,-3-5 875,6-6 0,0-1 0,5-13 0,3-3 482,7-5 0,-1-5 0,12-6 0</inkml:trace>
  <inkml:trace contextRef="#ctx0" brushRef="#br0">26076 10008 8383,'0'-22'641,"-5"-3"171,0 6 0,1 8 0,4 11-92,0 8 0,0 11-385,0 5 1,-5 2 0,-1 4 0,-1 2 55,1 1 1,1 7-523,5-2 1,0 1 0,0 1 0,3-4-322,7-1 0,2-2 267,17-5 0,-2-3 1,12-4-1,4-8-186,3-5 0,7-5 333,-1-8 0,-3-9 0,-1-10 0,-5-3 381,-6-1 1,-8-5 37,-10-1 1,-10-5 0,-4 3-1,-5-2 239,-5 0 0,-10 6-382,-14-1 1,-4 5 0,-7 4-1,2 5 48,-1 3 0,-2 8-568,-2 4 1,1-3-1,-1 2 1,2 4-700,3 4 1,3 5-2296,7 6 3276,-1 0 0,7 7 0,2 1 0</inkml:trace>
  <inkml:trace contextRef="#ctx0" brushRef="#br0">23374 7464 8515,'-14'-7'-38,"0"1"1,0-5 0,0 1-1,-1 1 1,3-1-571,2 1 803,-2 0 0,10-6 1,-3 1-1,4 0 0,1 0 1,1-1-1,6 1 0,7-2 1,8-1 1219,5-2-1283,8 0 0,1 5 1,6 0-1,1 1 0,0 4 1,-2 4-1,-2 3 151,-1 2 1,-8 8-383,-1 6 0,-4 7 1,-11 9-1,-6 5-108,-5 7 0,-6 3 200,-6 7 1,-9 0 0,-15 5 0,-5 0-89,-3-1 1,-6 1 136,-1 0 0,-2-6 0,7-5 0,7-9 293,4-8-235,10-1 0,5-13 0,12-1 162,10-8 1,12-4-160,7-2 1,9 0 0,5 0 0,3 0-84,2 0 1,1-5 11,3 0 0,-7 0 1,1 5-1,-5 0 3,-4 0 1,-2 0-370,-2 0 1,-6 5 0,-3 0-261,-3-2 0,-5-1-47,3-2 0,-1-2 1,9-3-1,2-4-1268,3-4 1909,-2-1 0,22-13 0,-2-3 0</inkml:trace>
  <inkml:trace contextRef="#ctx0" brushRef="#br0">24682 7350 14456,'-28'-14'-1061,"6"-7"249,3-3 1018,3 4 1,7 1-1,-1 8 1,-1 3-1,-2 2 1,-2 3 0,-3 3 1012,-1 4 0,-4 4-1271,4 6 0,1 7 0,7 3 0,3 2-530,2 3 1,1-1 347,5 1 1,8-1 0,6 1 0,9-1-163,3 0 1,9 1 223,3-1 0,8 1 1,1-1-1,-1 1 285,-2-1 1,-7-4 63,-4-1 0,-5 1 0,-6 3 1,-7-2-111,-9-1 1,-8-5-47,-7 5 0,-7-5 0,-12 3 1,-2-2-170,-4-2 0,4-4-374,-3-5 0,5 4 0,3-5 0,2 0 595,3-4 1,-5-2 0,2-2-1</inkml:trace>
  <inkml:trace contextRef="#ctx0" brushRef="#br0">24341 7421 15450,'0'-19'-1122,"0"0"0,2 0 1477,3 5 0,4 0 285,10-1-221,3 8 1,13-6 0,4 5 0,7-1-1,8 1 1,6 0 0,6 1 632,4 1 1,1 1-857,0 5 1,-6-4 0,-5-1-1,-7 2 69,-5 1 0,-1 2-617,-4 0 1,-10 0-805,-14 0-1254,-10 0 947,-2 0 0,-9 0 721,-3 0 1,4 2 664,-4 2 1,4 4 0,1 7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11304 8871 11995,'0'-9'-254,"-2"-1"0,-1-1 0,-4 0 0,1 0 0,-2 3 0,0 2 1,-3 1 311,-1-1 1,-3 4 0,1-3-1,0 4 914,0 1-755,-7 0 0,5 0 0,-2 0 0,2 0 0,1 1 0,0 2 0,-3 2 554,-1-2 0,5 4 0,5-3-172,-2 0 0,4-1 0,4 0-191,6 2 1,7-1-36,9-4-161,3 0 0,13 0 0,3 0 0,3-1 1,3-2 55,3-2 1,4-5-1,4 4 1,-1 0-275,-2-1 1,-5-2 0,4 3 0,-2-1-129,-3 1 1,-8-3 81,-5 4 0,-3-5 1,-3 4-1,-4 0 153,-4-1 153,-9-4 1,-4 8-300,-6-6 0,-2 6-705,-2-2 252,-4 3 1,-2 2 0,1 0 0,-1 2 0,1 1 0,1 3 0,2 2-4133,3 3 4524,1 2 1,15 7 0,2 3-1</inkml:trace>
  <inkml:trace contextRef="#ctx0" brushRef="#br0">12711 8914 16346,'-22'-5'-193,"3"-1"0,3-1 1,2-1-1,0 2 1,0 0 282,-1 3 1,6-4 0,-1 3 689,-1 0-459,5 3 1,1 1-72,10 0 0,3 0 0,8 0 1,1 0 163,2 0 1,8 0-236,1 0 0,2 0 1,10 0-1,3 0-69,2 0 0,9-5 19,-2 0 1,5-4 0,5 3 0,4-2 99,4-3 1,-1 0-178,-3 1 0,2-1 1,-6 5-1,-4-2 109,-4-3 1,-7 4-109,-9 3 1,-9-3 0,-10 3 314,-3 0-308,-9 3 1,-8 1-1,-13 0 1,-8 0 52,-5 0 0,-8 1-277,-3 4 1,-8 2 0,-3 4 0,0-4-76,0 0 0,-3 4 132,5-2 1,-5-1 0,3 2 0,0-1-125,0-1 0,0 3 183,1-6 0,6 1 0,-3-3 0,6 2 33,-1-2 0,7-1 206,5-2 1,6 0 0,8 0 563,-1 0-663,7 0 0,8 0 1,11-2-1,7-1 202,6-2 0,4-1-234,5 1 1,5 4 0,8-4 0,3 2 38,1-2 0,1 3-52,1-2 0,3 1 0,-4-1 0,1-2 94,0-2 0,-6 3 8,1-4 0,-4 4 0,-5-4 0,-6-1 238,-7 2 1,-11 1-314,-9 2 0,-7 3 0,-6-4-247,-6 0 1,-11 4 23,-4-3 0,-1 5 1,-6 3-1,1 4-460,4 1 1,5-4 301,3 6-703,5-7 1,-1 10-1,10-4 1,4 4 778,4 1 1,13 0 0,4 0-1</inkml:trace>
  <inkml:trace contextRef="#ctx0" brushRef="#br0">13308 6753 26525,'24'-29'-498,"-2"1"1,-1 1 0,-4 2 0,0 3 0,1 0 0,-1 1 504,-4 1 1,-1 1-1,-7 4 1,-2 1-1189,-1 0 1179,-2 0 0,-2 6 0,-2 1 1,-8 3-1,-5-1 0,-7 0 0,-2 1 1,-4-1-1,-4 2 191,-4 1 0,-3 2 0,-3-2 0,-2-1 127,-1-1 1,-7-3 17,2 3-315,-3 2 1,-8-4 0,-2 6-1,-2 0 1,1 1 0,-2 4-1,-1 4 326,-2 4 1,0 3-86,-1 3 1,6-3 0,0 4 0,-1 1 541,3 2 0,-9 3-497,7-3 0,4 4 1,10-3-1,0 4 57,1 5 0,-1 4-276,9 5 0,-1 1 0,11 0 0,1 1-68,2 3 1,-1 4-462,2 6 265,4 0 0,12-5 0,4-2 0,4-1 0,4-3-238,1-2 0,8-6 0,6-1 0,9-1-200,9 0 1,4-4-409,7 1 987,0-3 0,6-2 0,4 1 0,9-2 1,9-4 244,-32-13 0,1-1-110,2 0 1,0-2-1,1-2 1,1-2 0,0 0-1,2-1 1,2-2-1,0 0 1,2-2 0,1-1 102,1-1 0,0-1 0,1-4 0,-1-1 0,-2-2 0,-1-2 0,0 0 1,0-2-17,-1 0 0,-1-1 1,1-2-1,-1-1 589,-4 1 0,-1 0-572,0-1 0,-2-1 0,-5 0 1,0-1-1,33-21 0,-4-1 1,-2 0 777,-7 1-859,-4-3 1,-10 10-1,-5-8 1,-6-3 0,-8-6-367,-6-2 116,2-2 0,-17 0 0,4-1 1,-5 0-1,-6-1-828,-9 4 902,-5 7 0,-9-1 0,-1 7 1,-3-1-1,-3 4 0,-4 4 1,-1 8-268,-3 5 1,-3 9-386,-1 9 0,-1 2 0,-4 4 0,2 4-993,2 8 0,8 7-301,8 7 1,9 0 2000,5 1 0,5 4 0,8 3 0,10 5 0,11 5 0</inkml:trace>
  <inkml:trace contextRef="#ctx0" brushRef="#br0">18839 9269 13938,'-43'-6'-109,"2"-4"1,5-2 0,6-1 0,6 4 0,2 4 0,2 3 1595,-1 2-1334,2 0 0,0 0 0,-1 0 1,-3 0-1,0 0 0,1 2 1,3 1-1,3 3 0,2 1 1702,-1-1-1740,1-1 1,6-4-1,5 2 1,6 2-1,7-2 141,2-1 0,15-2 0,8 0 1,9 0 31,8 0 1,12-2-218,7-2 1,8-4 0,-35 2 0,2-1 0,1 1 0,2-1-207,2 0 1,1 0-1,5 2 1,1-1 188,5-3 1,2-1-1,5 1 1,1 1-1,5-1 1,1 0 0,-24 3-1,1 0 1,0-1-28,2 2 1,1-1 0,1 0 0,1-1-1,1 0 1,1 1-142,0-1 0,1 1 0,0 0 0,0-1 0,1 1 1,0 0-1,-3 1 0,1 0 0,-1 0 0,3 1 1,-1-1-1,1 0 133,1 0 1,1 1 0,0-1 0,4 0-1,0 0 1,0 1-106,1-1 1,0 0 0,-1 1 0,0-1 0,-1 0 0,0 0 0,-2 1 0,0-1 0,0 0 0,1 0 0,0 1 0,1-1 148,0 0 0,1 0 1,-1 1-1,2-1 1,0 0-1,0 0-36,0 1 0,0-1 1,-1 0-1,-1 2 0,1 0 1,-2 0-1,-4 0 1,0-1-1,0 1 0,1 0 1,1 0-1,-1 0 24,0 0 0,0 1 0,1-1 1,1-1-1,0 0 0,-1 1-33,-3 1 0,0 0 0,-1 1 0,1-1 0,0 1 0,-1-1 0,-5 2 0,-1-1 0,0 1 0,1-1 0,1 0 0,0 0 58,2-1 1,0 1 0,-1-1-1,23-1 1,-1 1-63,1 2 0,-1 0 0,-2 0 0,-1 0 0,0 0 0,1 0 0,-2 0 1,1 0 23,-1 0 0,0 0 0,-6 0 0,-1 0-22,0 0 0,-1 0 0,-2 0 1,-1 0-1,-1 0 0,-1 0 1,-1 0-1,0 0-176,0 0 0,0 0 0,-7 0 1,0 0 213,0 0 0,-1 0 1,-2 2-1,-1 1 1,-2 0-1,0 0 1,-1 0-1,0 1 80,0-2 0,-1 2 1,30 7-112,-1-2 0,-14-1 0,-5 0 0,-8 0 569,-5 0 1,-13-5-509,-2 2 1,-15-2 1615,0 2-1696,-9-4 49,1 6-549,-12-1 0,-2 0 0,-6 5 0,0-1-821,0 1 1,1 2 1198,3 1 1,-2 0-1,4 0 1</inkml:trace>
  <inkml:trace contextRef="#ctx0" brushRef="#br0">20275 10037 8382,'-36'-22'166,"-4"-4"1,9 7 0,2 0-1,5 1 1,5-1 584,7 1 0,4-2 0,8-1 0,1 1-485,4-1 0,6-3 0,11 5 0,8 2 0,7 0 0,7-1-44,7-1 0,-3 7 0,1 7 0,-3 3-19,-3 2 0,1 7-255,-11 2 0,-6 12 1,-9 7-1,-9 8 118,-9 6 0,-14 7 31,-15 3 0,-12 3 0,-11 0 0,-3-1 102,-2-2 1,0 0-21,0 5 1,7-8-1,4-5 1,6-6 163,7-3 0,16-8-332,7-8 1,21-5 0,15-5 0,15-4-19,14-3 1,8-2-63,8 0-19,0-7 1,1 1-1,-3-5 1,-1 2-1,-5-1-589,-4 2 0,-12-3 0,-15 5-1590,-7-2 1466,-11 5 1,-9-8-1,-10 6 1,-4 2 800,-4 1 0,-8-4 0,-1-2 0</inkml:trace>
  <inkml:trace contextRef="#ctx0" brushRef="#br0">21199 9809 8531,'-14'-14'1325,"1"-5"-214,4 0 0,4 7 966,10 7-1624,3 10 1,11-2 0,1 8-1,2 3 1,4 5 0,0 1-1,3 3 603,-1-1 1,1 3-1210,-1 8 0,-6-1 1,-3 6-1,-5 0-120,-4-2 1,-5 5 46,-10-3 0,-9 3 0,-12 2 0,-4-2-473,-3-3 0,-5-5 68,5-10 0,0 3 1,5-7-1721,-1-2 2351,7-7 0,8-17 0,7-9 0</inkml:trace>
  <inkml:trace contextRef="#ctx0" brushRef="#br0">21228 9752 11528,'-13'-6'504,"2"-2"616,1 0 1,14-3-1,2 7 1,11-1 1218,12-2 0,7 4-1843,11-6 1,6 4 0,7-3-1,1 0 15,-1 0 1,3 5-1642,-1-1 0,0-3 0,-9 2 1140,-5 2 0,-1 2 1,-11 1-1</inkml:trace>
  <inkml:trace contextRef="#ctx0" brushRef="#br0">22280 10278 8556,'-19'-6'539,"0"-3"0,3-4 0,6 0 908,10 4 1,8 3 0,13 6 0,7 0-872,9 0 1,5 0-1,6 0 1,4-2-1,3-1 1,4-3-369,2-2 1,-1 4-1,7-2 1,-1 0-703,-1-4 1,-4 4 0,-9 0 0,-6 1-913,-6 0 1,-2-4-3173,-10 4 4578,-9 0 0,-19-1 0,-8-2 0</inkml:trace>
  <inkml:trace contextRef="#ctx0" brushRef="#br0">22763 9909 8556,'-14'-14'0,"0"1"1087,-1 4-277,7-4 1,2 13 0,8 0 417,2 8 0,0 9 1,5 4-1,2 1 908,2 3 0,1 4-1680,0 4 0,0 1 1,-1 6-1,-2-2-46,-1 1 0,-7 2-600,2 2 1,1 4 0,0 1 0,1-4-1129,-1-4 0,5-1 360,-2-6 1,4-1 0,3-9 0,3-4-2543,4-3 3500,4-8 0,8 5 0,1-5 0</inkml:trace>
  <inkml:trace contextRef="#ctx0" brushRef="#br0">24100 9425 8363,'-15'-28'213,"1"-4"0,1 4 0,6 7 0,7 9 0,7 7 969,6 4 1,6 7 0,0 5 0,0 8-495,1 9 1,-2 2 0,4 10 0,-3 2 702,-6 4-1313,1 8 1,-13-3-1,6 7 1,-3 4-1,1 4 1,-3 2 0,-5 0-1022,-7-2 0,-3-1 345,-1 1 0,0-4 0,1-12 0,4-5-1173,4-6 0,-1-9-363,1-1 2134,0-7 0,18-8 0,3 0 0</inkml:trace>
  <inkml:trace contextRef="#ctx0" brushRef="#br0">24896 9511 8388,'4'-19'9,"1"0"1,-2 1 3,-1 3 357,-2 0 0,-2 8 0,-2 2 0,-6 5 1,-3 5 734,-1 4 0,0 4-1022,0 1 7,-7 6 1,6 3-1,-4 3 1,4 0 0,4-4-244,2-2 0,6 1 0,-2-4 0,3 2 55,2-1 0,7-3 200,2 0-1,10-1 0,8 5 1,8 1-1,-1 2 0,3 4 110,-1 1 1,0 1 0,2 2 0,-6 3 292,-7 5 1,-4 2-206,-7-3 1,-8 3 0,-6-5-1,-9-1-60,-9 1 0,-5-6-579,-10-6 0,1-5 1,-4 1-1,1-5-611,3-5 0,4 2-909,4-6 1860,4 0 0,-1-11 0,-1-2 0</inkml:trace>
  <inkml:trace contextRef="#ctx0" brushRef="#br0">24754 9653 8507,'-15'-14'0,"7"-5"0,4 0 818,2 0 1,10 9 0,8 1-1,11-2 1,9 0 0,7 0-1,4 1 1185,5-1 0,5 0-1731,5 2 1,-4-2 0,2 4-1,-6 1-350,-7 0 0,-3-1-917,-1 3 1,-13 2 0,-5-3 994,-2 4 0,-8 1 0,6 0 0</inkml:trace>
  <inkml:trace contextRef="#ctx0" brushRef="#br0">21711 7535 10531,'-22'-15'-115,"3"0"1,9-3 0,6-1 0,4 0 0,4-1 570,6-4 0,10 2 0,9 0 0,7 1 0,7 2 0,4 1 23,5-1 0,8 0 0,4 6 0,-1 3-227,0 6 1,-3 4 0,-9 6-1,-10 8-165,-11 8 0,-10 7-193,-10 4 1,-6 3 0,-8 7 0,-9 0 116,-9-1 1,-8 6 7,-13-1 1,1 10 0,-3-5 0,0-3 217,-3-3 1,5 0-132,6-4 0,7 4 0,1-10 0,10-1 157,8-6 0,8-6-92,12-4 0,14-5 1,14 1-1,8-9 196,7-4 1,3-2-234,16 0 1,-3 0 0,8-2 0,-5-1-251,-5-2 1,-2-4-101,-8 4 1,-7-5 0,-8 6 0,-11 1-1312,-9 1 352,-11 2 0,-4-2 0,-8-1-1455,-2-2 2623,2 1 1,-11-9 0,5-3 0</inkml:trace>
  <inkml:trace contextRef="#ctx0" brushRef="#br0">23104 7364 10625,'-6'-28'-891,"4"1"3322,-2 3-737,2 4 0,2 13-1161,0 7 1,2 7-1,4 7 1,8 2 621,8 3 0,11-2-912,5 7 0,3-1 0,4 7 0,2 2-318,5 1 1,-1 7-117,1-3 1,-11 5 0,-2-1 0,-7-2-621,-10-1 1,-11-5 549,-6 5 1,-13-8 0,-11 0 0,-12-6-52,-9-4 0,-7-1-4,-1-4 0,1-3 1,4-1-1,2-3-784,3-2 0,5-1 259,9-5 0,4-1 840,6-4 0,-1-9 1,1-8-1</inkml:trace>
  <inkml:trace contextRef="#ctx0" brushRef="#br0">23204 7307 10630,'-24'-28'183,"4"1"1,4 3 919,8 5 0,5 8-203,3 2 1,1 6-1,4-2 1,6 2 597,6-2 1,12 3-944,9-2 0,9 0 0,7 1 0,4-1 49,4 0 1,6 3-1427,-2 1 0,4 0 0,-1 0 0,-2 0-3303,-6 0 4166,-2 0 1,-9 6 0,-1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57D200"/>
    </inkml:brush>
  </inkml:definitions>
  <inkml:trace contextRef="#ctx0" brushRef="#br0">24881 4706 13298,'0'52'1805,"0"0"1,0 2-1400,0 1 0,0 8 0,0 2 0</inkml:trace>
  <inkml:trace contextRef="#ctx0" brushRef="#br0">24938 5402 12859,'0'14'916,"7"1"0,1-1 0</inkml:trace>
  <inkml:trace contextRef="#ctx0" brushRef="#br0">25635 10094 8552,'-6'63'1099,"3"6"1,-5 9-1,1 1 1,5-38-1,1 0 1,0 1-1,1 0-5,-1 0 1,2 1-987,-2 3 0,2-1 0,-1-2 0,1 0 0,0 0 0,1 1 0,1-4 0,1 0 0,4 39 0,3 0 0,-5-38 0,2-1 0,0-1 1,1 1-89,10 36 0,-6-37 0,-1 1 0,-1-1 1,1 1-1</inkml:trace>
  <inkml:trace contextRef="#ctx0" brushRef="#br1">22905 2090 8085,'-12'-19'-136,"1"0"0,1 2 1,1 1-1,-1 0 1,2-1-72,2-2 1,0 0-1,2 4 1,0 1-1,0 0 172,3 0 1,1 0-133,0-1 165,0 1 1,-6 5 0,-4 1 25,-3 1 1,-1 3 152,0 4 0,5 0-32,-1 0 0,1 0 88,-6 0 1,6 0-149,-1 0 1,6 0 0,-4-2 189,1-3-181,-4 4 1,8-6 0,-6 6 185,-2-4-150,4 4 0,-5-6 96,2 7 0,2 0-47,-1 0 0,4 0 231,-4 0-221,6 0 1,-9 2 50,8 3 32,-1-4 109,5 5-213,0-6 1,0 7 152,0 2-210,0-2 0,0 5 0,2-4-2,2 0 1,-2 5-54,3-4 0,-4-1 0,-1 2-60,0 1 0,0 1 56,0 2 0,0 1 0,0-1 0,0 0 11,0 0 1,0 2-37,0 3 0,0-2 1,0 6-1,0-1 3,0 0 1,0-3-21,0 4 0,0-4 1,0 3-1,0 1 17,0-1 0,0-3 9,0 4 1,-1-5-1,-3 1 1,-2-4 100,-2 0 0,5-1-46,-2 0 0,-1 0 0,0 1 46,-2-1-82,5-6 1,-5 3-24,3-7-6,3 8 1,-4-9-32,6 6-33,0-6 33,0 4 138,0-1-64,0-4-49,0 4-48,6-6 26,-4 0 0,6 0 7,-3 0 144,-4 0 23,6 6-139,-7-4 0,0 6 0,1-5 97,4 2-149,-4-1 2,6 3 13,-7 1 0,0 1 0,0 0-93,0 3 77,0-6 1,1 6 39,4-2 1,-3-2 25,2 1 0,-2-4 1,-2 5 50,0 1 0,0-3-55,0 1 1,0 0-45,0 6 1,0-1-6,0 0 1,0 0 0,0 1-86,0-1 1,0 0 56,0 0 0,0 0 1,0 1-1,0-1 5,0 0 1,0 0 19,0 1 1,0-1 0,0 0-1,0 0 64,0 0 0,0 2-35,0 3 1,-2-3 0,-1 3 0,-1-2 51,0 2 1,3-1-52,1 5 1,-5-4 0,-1 5 0,-1 0 4,1-2 1,-3 8-35,4-7 0,-5 9 1,4-5-1,-2 4 41,-3 1 1,3-2-20,-1-1 1,1-1-1,-2 0 1,4 1 15,0-1 0,-1 5-21,-2 1 1,1-3-1,5-6 1,-2-1 6,2 1 0,-3 7-41,1 1 0,-1-4 0,2-6 0,-2 3-92,-2 0 0,5 8 109,-2-1 0,-1 0 0,1-5 1,2 1-6,2-1 1,-4 4 11,0-4 0,0 4 0,5-8 1,0 2-9,0 3 1,0 4 21,0 0 1,0 0-1,0-4 1,0-1 29,0 1 1,0-1-41,0 1 1,0-1-1,0 0 1,0 1 2,0-1 1,0 5 6,0 1 0,5-1 0,0-5 0,-2 1 48,-1-1 0,2 5-59,1 0 0,1 1 1,-3-6-1,4 0-53,1 1 1,-4-1 35,6 1 1,-5-1 0,4 1 0,1-1-30,-2 0 1,4 6 38,-2-1 0,-2 0 1,-1-5-1,1 2 15,0 4 1,0 0 9,2 4 1,1 2 0,-5-5 0,0 1 19,1 3 0,4 1-36,-2-2 0,-1 3 1,0-5-1,0 2-4,0 0 1,0 5-4,1 4 0,4 0 0,-5-4 0,1 0-28,1-1 1,-6 6 26,6-1 1,-5 0 0,2-2 0,0 1 5,-4 1 1,3 5-10,-1-5 1,4 1-1,-4-6 1,0 3 19,1 2 1,-4-3 16,3 4 0,1-2 0,-1-1 0,-1 4 78,3 2 0,-6-5-77,4 1 0,1-3 0,1-1 0,-1 1-62,0 4 0,4-4 40,-5 3 0,4-3 0,-4 1 0,-1 0-29,3 3 1,-6 4 12,4-5 1,-3 1-1,-2-4 1,0 3 34,0 5 0,0-3-9,0-1 1,0 1-1,0 0 1,0 1 1,0 4 1,0-5-14,0-2 1,0 4 0,0 1-1,0 3-4,0 2 0,0 0-10,0 0 1,0 0 0,0 0-1,-2 1-23,-3 4 1,4-9 13,-4 4 0,-1-3 0,1 3 0,0 0 11,-1 0 0,4-2 2,-2-3 1,2-3 0,2-6 0,0 1-1,0 3 0,0-3-2,0 4 1,0 1 0,0-2 0,0 1-9,0 1 1,0-4 14,0 7 0,0-6 0,0 3 0,0 0-5,0 3 1,0-1 13,0 1 0,0-5 1,0 4-1,0-1 29,0 1 1,0-5-26,0 1 1,0-3 0,0-1 0,0 1 27,0 4 0,0-4-38,0 3 1,0-2-1,0-3 1,0 2 11,0 4 1,-2 1-13,-2 3 1,2 2 0,-3-5-1,2 1 28,-1 4 0,2 0-10,-3-2 0,-1 3 0,1-3 0,2 3 3,1 2 1,2-5-27,0 1 0,0-8 0,0 4 0,0-1-3,0-1 0,0-4 1,0-5 1,0 4 0,0 6-1,0-3-19,0 0 0,0-1 15,0 3 0,-1-2 1,-2 4-1,-2-2 2,2 0 1,0 2 7,-2-1 0,3-4 0,-2 5 0,2-2 3,2 1 1,-5 1-7,0-2 0,1-3 0,2 5 0,-1-1 11,-2-1 1,-1 0 7,1-4 1,4 4-1,-6 2 1,3 0 68,-1 0 0,-5 5-69,6-2 0,-7-1 0,3 1 0,-2 1 46,1 3 1,1 1-39,-2 0 0,-2-1 0,2 3 0,-1 1-5,2 1 1,-2-4-32,6-5 1,-5-1-1,4 3 1,0-4-30,-1-1 0,-2-1 30,4-6 1,0 1 0,4 1 0,-2 0-14,-2-1 0,0 3 18,5-8 0,0 3 0,0 1 0,0 0 1,0-5 1,0 4-2,0-3 0,0 2 1,0 1-1,0-2 0,0 1 1,0 4-4,0-6 1,0-2-1,0 2 1,0 2 0,0 1 1,0-3 9,0 0 0,-4-2 0,-1 4 1,2-3 20,1 3 0,2-1-19,0-1 1,0 3 0,0-3-1,0 3 0,0 2 1,0-5-24,0 0 0,5-5 1,0 5-1,-2 0-77,-2-2 1,4-1 80,0-7 1,-1 6 0,-4 0 0,2 1-32,3 0 0,-4-2 18,4-5 0,-3 7 0,-1 1 0,2 1-18,2-4 0,0-1 8,-5 1 0,5-3 1,-1 3-1,1-3-23,1-2 1,-2 1 32,5-1 0,-4 1 1,3-2-1,0-2-14,0-2 1,-4 1 23,6 5 1,-6-4 0,4 0 0,0 2 3,0-2 0,-5 1 24,2 2 0,1 0 1,-1 1-1,0-1 37,1 1 1,-4-1-55,3 1 11,-4-1 0,4 0 1,0-1-1,-2-1 1,0-3-1,2 3 0,-4 2 1,4 4-1,-2 1-6,2-2 0,-4-1-5,4-1 0,-3 4 0,-2 2 1,0-1-3,0 1 0,0 3 29,0-5 1,0 7 0,0-4 0,0 0 49,0-2 0,-5 0-54,0 0 0,-1 0 0,3-2 0,-2 1 6,2-1 0,0-2 11,-2-2 0,3 1 0,-2-1 0,2 0 29,2 1 0,-5-5-52,1-1 1,-1-1 0,5 4 0,0-3-36,0 3 1,-5-4-43,0 1 0,1-1 0,4 4 1,0-4-158,0-2 0,0 6 175,0-3 0,-5-1 0,0 1 0,0-1 118,-1 0 1,3-3-48,-7 4 1,6-4-1,-6 4 1,-1-3 144,-1-3 0,-1-1 152,3-2-256,-2 1 0,4-1 1,-6-1-1,1-2 1,2-2-13,2 2 0,-1 0 1,-4 0-1,1-1-187,4 1 0,-2-3 48,6 1 1,-5-4-1,4 3-747,-2-2 348,5 5 1,-3-8 0,7 5 0,6 0-1320,7 0 1,6-3 1801,9 4 0,12 1 0,3 4 0</inkml:trace>
  <inkml:trace contextRef="#ctx0" brushRef="#br2">26630 1635 8390,'-6'-22'0,"4"1"-79,-2 7 0,-3-5 0,3-1 1,0-3-1,3-2 0,1-2 0,0 0 1,1 2 364,4 1 1,-2 1-1,7-6 1,-1 2-107,-1 4 1,5-2 0,-5 4-1,1 0 1,-1 1 853,-2 3-691,-1 1 15,-5 2 0,0 4 366,0 1-359,0 5-259,0-2-159,-6 6 61,4 0 0,-6 6 0,5 4 0,-2 3 82,2 1 0,2 2 0,-1 1 0,-1 3 32,-2 3 1,0-4-79,5 4 1,0 1 0,0 4 0,0-1 13,0-3 1,0 3-89,0-4 1,0 4 0,0 3 0,0 2 39,0 1 1,0 2 28,0-2 1,-1-1 0,-2 4 0,-2-1 71,2-4 0,1-1-58,2-1 0,0-4 0,0 0 0,0 2 31,0-2 0,0 1-90,0 2 0,0 1 1,0-1-1,0 0 13,0 1 0,2-5-13,3-1 1,-4 2-1,4 5 1,-4 0-28,-1-3 0,0-1 45,0 2 1,0 0-1,0 1 1,0-1 45,0 1 0,0-6-32,0 1 1,0-5 0,0 3 0,0 0-13,0 0 0,0-4-6,0 1 1,0 3-1,0 0 1,0 2-13,0-1 0,0 0 23,0 0 0,0 4 0,0-5 0,0 2 179,0 0 0,0-2 1,0 1-167,0 4 1,-1-5-1,-2 5 1,-2-2 0,2-1-1,1 1 1,1-2-1,-2 0 1,-2 3-11,2 0 0,-1 3-9,0-1 1,2 1 0,-3-1-1,2 1 18,-1-1 0,2 0-64,-3 1 55,4-1 0,1 1 0,0-1 0,0 1 0,-2-1 142,-3 0-143,4 1 1,-6-1 0,7 1-1,-1-1 1,-2 1 11,-2-1-24,0 0 1,0 6-1,1-1 1,-1-2-1,0-1-4,0-1 10,-6-7 1,10 10 0,-5-6 0,1 1-1,0-1 14,2-1 1,0 2 0,0 0 0,-2-2-11,2-1 1,1-7-14,2 2 1,0 1-1,0 1 1,0-1 13,0 1 0,0-2-42,0-5 0,0 5 0,0 0 1,0 0 1,0 2 1,0-6 30,0 4 0,-5 2 0,1-2 0,0-2 41,3-1 0,1-2-15,0 0 0,0 5 0,0 0-19,0-1 0,5-3 29,-1 0 0,3-3 0,-4-1 0,3-1-60,2 1 0,-3-3-25,4 1 0,-6 1 1,4 2-1,-3-1-20,1-1 0,0-1 20,-5 6 1,0-1-1,0 0-19,0 0 1,0 1 47,0-1 0,0 0 1,0 0-1,-2 0 90,-2 1-35,2-1 0,-9 0 0,6 0 1,1 0 208,-3 1 0,4-6-198,-6 1 1,5-1 0,0 5 0,2 1 10,2-1 0,0 0-210,0 0 0,0 0 1,0 1-1,0-1-151,0 0 1,0 0 197,0 0 0,-1 5 0,-3 0 0,0-1 55,0-2 1,3-2 43,1 0 0,0 0 1,-2 0-1,-1 1 376,-2-1 1,1 0 89,4 0-375,0 1 1,0-1 0,0 0 0,0 0-1,0 0-30,0 1 1,0-1 0,1 0 0,2 0-40,2 0 0,1 1-173,-1-1 1,-2 0 0,5 0 0,-1 1-92,-4-1 1,3 2 196,-1 3 0,0-4 0,-5 6 0,1-2 160,4 0 0,-4 0-55,4-5 1,-3 5-1,-2 0 1,0 0 56,0 1 0,0-2 26,0 5 1,0-5-1,0 2 1,0-1 0,0 0 0,4 5-208,1-5 0,0 5 0,-3-4 0,1 1-18,1-1 0,1 4 48,-5-5 1,5 4-1,0-2 1,-2 0-41,-2-1 1,-1 1 65,0-2 0,5-4 0,0 6 1,-2-2 77,-1 0 0,-2 1-29,0-1 0,0-3 0,0 5 1,0-2 45,0 0 0,0 1-54,0-1 0,0-2 0,0 6 0,0-3 4,0-3 0,0 4-35,0-2 1,0 5 0,0-5-1,0 0-21,0 1 0,0-4-14,0 3 1,0 1-1,0-1 1,0 0 17,0 2 1,0-4 37,0 7 1,0-2 0,0 3 0,0-1 47,0 1 1,0 2 10,0 2 1,0-1 0,0 0 0,-2 1-63,-3-1 0,4 1-25,-4-1 0,3 1 0,1-1 1,-2 0 12,-2 1 0,0-1-38,5 1 0,0-1 0,0-1 1,0-2-14,0-1 0,0 0 31,0 4 1,0 1 0,0-1 0,0 0 42,0 1 0,0-1-17,0 1 1,0-2 0,0-2 0,0-1 23,0 1 1,0 2-64,0 1 1,0-4 0,2-1 0,1 3-51,2 1 1,-1-4-48,-4 1 0,0 0 1,0 3-1,0-2 19,0-1 1,0-1 84,0 6 0,0-6 0,-1-1 0,-2 1 310,-2-1 1,0 0-58,5 1 1,-5 0 0,1-6 0,1 2 5,1-2 1,2 4-213,0-2 0,0 0 0,0-3 1,2 1-172,2 2 1,-1 5 72,7-5 1,-7 1 0,3-3-1,-1 2-50,0-1 1,1 4 74,-1 2 137,-3-4 1,5 5-1,-3-4 1,0 1-1,-1 3 11,-1 2 1,0-3-1,1 0 1,2 1-46,-2 2 1,-2 1-74,-1 1 0,5-1 1,0 0-1,-2 1-224,-2-1 1,4 1 95,0-1 101,0 1 1,-5-6 0,1-1 0,2 0 0,2 1 173,-2 2-125,-1-5 0,-2 6 1,2-6-1,1 1 0,1 1 69,0 0 0,-1-3 0,0 3 0,2 0-153,-2 0 0,0 0 114,2 2-121,-4 3 0,6-11 0,-7 4 0,0 1 0,1 1 38,4 0 0,-4 0 1,4-4-1,-3 0-9,-2 0 1,0 2 169,0-1 0,0 0 0,0-4 0,0-1 116,0 0 1,0 0-188,0 0 0,0 1 0,0-1-47,0 0 1,1 0-181,4 0 0,-3 1 0,2-1 65,-2 0 1,3 0-96,-1 1 1,1-1 0,-3 0 151,3 0 0,-4 0 108,4 1 0,-4-6 1,-1 1-1,0 1 116,0 1 1,0 2-122,0 1 1,0-6 0,-1 1 0,-2 2 61,-2 6 0,-1-3-159,1 4 0,3-3 0,-4-2 0,1 1-13,1-1 0,-6 2 80,5 3 0,-1-4 0,3 4 0,-2-1 19,2 1 0,0-3-12,-2 2 1,3-2 0,-2-2 0,1 1 25,-2-1 1,3 0-67,-2 0 0,2 1 1,2-1-1,0 2 0,0 3 1,-5-8 29,0 3 62,1-3 0,4 3 1,0 0-1,0 2 1,0 1 63,0 2-137,0 0 0,-5-4 1,0 0-1,2 3 0,1 2-151,2 2 150,0-4 0,0 4 0,0-3 0,0 3 0,0 2-76,0-1 50,-6-5 1,5 9 0,-4-4 0,3 3 0,2-1-4,0-1 1,0-2 0,-1 3-1,-2-1 22,-2 1 1,0 2 12,5 1 1,-2 1-1,-1-1 1,-1 2 0,0 3 1,1-3-15,-1 3-3,2-3 0,-4 0 0,6 4 0,-2 2 0,-1 0-73,-2-3 0,0-1 1,4 0-1,-2 2-4,-2 3 0,-1-1 85,1 2 1,2 3 0,-5-5 0,0 2 139,0 0 1,3 0-95,-4 5 0,4-2 0,-3-2 1,2-1-8,3 2 0,1-4-31,2 2 0,0-6 0,0 2 1,0-1-225,0 1 0,0 0 137,0 0 0,0-4 0,0 4 1,0-1 28,0 1 0,0 4 67,0-5 1,0 0 0,2-3-1,1 1 48,2 3 0,1-1-20,-1-5 0,-4 1 0,6 1 0,-3 1-8,1 2 0,4 1-60,-4-6 0,0 5 0,-3 0 0,1-1-15,1-2 0,6 3-13,-5 0 0,-1 1 0,-4-4 0,0 1-32,0 2 1,5 0 81,0-4 1,0-1 0,-5 1 0,0-1 26,0 1 1,0-1 62,0 1 0,0-6 0,0 1 0,0 1-28,0 2 1,4 0-92,1-3 0,5 2 1,-6-3-1,1 0-14,1 1 1,-2-2 17,5 2 0,-6 1 0,3-4 0,-1 1-20,0 3 1,4-3 48,-4 2 1,5-1-1,-4 4 1,0-1 91,1-3 1,-1-1-113,-1 2 1,-4 3-1,6-3 1,-3 1-8,1-1 0,5 1-29,-6-6 57,1 6 0,0-8 1,1 7-1,0 0 0,2 0 25,0-1 1,-3-1-1,3 4 1,0-3 15,0 3 1,-4-4-51,6 1 1,-5-4-1,2 5 1,0 0-19,-4-2 1,3 0-41,-1-3 45,6-3 1,-8 9-1,5-4 1,-2-1-1,-2 2-101,-3 0 105,6-4 1,-6 9-1,4-5 1,-4 1-1,-1-1 10,0-1 1,0 4 0,0-3 0,0 2 41,0 0 1,0-1 245,0 6-226,0-7 0,-4 8 1,-3-5-1,1 1 1,0 2 74,3 4 1,-1-2-1,1 4 1,-2 0-209,2-1 1,-3 1-1,1 0 1,-1-3 0,3 7 0,-2 2-24,2 1 1,-3 0 84,1-3 1,-5 3-1,4-3 1,0 1-9,-1-1 0,1 2 160,1-7 1,4 6 0,-6-2-1,3-1 21,-1-3 1,0 2-169,5-2 0,0 5 0,0-3 0,0-1-201,0 1 1,0-2 78,0-4 136,0 5 0,0 1 0,0 3 0,0-5 0,0-1 100,0 1 1,0-1 0,0 4 0,0-1 6,0-4 1,0 4-108,0-2 0,0 2 0,0-3 0,0 1-4,0-2 0,5-1 0,0-1 1,-1 1 0,-4 0 0,0 1 28,0 1 0,0-5 2,0 6 1,5-3 0,0-2-1,-2 2 1,-1 4 0,-2-4-41,0 3 0,1-3 0,2-2 1,2 1-7,-2-1 0,0-4-24,2 0 1,-3-1 1,6 4-1,-5-2 1,2-3 0,-1-1-52,3-4 91,-6 6 0,6-3 0,-6 4 0,2-4 0,2-1 93,-2 0 1,-1 2 0,-1-4 0,2 2 83,2-2 1,0 4 11,-5-2-110,0 0 1,0 0-1,0 0 1,0 0-1,0 0 7,0 0 1,-5 6 0,-1-1 0,0 1-206,-1-1 0,-2 2-73,4-2 112,-6 9 1,5-3-1,-5 3 1,1-1-1,-1 1 61,-2 5 1,-2 2 0,-3-1 0,-1-3 222,2-1 1,1 0-144,2-2 0,0 2 1,-1 3-1,3-5-161,2-3 0,-2-2 98,2 1-175,4-1 1,0-4-1,6-2 1,0 0 0,1-1-1662,4-1 0,11 6 1834,12-3 0,7 4 0,8 2 0</inkml:trace>
  <inkml:trace contextRef="#ctx0" brushRef="#br0">22863 5132 8408,'-32'0'-161,"4"2"1,7 2-1,10 6 1,11 3 160,8 1 0,11 0 0,3 0 0</inkml:trace>
  <inkml:trace contextRef="#ctx0" brushRef="#br0">23147 5345 8540,'0'-14'-292,"0"0"1,2 0 0,2 0 0,6-1-1,4 1 292,5 0 0,9-7 0,9-1 0</inkml:trace>
  <inkml:trace contextRef="#ctx0" brushRef="#br0">23545 5246 8309,'-28'0'173,"1"0"1,5-2 105,7-2 1,20 0-1,14-5 1,8-4-1085,6-4 0,2 1 805,3-3 0,3 3 0,-5 2 0</inkml:trace>
  <inkml:trace contextRef="#ctx0" brushRef="#br0">23744 5161 9891,'-35'-15'-157,"12"3"0,-1 1 0,8 1 498,7-1-368,2 5 1,1-13 0,-2 3-1</inkml:trace>
  <inkml:trace contextRef="#ctx0" brushRef="#br0">23118 4748 9632,'-26'-14'-301,"4"-2"0,7-1 158,9-2 0,17 0 1,8 5 121,6 0 0,10-7 0,1-1 1</inkml:trace>
  <inkml:trace contextRef="#ctx0" brushRef="#br0">23474 4748 8578,'0'15'-16,"0"-1"1,8-6 222,6-4 0,8-2 108,11-2-34,4 0-281,5-6 0,1 4 0,0-4 0</inkml:trace>
  <inkml:trace contextRef="#ctx0" brushRef="#br0">24028 5004 8546,'-28'2'795,"0"2"0,5-2-222,4 3 0,10-5-482,4-5 0,7 2 1,6-7-1,8 1-1100,4 1 1009,10-5 0,0 6 0,5-8 0</inkml:trace>
  <inkml:trace contextRef="#ctx0" brushRef="#br0">22777 5004 8304,'-14'-1'-143,"0"-3"1,0 0 0,1-1-1,2 0 1,3-1 155,2-2 0,3 0 0,6-3 1,3 3-1,2 0-437,3 0 1,2 5 0,1-2 423,0 4 0,0 1 0,0 0 0</inkml:trace>
  <inkml:trace contextRef="#ctx0" brushRef="#br0">22834 5047 8304,'-8'-6'-834,"2"-2"681,6-7 0,1 3 0,4 1 153,5 1 0,9 1 0,3-5 0</inkml:trace>
  <inkml:trace contextRef="#ctx0" brushRef="#br0">22564 4990 8392,'-19'0'-38,"0"0"1,3-2-354,5-2 193,5 2 93,6-11 1,1 12 0,4-4-1,5 4-850,2 1 955,-4 0 0,5 6 0,-5 2 0</inkml:trace>
  <inkml:trace contextRef="#ctx0" brushRef="#br0">22578 5075 8397,'-6'8'0,"-2"-2"203,-6-6-179,6 0 0,5 5-24,12 0 0,1 0 0,10-5 0</inkml:trace>
  <inkml:trace contextRef="#ctx0" brushRef="#br0">22905 5203 8301,'-49'5'0,"8"0"630,11-2 0,16-2 0,14-1-1971,8 0 1341,4 0 0,9-6 0,1-2 0</inkml:trace>
  <inkml:trace contextRef="#ctx0" brushRef="#br0">22919 5118 8279,'-20'-6'-619,"9"2"619,-3-5 0,9 6 0,-1-4 0</inkml:trace>
  <inkml:trace contextRef="#ctx0" brushRef="#br0">22763 4890 9407,'-14'-9'-320,"0"1"1,-1 0 0,1 0 0,0-3 0,0 0-1,-2-1 261,-3-3 0,3 7 0,-3-9 0,3 0 1,1 1-1,-4 0 165,-5 2 1,-3-2 0,-1-1-1,-1-2-28,1 1 1,-7 1 0,-3 0 0,-3-2-10,-2 1 1,-1 4-35,-3 5-10,3-4 1,-15 7 0,7-4 0,1 5 0,4 4-57,4 1 1,-2 1-1,10 3 1,2 2 69,4 2 0,6 1-34,-1 5 0,8-4 1,7-1 7,-3 2-106,6 2 0,1 0 0,10-2-182,5-2 0,7-4 2,2 5 268,6-7 1,-3 9-1,7-4 1</inkml:trace>
  <inkml:trace contextRef="#ctx0" brushRef="#br0">21768 4635 8444,'-37'-15'0,"4"-4"545,10 0-304,2-6 1,13 9 0,5-1-1,6 6 411,7 6-1005,9 4 1,-2 7 0,5 3 0,-1 4 0,-2 1-47,1 0 0,-4 1 0,4 0 0,-1 3 179,0 1 0,0 0-262,-4-5 295,-8 0 0,6 5 187,-3 0 0,2 6 0,2-2 0</inkml:trace>
  <inkml:trace contextRef="#ctx0" brushRef="#br0">15512 3995 22811,'7'-40'-426,"0"-1"1,1 2 0,2-1 0,10-36 0,5 9 0,1 8 0,-1 9 0,-1 4 968,-1 3 1,-5-1 0,1 12-1,-5 5-143,-5 7 0,-2 12 0,-6 10-588,4 10 158,-3 9 1,4 15-1,-6 7 1,-2 9 0,-2 8-1,-6 8 1,-4 8 73,5-34 1,-1 1 0,0-1-1,-1 1 1,-1 2 0,-1 0-1,1-1 1,0-1-168,0 0 1,-1-1 0,0 4 0,-1 0-138,0 1 0,0 1 0,0-3 0,-1 0 0,1-1 0,0-1 0,0-3 0,0-1 4,-15 33 1,-1-4 185,-3-11 1,8-14 0,-4-12 0,2-13 372,1-12 1,-5-4 643,-2-2-873,10-7 0,-11-8 0,11-12 0,-4-6 0,-2-5 1,1-5-1,1-3-13,3 0 0,-1-3 19,6 2 0,0 4 0,5 9 1,1 4 354,4 7 1,4 12-519,10 7 224,9 2 1,10 16 0,9 8-1,7 12 1,5 5 0,7 5-1,5 2-395,5 3 1,-8-5-197,3 4 1,-12-10 0,0-5 0,-7-5 9,-4-4 1,-2-5 231,-8-10 1,-4-10 0,-6-12 0,1-6-395,-1-3 0,2-2-957,2-4 1884,5 6 1,11 1 0,3 7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21128 8402 21116,'21'-36'-433,"-1"-4"0,5 7 0,-1 3 1,1 3-1,1 5 0,-1 1 1,-1 6 151,1 4 1,-5-1 0,-1 8 0,-4-1-617,-6-1 809,-3 4 0,-12-4 91,-3 6 1,-4 5 0,-1 1-1,-1 2-56,1 3 0,-5 3 17,0 5 0,-6-2 0,1 7 0,-4 1-227,-5 2 0,1 2 1,-6-1-1,-3 2 160,-5 3 0,-9 2 46,-7 3 0,28-17 1,-1-1-1,-36 18 1,32-18-1,-1-1-131,-2 1 1,0-2-1,-2 2 1,0-2 202,1-3 1,0-1-9,2-1 1,0-1 0,-25 2 0,3-1 0,3-4 0,8-4 0,6-3 0,9-2 158,6 0 1,4-12-149,3-2 0,-1-3 1,6 3-1,3-1 58,5 1 1,5 0-151,6 0 0,0 0 1,1 1-1,6 3 171,7 6 0,6 2 715,9 2-650,12 0 0,-1 6 1,12 6-1,1 3 1,3 6 92,1 1 1,6 0 0,1 3 0,1-3 55,-3-1 0,-4 4-171,-1-1-135,-6-3 1,-10-1 0,-13-7 0,-7-2 0,-7-2-612,-5 2 1,-2-3-1,-7 2 548,0 1 0,-13 1 1,-3 3-1</inkml:trace>
  <inkml:trace contextRef="#ctx0" brushRef="#br0">11488 11217 8578,'-28'-14'-395,"1"-1"1,3 3-1,5 1 1,4 1 346,0-1 0,8 3 0,2-1 0,3-2 0,1 0 135,-4 1 1,2-3-1,-5 4 224,2-4 0,-6 4 1,3 1 62,-4 2 0,-2-4-160,-4 5 1,3 1-1,-5 4 1,2-2 354,0-3 1,0 4-291,5-4 0,-2 4 0,-1 1 47,-2 0 1,5 0 201,4 0-352,7 0-146,-3 0 0,7 0 0,3 1 1,2 2-173,2 2 0,6 1 161,5-1 0,2-2 1,-3 7-1,5-1 43,-1-1 0,9 5-49,-2-4 0,7 4 0,-1-1 1,3 0 42,6-3 1,2 0-5,11 6 0,3-1 0,12 0 0,3 0-19,0 1 0,-33-8 0,0 1-12,1 2 1,-1-1-1,3 1 1,-1 1-1,2 1 1,0 1-1,-4-2 1,1 0 17,-1-1 0,0 1 1,-1 1-1,1 1-51,1-1 1,0 0 0,3-1 0,1 0 0,0 1 0,-1 0 0,-1-1 0,0 1 57,0-1 1,0 0-1,0 2 1,0 0-22,0-4 1,0 1 0,3 2 0,1 1 0,1-1-1,1 0 1,-2 1 0,0 0 11,-1 2 0,2-1 0,1 0 1,2-1-95,1-1 0,1-1 0,3 2 0,1 0 1,0-4-1,0-1 0,1-1 0,0-1 88,3-2 1,-1-2 0,0-1 0,1 0-83,5-1 0,1 0 0,1-4 0,1 0 0,1-3 0,0-1 0,-3-2 0,1-2 189,-2-1 1,0-1 0,-2 0-1,0 0-73,-2 0 1,0 0 0,-1 0 0,-1-1-1,-3 0 1,-1 0 0,-5 0 0,0-1 75,-4-1 0,0 0 1,-5 0-1,0 0-89,1 0 1,0 0 0,-2 3 0,-2-2 0,-2-1 0,-1 0 0,32-16 131,-5-1 1,-9 1-275,-3 5 1,-4-5 0,0 1 0,-8 4-343,-5 2 0,-4 9 169,-9-2 1,3 0 0,-8 3-597,0 4 1,-7 7 726,-2 0 1,1 11 131,4 9 0,0 5 0,1 9 0</inkml:trace>
  <inkml:trace contextRef="#ctx0" brushRef="#br0">9484 14814 8499,'-38'-7'-66,"1"-2"1,3-2 0,2 0 0,4 1 1262,4-1 1,10 3-888,9-1 0,11 1 1,9-3-1,7 3 1,6 0-1,4 2-332,1-1 1,11-4 0,0 3 0,5-1-182,5-1 0,3 2-48,4-1-95,-2-4 1,10 12-1,-1-6 1,8 3-1,-34 1 1,0 1 345,2 0 0,0 1 0,2 0 0,-2 0 0,-1 1 0,0 0 0</inkml:trace>
  <inkml:trace contextRef="#ctx0" brushRef="#br0">11204 14785 8500,'-35'-6'340,"1"3"1,-3-5-1,10 0-154,12 0 1,8 5 0,12-2 169,4 3 0,10 2 0,5 0 0,5 0 0,4-1 0,5-2 283,3-2 1,3-1-902,3 1 50,-2 3 1,5-4-1,-3 4 1,6-1 0,3-1-1,5 0 1,2 3-3707,1 1 3918,-4 0 0,16 6 0,-3 2 0</inkml:trace>
  <inkml:trace contextRef="#ctx0" brushRef="#br0">12867 14842 8486,'-34'-14'233,"4"1"0,-3 4 0,4 4 186,5 3 1,-1 7 0,8 1 0,3 2 0,4 3 299,4 2 1,1 1-1,7-1-263,2-4 1,4 4-282,6-4 1,7-2 0,3-1 0,3-1-63,1 0 1,5-1-52,0-4 1,12 0-1,-1 0 1,3 0 28,2 0 0,6 0-518,2 0 1,7-1 0,7-2-1,1-4-720,4-1 1,3 4 816,-36-1 1,-1 0-1,0 3 1,0-1 0,-1-1-1,-1 0 1,34-2-2234,-6 3 2281,-5 1 0,-6-4 1,0-2-1</inkml:trace>
  <inkml:trace contextRef="#ctx0" brushRef="#br0">14375 14870 8507,'0'-14'39,"-2"2"1,-1 0 0,0 5-1,4 0 454,7 4 1,6 3 0,4 5 0,2 3 53,2 0-446,2 4 1,6-5 0,3 4 0,5-2 0,3 1 0,4-3 0,0-2-47,3-3 0,5-2 1,0 0-1,2 0-803,2 0 1,0-7 436,-1-2 1,3 1 1,3-1 0,2-1 0,7-4 0</inkml:trace>
  <inkml:trace contextRef="#ctx0" brushRef="#br0">11432 12496 16405,'-19'0'-155,"0"0"1,0 0 0,0 0 0,0 0 0,1 0 0,3 0 549,0 0 0,1 0 0,0 0 392,0 0-766,6 0 0,3-5 0,8-1 0,4-2 133,0-3 0,-2-1-104,5-3 0,-6 1 0,4-2 0,0-1 82,0-2 1,-5-6-137,2 1 0,-2 2 0,0-2 0,2-1 27,-2-2 0,-1-1-356,-2-1 302,6 1 1,-4 1-1,4 2 1,0 1-1,2 0 28,0 2 0,5 2 0,-2 5 0,5 1-27,3 0 0,1 0 105,-1 0 0,-2 6 0,6 3 0,-1 2 145,0-2 0,1 3-84,6-2 0,-1 2 0,1 2 0,1 0 157,3 0 1,-3 5-204,3 0 0,2-1 1,-2-4-1,0 0 84,2 0 1,1 0-126,7 0 1,-5 0 0,0 0 0,0 0-123,-2 0 0,4 0 13,-7 0 1,-6 0 0,-8 0 0,-4 0-55,0 0 1,-6 0 278,1 0 1,-9 0 1132,-1 0-1118,-6 0 0,-4 0-147,1 0 0,4 0-107,-4 0 0,5 7-9,0 2 1,2 4 0,2 1 0,0 0-229,0 0 0,0 2 78,0 3 0,0-3 0,0 5 0,0-3-338,0 1 1,5 2 284,0-2 0,-1-3 0,-4 3 0,0-4-652,0 0 1,2-6 390,3 1 1,3-1-1,6 4 1,3-2-579,7-2 0,4 1-350,20 4 1611,-1 0 1,29 0 0,-3 1 0</inkml:trace>
  <inkml:trace contextRef="#ctx0" brushRef="#br0">13223 12553 12606,'-19'-1'-372,"0"-3"0,3-2 0,4 0 0,2-1 1,1 3 873,1-3 1,-5 6 191,4-4-584,2-3 1,1 5 0,4-5 0,-1 0 0,-3 0 58,-2-3 0,5 3 0,-2-1 0,4-4-103,1-4 1,0-1 3,0-5 1,0 4-1,0-5 1,0-3-39,0-4 1,0 1 2,0-4 1,0 0 0,1 1 0,2 1 46,2 2 0,4 6-126,-4 1 0,6 5 1,-1-1-1,4 3 51,5 2 0,-3 5 92,3-1 0,-3 6 1,-2-4-1,0 1 84,0 4 1,0 2-99,1 1 1,-1 1 0,0 2-1,-1 4-143,-4 1 1,4-4 72,-4 6 0,-1-2 0,2 1 0,-1-3 28,-1 1 1,5-6 26,-4 4 1,-1-3-1,2-2 1,2 0-2,6 0 1,-1 0-68,7 0 1,-7 0 0,4 0 0,-3 0-37,1 0 0,7 0 20,-3 0 0,0 0 0,-1 0 0,-2 0 91,-2 0 1,-3 0-29,0 0 1,-1 0 0,0 0 0,0 0 117,0 0 0,-4 0-115,-1 0 1,1 0 9,4 0-66,-6 0-60,-2 0-122,-6 0 493,0 0-189,7 0 67,-6 0 79,6 0-112,-1 0-316,-5 0-75,6 0 203,-7 0 66,0 0 455,6 0-294,-4 0 0,6 1-92,-4 4 0,-2-2 0,4 5-131,0-2-12,-4 5-54,11-3 0,-12 7 1,6-1-1,-3 0-368,1 0 0,1 2 0,-2 1 1,2 4-711,2 1 1,1 3-544,5 8 0,9 4 1633,5 5 0,7 7 1,7 2-1</inkml:trace>
  <inkml:trace contextRef="#ctx0" brushRef="#br0">28734 10165 11153,'-6'-8'-74,"5"-5"1,-6 5 0,3-1 0,-1-1 0,2-1 0,1-1 0,2-3 485,0 1 0,2 0 0,2 0 0,4 0 1,2-1-1,-2 1 237,-2 0 0,3 0 0,-2 1 723,1 4-267,-5-4-571,3 11-403,-6-4 0,-1 8 0,-3 2 0,-2 6 187,-2 2 0,3 3-104,-4-1 0,4 5 0,-3 1 0,0 3 22,1 2 1,3 3-166,0 5 1,-3-1 0,1 6-1,0 1 42,-1 2 1,3 7-69,4-1 1,0 7-1,0-2 1,0 3 137,0 2 0,0-6-147,0-4 0,4-4 0,3-4 0,-1-4 36,0-5 0,4-3-120,-5-8 42,6-10 1,-8 10 64,6-9-1170,-6-4-417,4 0-681,-7-6-2544,0 0 3158,0-6 0,0 3 1661,0-7 1,6 1 0,2-5 0</inkml:trace>
  <inkml:trace contextRef="#ctx0" brushRef="#br0">29403 10278 9779,'0'-9'-770,"0"0"1,0-3 1299,0 0-378,0 4 0,0-5 0,0 4 0,0-4 0,0-1 0,1 0 0,2 0 0,2-1 0,-2 1 494,-1 0 1,3 0-1,-1-1 1,0 1 972,-3 0-69,-1 0-1106,0 0 1,-1 14-179,-4 9 1,-5 10 0,-7 11 0,-4 3 155,-1 5 0,3 8-297,-4 1 1,5 2 0,-2-3 0,1 3 28,0 2 0,0-6-250,5 3 0,6-4 0,3-1 0,3-2-161,2-3 0,2-5 18,3-9 1,9-4-1,10-6 1,3-1-109,1-4 0,5 2 304,0-6 1,5-2 0,-3-7 0,1-6 197,4-3 1,-4-7-69,2-4 1,-8-3 0,0-1 0,-6-2 130,-4-3 1,-2 1 71,-9-6 0,2 2 0,-6-4 0,-2 1 66,-1-5 1,-7 1-319,0-4 1,-11 4-1,2 4 1,-3 2-95,-4 2 1,6 9 25,-4 7 0,-2 3 1,2 2-1,2 1-471,1 4-224,2 2 0,-1 7-1126,1 0-650,6 0 539,2 0 1,17 2 1046,3 3 0,8-4 931,-3 4 1,7 3 0,-4 0 0</inkml:trace>
  <inkml:trace contextRef="#ctx0" brushRef="#br0">30227 10023 9915,'-6'-15'-359,"4"1"0,-2 0 0,2 0 1266,2-1 1,0 1 0,-1 2 84,-4 2 0,2 4-167,-7 6 0,1 3-579,-6 6 0,-3 3 1,-1 13-1,1 5 82,2 6 0,-3 0-262,0 2 1,2 3 0,6 4 0,2-4-6,-2 0 0,4 0-80,2 2 1,4-1 0,1-1 0,1-3-168,4-5 1,3-3 191,6-1 0,2-6 1,1-2-1,4-4 212,1-4 1,2-8-158,4 0 1,1-4-1,-1-1 1,1 0 142,-1 0 1,0-6 76,1-4-176,-1-9 1,1 2 0,-1-7 0,1-1 0,-1-2 40,0-1 0,-1-1 1,-1 1-1,-4-1 198,-2 1 1,-5-2-192,-6-3 1,-1 3 0,1-3 0,-4 3 106,-3 1 1,-9-4-165,-2 0 0,-8 0 0,-4 4 1,-1 1 77,-3-1 0,-4 6-68,-4-1 0,3 11 0,-3-1 0,3 3-189,1 3 0,1 2 11,-1 6 1,3 0 0,2 0 0,5 0-173,3 0 0,2 0-611,0 0 318,6 6 1,1-3-1,7 7 1,2-1-903,3-1 0,3 3 1,6-4-1,2 0-802,3 5 2244,3 0 1,6 2 0,1 1-1</inkml:trace>
  <inkml:trace contextRef="#ctx0" brushRef="#br0">29346 13193 9372,'6'-29'451,"2"7"0,8 3 0,3 5 0,5 5 0,2 5 406,3 8 0,-2 5 0,-4 8 1,-5 4-743,-7 1 0,0 2 0,-6 4 0,-4 1 1,-4-1-1,-6 1-274,-4-1 0,-8 0 59,-2 1-16,-10 6 1,-4-7-1,-5 0 1,-1-7-1,-1-5 1,-2-4-1,-3-2-501,-2-5 0,5-5 802,-1-5 0,3-14 0,3-11 0,3-5 225,5-4 0,11-7-207,7-1 0,3-7 1,7 2-1,2-4 166,1 0 1,4-1-211,3 0 1,2-2-1,8 1 1,-1 1 157,0 7 0,0 10 84,1 7 1,-3 9-1,-1 5 846,-1 3-906,-1 8 0,1 2 0,-1 6 5,2 0 1,-3 2-428,2 2 0,-1 4 0,7 8 0,1 2-84,2 1 1,5 11 132,-5-2 1,6 10 0,-3 0 0,2 3-28,0 2 0,-7 5 12,2 5 1,2 3 0,-4 4 0,-4 4-147,-7 0 0,-5 3 171,-1 4 0,-7 0 1,-6 0-1,-6-1 209,-3-4 1,4-8-22,-1-6 0,-1-9 1,1 1-1,2-4 74,1-10 0,3 0-256,4-6 1,-4-2 0,5 0 0,0-2-354,4-2 1,2-7-3088,2-2 23,0 1 1552,0 4 1,6-6 1870,4-3 1,9-4 0,3-1 0</inkml:trace>
  <inkml:trace contextRef="#ctx0" brushRef="#br0">30327 13079 8457,'24'-63'356,"-2"0"1,0 1 0,-2 7 0,1 6 693,-4 8 1,-7 11 0,-7 12-1,-6 6-408,-7 2 1,-10 7 0,-7-2 0,-6 4-511,-4 1 1,-2 6 0,-7 5-1,-1 5-305,1 3 0,-2 5 117,6-5 1,-2 6-1,10-1 1,4 1-277,5-1 0,11 1 174,9-6 0,7 4 0,7-2 0,12 0-221,9-1 1,6-1 514,7-5 0,4 5 1,4 2-1,1 1 232,2 3 1,-1 2-236,-5 1-25,-4 7 0,0 3 0,-9 9 0,-5 6 0,-10 3-76,-7 6 1,-7 3 0,-7 4 0,-6-2-243,-7-6 0,-6-9 87,-9-4 1,-4-10-1,2-5 1,2-5 6,4-4 1,12-10 169,-1-9 0,9-7 1,0-7 156,4-10 1,2-13-161,4-6 0,5-4 1,7-7-1,2-6 152,-2-5 0,4-8-54,-2 1 1,0-2-1,-3-2 1,1 0 316,2-1 1,-2 3-273,-7 3 1,-4 2-1,-6 9 1,-1 5 381,-4 7 0,-9 13-268,-10 11 1,2 3 0,-2 2 0,0 1 286,2 4 0,2 3-654,6 6 1,4 0-1552,1 0-63,5 0-4170,-2 0 5843,6 0 0,6-7 0,2-1 0</inkml:trace>
  <inkml:trace contextRef="#ctx0" brushRef="#br0">29460 15567 8215,'-19'0'34,"0"0"1,1-2 0,3-1 0,0-3 0,3-2 0,2-3 336,5-2 0,4-1 1,1 0-1,0-2 0,3-1 1,5-4 79,6-1 0,10 3 0,1-3 0,5 1-123,3 4 0,7-3 0,-2 1 0,3 3-93,1 5 1,-4 3-119,0 3 1,-5 5 0,4 0 0,-2 10-212,-4 7 1,-7 5 51,-5 7 0,-5 5 0,-3 4 1,-3 3-121,-2 2 1,-7 4 65,-9 1 0,-2 1 1,-4-2-1,-3 4 28,-5-1 0,-3-1 101,-1-6 1,-1-2 0,1-3 0,0-5 277,-1-3 0,7-8 506,3-3-330,-3-3 0,14-8-203,3-4 1,12-4-1,10-3 1,5-1 228,5 0 0,-2-2-293,8 1 0,2 1 1,-2 2-1,0-1-430,2-2 1,-5 0-127,3 5 0,-3 5 0,-3 1 0,-5 2-839,-7 3 1,-3 2-967,-7 1 0,4 5 2141,-4 0 0,0 6 0,-5-2 0</inkml:trace>
  <inkml:trace contextRef="#ctx0" brushRef="#br0">30796 15467 8239,'0'-22'-217,"0"3"0,0 4 0,0-1 1,0-2-1,0-1 0,0 1 174,0-3 0,2 5 0,1-4 1,3-1-1,0-1 0,1-2 136,-4 1 1,3 4 0,1-5-1,-1-1 151,0-2-187,-1-2 0,0 1 0,-1 0 0,0-1 0,-3 1 0,-1 1 1,0 3-8,0 5 1,-6 3-1,-4 2 1,-2 0-65,-2 0 1,-2 6 7,-3 3 1,-3 4-1,-7 1 1,-2 0-123,-7 0 0,-2 6 113,-12 3 0,-2-1 1,-7 2-1,-6 1 24,-2 1 1,-4 3-4,-3-1 0,2 0 0,34-6 1,0 0-1,-1 0 0,1 0 78,-39 6 1,3 8-60,10-8 0,-2 4 1,5-4-1,0 2 45,-1 3 1,9-2-37,8 7 1,2-1-1,1 7 1,0 2 52,1 1 1,2 7-46,8-3 0,1 9 0,-5 3 0,-3 2 18,-1 2 1,3-2-44,0 1 0,5 0 0,-3 7 0,1 1 13,3 1 0,4 3-60,4-3 0,4 2 0,5 5 1,3-1 11,2 1 1,4-4 14,6 3 0,2-3 1,2 4-1,7-3 5,7-2 1,5-1 12,11-5 0,-3-7 0,9-2 1,2-4 54,4-1 0,8-2 16,-2-3 0,2-2 0,1-5 0,0 3 16,4-3 1,2-7-61,1-5 1,-2-3-1,8-4 1,1-2-82,1-5 0,4-4 54,-7-1 0,4-3 0,4-5 0,4-8 19,-39 7 0,-1-2 0,1-3 0,-2-1 26,33-18 0,-5-6 0,1-1 0,-1-4 50,-1-4 0,-2 0-25,-6 0 1,-5-4 0,-2-10 0,-25 30 0,-1 0 153,22-33 1,-8-5-196,-5 4 1,-4-3 0,-6-3-1,-4 3-56,-3 3 0,-8 2-17,-3 8 0,-5-1 1,-5 0-1,-4 3 33,-4 7 0,-8-1-94,-2 10 1,-4 2-1,-3 0 1,-3 1-360,-5 3 1,-3 2 256,-2 2 0,-6 0 1,-1-1-1,-1 2-294,4 4 0,4-3 281,5 7 0,3-1 1,8 2-1,5-1 205,8 2 0,0-5 0,6 0 0</inkml:trace>
  <inkml:trace contextRef="#ctx0" brushRef="#br0">26630 13463 8508,'-42'-14'-45,"-1"0"0,2 1 0,1 2 0,4 1 0,1 1 36,4 1 1,1 2-1,1 4 1,1-1 0,1-2-1,3 2 361,5 1 0,4 2 0,0 0 91,1 0-325,6 0 0,5 0 0,13 0 0,10 0 0,12 0 289,10 0 0,15-1-307,14-4 0,-29 2 1,2-2-1,4-2 0,2 0 1,2 0-1,1 0-279,3 0 0,1 0 0,-1-1 1,1 0 247,6-2 0,2 1 1,3 1-1,2 0 1,4-2-1,2-1 1,-2 2-1,0 0-44,-2-1 1,-2 1 0,-2-1-1,-1 1-7,-5 1 1,-1 1 0,-5 2 0,-2 1 0,-6 0-1,-2 0 1,31-4-234,-12 0 0,-19 5-69,-8-2 0,-16 4-28,-13 1 1,-15-5 97,-18 0 1,-14 1 0,-8 4 0,-7 0-71,-10 0 1,-5-2 248,-3-3 1,1 2 0,2-5-1,5 0 305,4 0 1,6 4-161,10-6 0,8 7-125,7-2 1,25 5 62,17 5 0,16 8 0,9 7 0,6 2 495,2 4 0,5-1-296,-4-1 0,2 6 0,-7-5 0,-7 0 667,-4 2 1,-12-5-1047,-6 2 1,-9-2-1,-16 3 1,-13-1-237,-10 1 0,-14 0-2042,-4-1 2120,-3 9 1,-2-9 0,0 11-1</inkml:trace>
  <inkml:trace contextRef="#ctx0" brushRef="#br0">23730 13235 8580,'-21'-64'312,"6"5"0,-3 10 0,7 7 965,6 10 0,5 15 1,4 14-1,0 7-867,-1 10 1,-1 9-1,-2 10 1,0 6-1,0 7 1,0 6 8,0 3 0,-2 7 0,-1 1 0,-3 2-525,-2 3 1,0 1-372,-1 3 0,-9-1 0,4 0 0,-2 0-1863,0 0 1,9-10 1518,2-8 0,3-12 1,4-19 820,3-8 0,15-12 0,10-10 0</inkml:trace>
  <inkml:trace contextRef="#ctx0" brushRef="#br0">24256 12823 8490,'5'-65'0,"1"7"0,0 9 2265,1 11-1110,4 19-690,-10 7 1,12 13 0,-5 5 0,1 7-1,-1 8 288,-2 5 1,6 1 0,-5 13-1,3 2 135,-1 4 0,-1 8-896,2-2 1,1 8 0,-6 2-1,-2-1-762,-2 3 1,-1-4-106,0 6 0,-1 7 0,-6 6 0,-5-2-2090,-6-6 2631,-7 0 0,-3-19 1,-9 3-1</inkml:trace>
  <inkml:trace contextRef="#ctx0" brushRef="#br0">23787 13648 8490,'-60'-11'443,"3"-4"1,9-2 274,15 3 0,16 4 266,7 1 0,15 4 0,11-3 0,11 0-282,9 1 0,7-3-232,4-4 0,10 1 1,11 2-1,5 2-736,2-2 0,-34 5 1,1 1 135,-2-1 1,0 2-120,5 1 1,0 0-1,2 0 1,-1-1 0,4 0-1,0 1 1</inkml:trace>
  <inkml:trace contextRef="#ctx0" brushRef="#br0">25962 16392 8221,'-49'0'187,"10"-2"1,-1-1 0,7-2-1,8 0 1394,3-1-1282,9 4 0,8-5 1,10 3-1,8-2 1,9 0-1,12-2 1,12 0 304,11-3 1,8 3-1,11-2 1,-36 5-1,2-1-397,2 0 1,0 0 0,3-1 0,1 0-251,4-1 1,0 1 0,2 0 0,1 0 0,4 0 0,1 0 0,1 0 0,1 0 123,1-1 1,0 2 0,1 0 0,0 2-192,1-1 1,-2 1-1,-5-1 1,-2 0-1,-4-1 1,-3-1 0,-6 2-1,-2-1-556,27-3 1,-16 4 6,-9-4 0,-23 6 140,-20-2 1,-16 3 388,-22 2 1,-3 0 0,-14 0-1,-3 0 101,-1 0 0,-1 0 300,-1 0 1,8 0-1,3 0 1,10 0 238,12 0 1,1 0-359,8 0 1,10 0 0,15 0 0,19 0 196,19 0 1,13 0-99,14 0-40,7 7 1,1 0-1,-37 0 1,0 1-1,-2-1 1,0 0-1,34 7 33,-6 0 0,-19 5 0,-17 2 1,-16 1-266,-15 3 1,-21 4-314,-18 4 1,-16-2 0,-14 7-1,32-19 1,-2 0-1586,-2-1 1,-1 1 1668,0 1 0,-1 1 0,-1-3 0,0 0 0,1 3 0,-1 1 0</inkml:trace>
  <inkml:trace contextRef="#ctx0" brushRef="#br0">23872 15951 8218,'14'-5'0,"0"0"0,7-12 0,1 1 0</inkml:trace>
  <inkml:trace contextRef="#ctx0" brushRef="#br0">23175 16377 8256,'-28'-42'383,"-1"1"1,3 1-1,2 4 1,7 3 0,6 6 4121,6 6-3990,3 5 0,4 10 1,3 8-1,4 10 930,4 10-1098,1 12 0,5 2 0,1 7 0,2 1 0,4 3 0,1 5 1,-1 4-177,-2 0 0,1-3 0,-4-1 0,-1 3-1206,1 5 1,-2-3 266,-5 0 0,-4-2 1,-2-8-1,-2-2-1794,-3-6 1,-8-12 1826,-4-13 1,-5-9 0,-4-16 0,-2-14 58,-2-15 0,-2-9 616,-5-8 1,1-1 0,0-4 0,-2-6 482,13 31 1,0 0 0,-11-36-95,14 35 0,0 1 0,-13-34 1,9 4-1,6 6 1274,5 2 0,15 15-1032,11 6 1,16 13 0,20 6 0,10 5-124,11 4 1,-35 6 0,0 2-286,1 1 1,1 2-1,3 2 1,0 2-1,1 0 1,1 2-1,1 3 1,0 1 254,1 2 1,-1 1-1,-5-2 1,-1 3-1,-2 3 0,-1 1 0,28 21 0,-10 7 1,-11 5 409,-13 4 0,-19 5-734,-15 1 0,-19 4 0,-17-1 0,12-31 0,-2-2-14,-6 3 1,-3-2 0,-2-1 0,-2-2-252,-3-3 1,-1-2 0,1-2 0,-1-2 0,-1 2 0,1-1 0,-1-4 0,1 0-772,0-3 0,1 0 1,-33 9 8,19-15 1,11-3 932,12-6 0,6-4 0,8-1 0,7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4593 8402 8295,'-14'-38'176,"-1"0"1,1-1 0,1-1 0,2 2 0,4 7 3054,0 5-3169,2 6 1,5 13-1,2 7 1,1 8-1,4 5 1,-1 3-100,0 3 0,4 4 0,-4 11 1,2 5 137,3 7 1,6 6 0,2 10-1,-1 6 35,-3 6 0,-5-34 0,-1 0 0,1 5 0,-1 0 1,0 3-1,0 1-45,-1 2 0,0 0 1,1 3-1,0 0 1,1 3-1,-1 1 0,1 0 1,-1-1-267,2 1 0,-1-2 0,-2-1 1,0-1 75,1-6 0,1-1 151,-2-4 0,-1-1 0,8 37 0,-1-6 0,-1-2 0,-2-6 465,-2-5-439,-6 3 0,8-8 0,-6 4 0,-2-4 0,-1-6 0,-2-3 0,0-5 260,0-3 1,0 0-331,0-10 0,0 2 1,0-11-1,0-2 16,0-1 1,0-6-230,0-1 568,0-6 0,0 5-398,0-3 1,6 1-1,4 5 1,4-1 283,5 1 1,4 2-151,11 1-23,-4 0 0,12-5 0,1 1 0,7 1 0,6 2 1,2 1-1,4-2-120,4-2 0,1 3-5,4-4 0,1 4 0,-31-6 0,0 0 0,0 0 0,-1-1-15,1-2 0,0 1 1,1 1-1,0 1-579,0-3 1,1 1 660,6 1 0,0 1 0,-2 0 0,1 0 0,4 0 0,0 0 0,-1 0 0,1 0 0,0 1 0,2-1 0,2 0 0,1 0 0,3 0 0,1 0 60,-1 0 1,1 0 0,2 0 0,1 1-107,-3-1 0,1 0 0,4-1 1,2 0-1,3 0 0,0-1 0,3 0 1,-1-2-12,0 1 1,-1-1 0,3 0 0,-1 0 1,-3 0 0,0-1 43,3-2 0,1 1 0,3 3 1,2-1-1,-1-3 0,0 0 1,-1 0-1,0 0 0,-2-1 0,0 0 33,-1-1 1,0-1 5,0 0 1,0-2-1,4-1 1,0-2 0,0 1-1,0-2 1,0 0 0,0-1-1,-2-1 1,1-1 328,-1-1 1,0-1-329,1 0 0,-1-1 0,-24 5 0,-1-1 0,1-1 0,0 1 0,-1-1 0,1 1 0,0-1 0,0 0 1,-1 1-1,26-7 0,-1 1 0,0 0 0,-1 1 0,0-1 0,0-1-17,0-1 1,-1 0 0,0-1 0,-1 1 50,-1 0 0,1 0-92,0-2 0,-1 1 0,-7 2 0,-1-1 0,4-2 1,-1-2-1,1 0 0,-2 0 0,-1 0 0,-1-1 1,-2 0-1,-1 1 0,-1-2 0,0 1-19,0-2 0,1-1 1,-1 0-1,0-2 30,1-2 0,-1 0 0,-5-1 0,-2-1 0,1-2 0,-1-2 1,-2-1-1,-1 0-2,0-2 1,-2-1-1,-4 0 1,-2-2 0,-1 1-1,-2-1 1,-2 1-1,-3-1-189,-4 1 0,-2-1 0,-2 0 0,-2 0 225,-3 1 1,-1-1 49,-3 3 1,0 1-1,1-2 1,0 1 0,11-29-1,-5 7 1,-4 7 1032,-9 1-956,3 5 0,-14-3 1,4 10-1,-2 5 1,0 6-1,4 4 1,-1 2-239,0 1 0,5 8 237,-1 2-1374,2 6 1,3 8 0,0 2 0,3 4 0,2 10 1214,2 10 0,-4 9 0,2 8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3725 3910 8530,'15'0'566,"-1"0"-267,0 0-348,0 0 1,-6-7 0,-3-2-1,-5-4 12,-5-1 1,-1-7 0,-5-4 0,3-7 30,2-5 1,1-16 0,5-5 0,0-5-5,0-5 0,13-8 31,-5 36 0,3-1 0,1 2 0,2 1 0,2 1 1,0 0-1,19-31 179,1 6 0,-3 5-733,5 5 639,-6 3 0,2 13 1,-5 3-1,-1 4 0,-1 6-34,-3 4 0,8 0 0,-4 3 1,4 3-97,2 1 0,9 1-377,9 1 272,3-2 1,4 10 0,1-3 0,3 2 0,2 0 0,4-2 0,2 2-136,0 1 1,-1 2 227,-8 0 0,-6-1 0,3-2 0,-7-2 200,-3 2 1,-8 1 11,-8 2 1,-9 7 0,-3 2 215,-1 4 0,-6 2-236,0 4 1,-1-1-1,-8 7 1,0 4 425,1 2 0,-4 10-385,2 2-158,4-1 1,-6 14 0,4-4 0,0 5 0,2 4-123,0 6 0,3-3 1,-4 3-1,-1-1-268,0-1 0,-1-3-32,-5-10 334,0-3 1,-5-8 0,-1-5 0,-2-6 0,-3-6 0,-2-4 0,-1-1-730,0 2 778,6-5 0,8 4 0,8-6 0</inkml:trace>
  <inkml:trace contextRef="#ctx0" brushRef="#br0">23431 7705 9415,'2'-55'-82,"3"3"0,4 6 0,5 5 0,4 6 1,2 4-1,1 5 158,-1 4 0,-1 3 1,-5 5-1,-1 0 1,-2 0 241,-1-1 0,-7 6 0,2-1 496,-4-1 1,-2 5 301,-4 1-845,3 4-96,-4 1 1,6 6-237,0 4 1,0 2-1,0 2 1,0 2-22,0 3 1,0 3 12,0 7 0,0-1 0,1 2 0,3 5 42,0 8 1,1 1 55,-5 8 1,0-5-1,2 7 1,1 6 23,2 10 0,-1 7-31,-3-35 1,-2 1-1,1 1 1,0-1 0,0 2-1,0 0 1,0 3 0,0 1-285,0 2 0,0 0 0,1 0 0,0-1 261,1 2 0,1 1 0,-3-3 0,1 1 0,2-2 0,1 1 0,-2 1 0,0-1-17,1 2 1,-1 1 0,1-4 0,0 1 28,0 0 0,-1 0 0,-1 2 0,0 0 0,1-2 1,0 1-1,-1 2 0,-2 0 64,-1 2 1,0 0-1,1-2 1,0 0-65,-1-1 0,-1 0 1,2-1-1,1-1 1,0 0-1,0-2 0,0 1 1,0 0 6,0 1 1,0 0 0,0-4-1,0-1 8,-1 5 1,2 0 0,1-2 0,1 0 0,-1 2 0,2 0 0,-1 0 0,2 1 31,0 1 0,1 0 0,0-3 0,0-1-58,1 2 0,1-1 1,-1-3-1,0 0 1,0 0-1,0 1 1,0 0-1,0-1-200,0 1 1,1-1-1,-1-4 1,0 0 161,0 1 1,0-1 0,7 36 0,-1 1 0,-2 0-23,-2 0 1,-4-5 54,5 2 1,-7-4 0,3-1 0,-1 1-198,0-1 0,-1-7 188,-4-2 0,0-4 1,0-2-1,0-3-29,0 0 1,-1-12 24,-4 1 1,-1-9 0,-5 1 0,3-6 462,1-4 0,1-4-461,1-5 1,2-8 781,-6-2-685,5-3 1,-2-4 0,6-3 272,0-4-384,6-4 1,2-1-38,7 0 0,4 0 0,0 1 1,-1 2 46,3 1 1,6 1 10,6-5 1,11 0 0,0-1 0,5 1 3,5 0 1,8 0 31,4-1 0,10 1 0,-36 7 0,1 0 1,0 0-1,1 0 47,1 0 1,0 0 0,2-1-1,1 1-99,1 0 1,1 0-1,3 0 1,1 0-1,0 0 1,0 0-1,1 0 1,0 0 88,2-1 1,0 1-1,0 2 1,1 1-135,5-1 0,1 0 0,2 3 0,0 0 0,2-2 0,1 0 1,-2 0-1,1 1 66,-1 2 0,-1-1 1,1 1-1,0 1-3,1 0 0,1 0 0,0-2 1,0-1-1,2 0 0,-1 1 1,-1 0-1,-1 1-20,-1 0 0,0 0 0,2 1 0,0 0 36,2 0 1,-1 0-1,2 0 1,-1 0-1,1 0 1,-1 0-1,-1 0 1,0 0-1,0 0 0,-1 0 0,-1 0 0,0 0 34,-2 0 0,0 0 1,2 0-1,1 0 0,-1 0 1,-1 0-1,-1 0 0,0 0-7,-1 0 0,-1 0 0,-1 0 0,1 0-27,2 0 1,0 0 0,-1 3-1,-1-1 1,-2 1 0,-2-1-1,-3 0 1,-1 1-8,-2 0 1,-1 0-1,-2-2 1,0 1 13,-1 3 0,-1 0 1,-2-3-1,0 0 0,-5 2 1,0 0-1,35 4 22,-8 0 1,-3 0 3,-7 1 0,3 4 1,-2-3-1,-4 1-139,-4-2 0,2 4-53,-4-4 0,4 2 0,-5 0 0,-2-1-168,-6 1 1,2-3 19,-3 1 1,-3-1 0,-2 3 0,-5-3-187,-4-2 0,-3 1 484,-7-3 0,-2-2 0,-2 3 0,-4-4 0</inkml:trace>
  <inkml:trace contextRef="#ctx0" brushRef="#br0">21100 8772 8379,'0'-53'-69,"0"1"1,0-1-1,0-1 1,0 0-1,1 4 1,2-1 93,2 1 1,0-1-1,-7 0 1,-3 7 449,-4 5 1,-8 12 0,-4 0 0,1 6 652,-1 9-944,2-2 1,6 14 0,2 0 0,3 11 0,2 11 0,3 11 0,1 8 43,2 6 1,7 6-1,4 8 1,6 5 102,7 4 1,3 1-298,1 0 0,-4 5 0,-12-37 0,0 1 1,0 1-1,-1 0-193,1 2 1,-2 1 0,1 0 0,-1 0 46,-2-1 1,-2 0 0,-1-1 0,0-1 0,-1 1-1,-1-1 1,4 36-682,-4-4 1,-3-12-255,-5-13 1,-9-12 1046,-10-8 0,-3-7 0,-1-12 0,0-2 0</inkml:trace>
  <inkml:trace contextRef="#ctx0" brushRef="#br0">20161 8373 12202,'-14'-26'-1773,"1"2"1724,4-9 338,9 3 0,17 8 0,16 1 1,13 1-1,10-3 0,7 0 1,8 1 298,-32 11 1,1 1 0,4-2-1,2-1-496,1 1 0,1 0 0,-2 2 0,-1 0 0,0-1 0,0 1 0,-1 1 0,-1-1-212,0 1 0,-1-1 0,-2 0 1,-1 1 146,37-5 0,-16 5 1,-9-1-1,-10 1-704,-8 1 1,-4 0-253,-6 3 0,-2 3 0,-7-1-1990,0 6 2919,-6 5 0,-8 7 0,-8-1 0</inkml:trace>
  <inkml:trace contextRef="#ctx0" brushRef="#br0">21768 8615 8587,'-18'-9'492,"4"2"367,6 6 1,5 10 0,3 17 0,0 5-248,0 7 0,0 5 5,0 4-528,0 4 1,-5 7-1,1 2 1,1 5-1,-1 3-273,0 4-392,2 3 1,-4-6 0,6-4 0,-2-8 0,-1-8-3303,-2-5 3878,0-8 0,5-7 0,0-9 0</inkml:trace>
  <inkml:trace contextRef="#ctx0" brushRef="#br0">21512 8473 12149,'6'-41'-381,"7"3"1,11 6 869,13 7 1,12 5 212,13 5-480,3 7 1,11 2 0,-1 6 0,0 2 0,-6 4 1270,-7 8-1395,-7 7 0,-19 9 1,-6 3-1,-9 5 1,-12 3-174,-5 2 0,-17 1 0,-9 2 1,-13 3-725,-12 1 0,-9-1 369,-5-1 1,1-1-1,-5-11 1,2-1-933,3-7 0,1-1 700,2-8 1,9 0 0,6-6 619,12-4 1,2-2 0,6-7-1</inkml:trace>
  <inkml:trace contextRef="#ctx0" brushRef="#br0">22408 8715 8325,'0'-21'77,"0"-1"1,0 0 0,0 3 0,1 5 498,4 4 0,3 10 0,6 11 1,0 7-234,0 5 0,-4 11 1,-1 3-1,1 6 19,-2 4-596,4-2 1,-5 10 0,2-4-1,-4 1 1,-3 0 0,-2 2 233,0 1 0,-13 8 0,-3 2 0</inkml:trace>
  <inkml:trace contextRef="#ctx0" brushRef="#br0">22280 8800 8480,'14'-79'0,"8"14"0,6 15 0,9 9 472,4 7 1,3 11 0,2 5 0,1 7 507,-1 7 0,3 2-585,-2 2 1,-1 3 0,-8 7 0,-8 9 148,-9 6 0,-4 10-596,-12 3 0,-8 3 0,-12 3 0,-7 2 217,-5 1 1,-7 10-337,-4-5 74,3 0 0,-1-8 0,4 1 0,-1 0 1,3-2 38,5-2 1,10-3-1,11-11 1,2-3 345,2-5 1,14-1-200,10-3 0,16-4 0,13-11 0,9 0 55,9 0 0,5-2-435,-36 0 1,0-1-1,36-4 1,-9-6 0,-7 3 290,-7 6 0,3-4 0,-6 0 0</inkml:trace>
  <inkml:trace contextRef="#ctx0" brushRef="#br0">25820 13477 8138,'-27'0'71,"3"0"1,4 0-1,2-1 1,3-3 295,2 0 0,11-7 0,6 3 1,10-2-1,8 1-3,8-2 1,6-2 0,10-1-1,3 0 272,2-1-520,7 1 0,0 0 1,6 0-1,-3 0 0,1-1 373,-2 1-719,-2 6 0,-7-3 0,-2 6 0,-5 2 0,-4 2-695,-9 1 1,-17 1-1,-4 4 1,-9 4 924,-5 4 0,-10 1 0,-9 1 0</inkml:trace>
  <inkml:trace contextRef="#ctx0" brushRef="#br0">25777 13420 8149,'-14'0'0,"0"0"767,0 0-466,6 0 0,1 7 0,9 4 1,4 6 311,8 7 0,2 3-314,8 1 1,0 8 0,4 7 0,1 6 296,-1 2 1,-4 4-603,-1-3 0,-10 8 0,1 5 0,-3 1-492,-3 2 0,-2-2 114,-6-9 1,-6-2 0,-2-1 0,-1-5-1910,-1-5 2293,7-4 0,-10-18 0,6-1 0</inkml:trace>
  <inkml:trace contextRef="#ctx0" brushRef="#br0">25806 14032 8113,'0'-10'202,"1"1"0,4-2 0,6-2 0,6 0 75,7 4 0,9-4 0,7 2 0,6-5-97,6-3 1,3-1-1,2 2 1,1 0 426,4 0-960,-4 2 1,-1 7 0,-9 1 0,-6 0 0,-2 2 352,-2-1 0,-7-4 0,4 3 0</inkml:trace>
  <inkml:trace contextRef="#ctx0" brushRef="#br0">26673 13619 8079,'-13'-14'2389,"4"0"-2052,2 6 1,14 10 0,2 12 0,4 9 192,1 9 0,5 0-384,0 6 1,2-5 0,-4 5 0,2 3-36,-2 5 1,-1-1-942,-2 7 0,-6-6 0,-3 3 830,-3 0 0,-2-5 0,0 5 0</inkml:trace>
  <inkml:trace contextRef="#ctx0" brushRef="#br0">26758 13477 8104,'22'-35'136,"7"5"0,1-3 1,11 6 659,9 8 0,6 7-73,1 12-418,-7 0 1,4 1 0,-10 6-1,-6 5 1,-11 7 0,-8 5 0,-8 6 514,-3 6 0,-11 1-863,-12 1 0,-11-1 0,-12 6 1,-5 1-86,-4 4 1,-2-6-73,-4 1 1,0-2 0,5-8-1,4-1-191,5-2 0,5-6 160,11-1 1,4-5-1,14-1 75,15-6 1,15-5 32,27-6 1,8 0 0,16-1-1,-36-1 1,0-1-170,2-1 0,0-1 0,1-1 0,-1 1 292,1 0 0,0 0 0,-1-4 0,1-1 0,0 2 0,-1 0 0</inkml:trace>
  <inkml:trace contextRef="#ctx0" brushRef="#br0">26844 13662 8353,'0'-36'69,"0"-5"0,0 4 1,1 1-1,2 1 0,2 2 572,-2 0 1,3 0 0,-1 4 0,-2 2 502,-1 4 1,-2 2 400,0 7-1229,0 6 1,0 3 0,0 10-1,0 6 1,0 6 725,0 7 0,5 9-595,-1 5 1,8 10 0,-3 4 0,4 5 210,1 4 1,5 4-429,0 6 1,4 5-1,-2 1 1,-11-37-1,1-1-60,-1 2 1,0 0 0,-1 1 0,-1 0-196,-2 1 0,-2-1 0,2 0 0,-1 0 0,0 37 0,-2-9-511,-2-12 1,-2-9-334,-4-11 0,2-6 0,-7-14-1720,-1-8 1820,5-7 0,0-11 0,4-6 0,-1-10-469,-2-7 1,-1-1 1237,1-6 0,-3-12 0,-6-9 0</inkml:trace>
  <inkml:trace contextRef="#ctx0" brushRef="#br0">26971 13420 8363,'0'-36'0,"2"3"0,3 3 1041,4 1 1,12 7-478,7 3 0,12 5 0,9 5 0,1 5 276,4 8 0,0 5-324,-2 10 0,2 0 1,-7 8-1,-3 4 430,-4 4 1,-12 5-875,-9 7 1,-9 2 0,-7 5 0,-10-4-195,-12-1 1,-12 3 81,-21-4 0,-5 2 0,23-27 0,0-1 0,-32 17-393,-2-3 0,0-2-331,1-6 1,6-6-1,10-5 1,9-5-415,7-8 0,17-4 610,9-4 1,9-6 0,11-9 0,14-5 567,15-2 0,15-9 0,10-2 0</inkml:trace>
  <inkml:trace contextRef="#ctx0" brushRef="#br0">27924 13562 8106,'-1'-28'369,"-3"1"0,0 3 0,2 7 1038,5 6 1,4 8-1,4 12 1,-2 10-661,2 7 1,-3 8 0,1 4-1,3 5 391,0 4-1276,-4-2 0,5 8 0,-5-2 0,0 2 1,-4 6-1,-2-1 0,-2-1-1625,0-5 1,0 4-1817,0-4 3424,-6-10 0,-2 0 0,-7-14 0</inkml:trace>
  <inkml:trace contextRef="#ctx0" brushRef="#br0">27938 13506 8111,'29'-57'0,"2"5"1229,7-1-835,0 14 1,19 4-1,-2 18 1,5 4-1,-1 5 506,-5 2 0,-7 3 0,-9 8 1,-7 6 72,-5 6 1,-12 7-774,-9 9 0,-12 3 1,-8 8-1,-14 4-152,-12 4 0,-8 8-23,21-29 0,-1 0 0,0 0 1,0-1-1,-1-1 0,0-1 1,-1 0-1,0 1-255,1-1 0,0 1 1,1 1-1,1 1-39,1 0 0,2 0 0,-16 24 0,14-7 1,11-6-239,10-4 1,14-9 547,11-10 0,16-10 0,20-4 0,8-4 37,8-1 0,-29-2 1,1-2 3,0 0 0,0-1 0,3-1 0,1-1 0,-2-1 0,0 0 0,-1 0 0,1-1-423,-2-1 0,0 1 0,-1-1 1,-1 1-675,34-5 1,-11 1 1014,-17 4 0,0-7 0,-4 6 0,-7 4 0,-4 3 0</inkml:trace>
  <inkml:trace contextRef="#ctx0" brushRef="#br0">24242 12738 8050,'9'0'-454,"1"0"1,1 0 81,1 0 698,-4 0-107,5 0 1,-10 0-139,7 0 0,-7-2 0,3-2-20,0-6 1,-3-3-120,7-1 0,-7 0 0,3 0 104,1 0-5,-6-1 1,6 1 0,-7 0 0,0 0 13,0 0 1,0-5-40,0 0 0,1-5 0,2 3 1,4-1-11,1-3 1,-4 3-36,6-2 1,-1 1-1,6-6 1,-1 1-5,0-1 1,0-4 49,0 0 0,1 0-20,-1 4 0,0 1 130,0-1 0,-1 1-72,-4 0 1,4-1 0,-5 1-1,1-1-3,1 1 0,-1-1-40,6 1 0,-1-2 1,0-2-1,0-1-46,0 2 1,1 1 1,-1 1 1,2-1 0,1-1-1,2-1 13,-2 5 1,1-1 44,1 4 0,-3-3 0,2-1 0,0-1 9,1 1 0,-3 4 5,3 0-59,-4 1 1,1-6 0,2 2 0,0 2 0,1 1-39,2-1 0,-4-2 0,7-1 0,1-1 15,2 1 0,0 0 27,-3-1 0,4 5 1,-3 1-1,4-3 6,-2 0 1,-7 4 21,4 3 0,-7 1 1,2 1-1,-3-2-1,-2 1 0,-4 4-3,-1 5 0,1-9 0,4 4 0,0-2-31,0 1 1,1 0 4,-1 1 0,-3-5 1,0-1-1,2-1-2,-2 1 1,4-4 5,4 5 0,0-5 0,-3 4 0,2-1-15,1 1 0,4 1 2,-4 5 1,6-2 0,-1-2 0,3-2 1,1-2 0,2 3 29,4-5 1,-4 5 0,4-5 0,0-1 43,-1-2 1,0-1-13,-5-1 1,4 3-1,-2 0 1,-3 4-5,0 2 0,-5 1-22,1 4 1,-4 1 0,4 0 0,-1 0-32,0 0 1,-3-1 14,4 1 0,0 0 0,2 0 1,-1-2 24,1-3 1,-3 3 31,2-3-29,-1-3 0,1 6 0,0-3 0,-1 4 0,1 0 31,0 1 1,-1 0 0,6 0-1,-1-1-57,1 1 0,-1 0-8,1 0 1,-1 0-1,1-1 1,-1 1-1,0 0 0,2 0 17,4 0 1,-4-1 0,3 1 0,-3 0 13,-2 0 0,1-1 60,-1 1 0,1 0 0,-1 0 0,2 0 82,3-1 1,-3 1-156,3 0 1,2 0 0,0-1 0,1 1-7,4 0 1,-4 0-11,2 0 1,0-1-1,5 1 1,-2 0 11,-3 0 1,3 1-21,-4 4 1,0-4 0,-1 4 0,-1-4 121,-3-1 1,-2-1-48,-2 1 0,5 0 0,0 0 0,0 0 22,2-1 1,2 1-55,5 0 0,6 0 0,-1 0 0,-1-1 23,-2 1 0,3 0-91,1 0 1,4-1-1,-6 3 1,-2 1-52,0 1 0,-4 1 84,7-5 1,-3 4 0,-1 1 0,-2-1 2,-3 2 0,2-4 35,-7 2 0,9 2 0,-2 0 0,-2 0 12,-2 1 0,4-1 1,-1-3-1,5 3 5,4 1 1,4-2-87,-5 4 0,9-6 0,-1 3 0,5 0-12,0 4 1,3-3 42,-1 2 0,6-4 0,-4 3 1,3-1 104,-1 1 1,-4 0-65,4 1 1,-3 2 0,5-5 0,0 2 112,-5 2 1,4-2-73,-1 1 1,5 1-1,3 4 1,2 0-62,-2 0 0,-6 0 8,-1 0 0,-1 0 0,4 0 0,-4 0-81,-5 0 0,-8 0 90,-6 0 1,-1 1 0,-2 2 0,-1 2 18,-7-2 1,-4-1 106,-4-2 1,-6 5 0,-3-1 0,-3 0 70,-2-3 1,-4-1 13,-1 0 1,-4 0 305,4 0-312,-6 0-160,4 0-984,-7 0-9,-7 0-589,6 0-894,-5 0 1572,6 0 830,0 0 0,-7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9654 9198 21182,'-20'-14'-2009,"4"0"1,-1-1-583,6 1 2741,4 6 0,10-4 0,5 2 0,6-1 0,2 0 0,2 3 0,-1 0 0,4 0 2081,1-3-2098,1 5 0,4-5 0,-1 5 0,-3-1 0,2-1 0,2 2 1,2-2-23,-1 0 1,1 4 0,-3-4-1,-2 1-237,-5 4 1,-8-3-1,-4 1 31,-6 2 0,-7 1 280,-18 2 0,-6 0 0,-13 0 0,-1 0 516,-3 0 1,-2 5-489,-3 0 1,-2 0 0,5-5 0,0 1 137,0 4 1,10-4-1,10 4-70,9-3 1,12-2-249,8 0 0,19 0 0,15-2 0,11-3-473,7-4 0,3 3-748,2 1 977,0 3 0,0-4 0,0-2 0</inkml:trace>
  <inkml:trace contextRef="#ctx0" brushRef="#br0">10038 16349 8186,'-14'-5'-84,"0"-1"1,0 0-1,1-2 1,2 1 0,1-1-1,-1 0 639,-1-3 1,2 4-142,1-3 1,4 5 0,-5-4 0,7 4 83,-1-4-350,2 5-97,2-2 0,2 5 0,2-3 0,6 0 0,2 1 0,3 1-36,-1 2 0,-5 6-52,1 4 0,-2-2 0,3 1 0,-3 2-10,-2 2 1,-1 1 7,-5 0 0,0 0 1,0 1-1,-2-1-259,-3 0 1,1 0 204,-11 1 0,4-6 0,-8-1 0,2-2 255,-2-3 0,2-1 95,-7-2 1,5-2-1,-3-2 1,1-6 162,4-2 0,1-4-169,2-3 0,5 1 0,1-4 0,1 0 365,4 0 0,6 3-456,2-5 1,11 7-1,0-2 1,4 5-99,5 4 1,1-1-24,-3 7 0,4-1 0,-3 5 0,1 0-59,-1 0 0,-3 6-64,-7 4 1,-6 7 0,-4 2 0,-2 0-256,-2 1 0,-6-2 204,-4 6 1,-2-6 0,-4 5 0,-2-4 36,-1-7 0,0 1 11,5-8 216,0-1 0,0-4 0,0 0 0,1-1 281,3-4 0,-1-4 0,7-9 0,0-2 219,3-3 1,2 5-437,4-6 1,3 5 0,6-3 0,1 1-205,-1 4 1,5 1 7,0 2 1,6 1-1,-1 4 1,1 4-220,-1 3 0,1 2 52,-6 0 1,-2 11-1,-6 4 1,-3 2-260,-1 4 0,-4 1 248,-8 6 1,-8-4 0,-7 0 0,-1-1-97,1-1 0,-4-1 234,5-7 0,-6-4 0,3-3 1,0 0 203,3-4 1,3-1 0,2-2 0,1-2 492,3-3 0,4-7-368,6-7 1,0-5-1,0 3 1,0 1 154,0-1 0,6-2-412,4 4 1,7 0 0,4 3 0,1 0-157,3 2 1,2-2 14,2 11 1,-1 1-1,0 4 1,-1 1-152,-3 4 0,-4 8 101,-5 6 0,-3 6 1,-2-1-1,-5 2-91,-4 3 0,-7-6 89,-4 1 0,-4-2 1,-3 2-1,-4-5-120,-1-3 1,3-4 304,-5-2 0,7-4 1,-3-6-1,1-1 401,0-4 1,1-3-88,9-6 0,-2-5 0,4-2 0,1-1 234,0-3 1,1-2-368,5-1 1,6 4 0,4 2 0,2 1-87,3 4 0,5 1-261,4 2 1,0 6 0,2 3 0,4 4-77,0 1 1,-4 6 82,-3 3 0,-7 6 0,0 4 0,-6 3-146,-4 0 1,-1 5 57,-5-4 0,-8-1 1,-5 1-1,-6-3-107,-3-2 0,3-4 523,-5-5-86,1-2 1,-1-7 0,0 0 0,1-2 0,0-3 405,4-4 0,4-5 0,0-4 0,3-2-86,2-3 1,4 6-164,6-2-1208,6 3 0,5 8 1,13 4 946,9 2 0,13 2 0,5 0 0</inkml:trace>
  <inkml:trace contextRef="#ctx0" brushRef="#br0">9711 8857 8539,'-9'-5'-1267,"-1"0"1267,7 1 0,-5 4-433,3 0 1,2 0 702,-6 0 1,6-2 196,-2-3 1,3 2-352,2-6 1,2 1 0,3-3-1,6 1-54,6-1 0,5 3-60,7-1 1,-1 1-1,0-2 1,1 4-98,-1 0 1,6 4 82,-1-3 1,-6 4-1,-9 1 1,-2 0-40,-1 0 0,-8 6 163,-2 4 1,-11 4 0,-8 3 0,-10 4-19,-8 1 1,-4-3-75,-7 5 0,1-7 0,-3 2 0,0-2-20,-3 2 1,1-5 69,4 1 1,2-6 0,5-6 0,6 2 204,4-2-255,9-8 0,3-2 1,11-8-1,6 1-188,6 0 0,12 0 159,7-1 1,2 3 0,8 1-1,2 3-26,1 2 1,2 1 58,-1 5 1,-6 0 0,-2 1 0,-4 4 18,-2 5 0,-6 4 10,-3 5 0,-9-2 0,-9 5 1,-9 0 117,-11 1 0,-12-1-140,-7 1 0,-5 1 0,-1-8 0,0-4 8,3 1 1,4-7 34,4-1 1,2-5 0,12-6 0,3-7 94,5-4 1,6-8-231,10 1 0,11-1 0,12-1 0,10 4-458,8 2 519,4 1 0,13 11 0,2 1 0</inkml:trace>
  <inkml:trace contextRef="#ctx0" brushRef="#br0">9939 8928 8526,'-8'-10'-2134,"1"3"2156,1 0 1,5-4 206,-4 2 1,-2-4-60,3-1 1,-6 4 0,4 2-32,-2 2 0,3 1-44,-4 5 34,6 0 0,-5-1 234,3-4 95,3 3-5,-4-4 0,5 1-57,-4 1 0,3-3 22,-3 3 0,4 0 92,1-5-642,0 6 105,0-10 1,1 12 0,4-4 0,5 3-96,2 2 1,4-4 168,3-1 0,-2 0 1,9 5-1,2-1 67,4-4 1,7 3-44,-1-3 1,10-2 0,4-1-1,3-2 106,2 1 0,6-1-128,3-4 1,5 0 0,4 0-1,1-1 8,-2 1 1,3 5-21,-1-1 0,-35 6 0,0-1 0,38-9 0,0-1 28,-3 1 0,-3 1-24,-2 4 1,0-4-1,0 4 1,-2-2 52,-2 1 1,1-2-50,-7 2 0,9-1 0,-2 0 0,3 3 14,-2 2 0,-1-5-13,3 1 0,0 2 1,1 1-1,-1-1 36,0 0 0,1 3-50,4-4 0,3 1 1,-37 2-1,0 1 1,-1 0-1,0 0 28,-1 0 1,1-1 0,1 0 0,1 1-79,2 0 1,0 0-1,5-1 1,0 0 0,-2 1-1,0 0 1,-1-1-1,1 0 23,-2-1 0,1 0 1,0 0-1,1 1 15,-3 1 0,0 0 1,4-1-1,1 0 1,-3 1-1,-1 0 1,-1 0-1,-1-1 4,-2 2 0,0-1 0,33-6-14,-34 8 1,-1 1-1,37-8 1,1 4-1,-7 0 29,-2 0 0,1 1-36,1 5 1,5 0 0,0 0 0,-2 0-27,-1 0 0,-2 0 32,0 0 0,3 5 1,-1 1-1,-5 0-18,-4 0 0,4 4 8,-1-5 0,2 4 0,2-3 0,0 1 13,0-1 0,1 0 64,-1-1 0,0-3 0,0 3 0,0-4 9,0-1 0,-1 5-58,-4 0 1,7-1-1,-6-4 1,0 2 10,-2 3 0,1-4-27,-4 4 0,9-2 0,-5 0 0,-1 4-24,0 0 0,-5-2 13,6 5 0,-6-7 0,2 3 0,-4 0-135,-1 4 0,0-2 127,0 1 1,4-4-1,1 3 1,-2 0-3,-2 0 0,1 0 2,2 1 0,3 2 1,3-4-1,0 0-25,1 4 0,1-3 32,2 2 1,4-2 0,-3 3-1,-2-3 6,-1-2 0,1 4 34,1-6 0,5 6 0,-2-4 0,-3 0 91,-3 1 1,-2 2-95,5-4 1,4 4 0,-3-2 0,-1-1 10,4 0 1,-3 4-11,-31-8 0,-1 1 0,29 6 0,3-3 0,-3 1 103,1-1 1,-4 0-68,0-1 4,-6-3 0,3 4 0,-7-6 0,-4 0 0,-3 0 68,0 0 1,-5 0 0,3 0-1,-1 0-78,2 0 1,-3 2-51,8 2 0,-8-2 0,3 3 0,-4-4-52,-1-1 1,-5 5 31,0 0 0,-7 1 0,2-3 0,-4 2 224,-6-2 1,3-1-119,-7-2 0,0 0 0,-5 0 86,0 0 1,0 0 27,0 0 0,1 0 0,-1 0 325,0 0-306,0 0-225,1 0 0,-6 0 210,1 0-45,-7 0-166,3 0-397,-6 0-360,0 0-127,-6 0 1,-2 1 240,-6 4 1,-2-2 0,-3 5 0,-5 0-1895,-3 0 2527,-1 8 0,-13 6 0,-3 6 0</inkml:trace>
  <inkml:trace contextRef="#ctx0" brushRef="#br0">20346 8587 8230,'-28'6'-161,"1"-3"1,5 7 0,6 2-1,6 6 1,4 5 86,3 4 0,1 8 0,2 3 0,0 6 0,0 7 0,0 7 44,0 5 1,0 12 0,0-34-1,-1 3 1,-1 3 0,-1 2 10,-1 4 0,-2 2 1,0 0-1,-2 2 1,0 6-1,-1 2 1,-1 2-1,-1 2-153,1 2 1,-2 1 0,-1 4-1,-2 2 1,4-24 0,-1 1 0,0 0-1,0 1 1,1 0 0,-1 1 169,1-1 1,-1-1 0,1 1 0,-2 1 0,-1 0 0,1 0 4,0-2 0,1 0 0,-1 1 0,1 0 0,0 1 0,0 0 0,-1 1 0,1-1 0,-1 0 0,0 1 0,1-2 0,-1 1 12,1-2 0,0 0 0,0-1 0,-2 2 0,0 0 0,1 0 15,0 0 0,0 1 0,1 0 0,-1 1 0,1 0 0,0 0 0,0 2 0,0 0 0,0 0 0,0 0 0,1 0 0,-1 0-2,1-1 0,1 0 0,0 0 0,1 0 0,0 0 0,1 0-89,0 2 0,0 1 0,1 0 0,-1 0 0,1 1 0,0 0 0,-2 0 0,1 1 0,-1 0 0,2 1 1,-1 0-1,1-1 64,0 0 0,1 0 0,-1-1 0,-2 2 0,1-1 0,-1 0-5,1-1 1,0 0 0,1 1 0,-1 0 0,1 0 0,0 0 0,-1 0 0,1-1 0,-1 0 0,1 1 0,0 0 0,-1-1-18,1-1 0,-1 1 0,1-1 0,1-1 0,0 0 0,-1 0 0,0 0 1,-2 1 0,2 0-1,-1 0 1,1 0 0,-1 0-1,0-1 1,-1 0 0,1-1-1,1-3 1,-1 1 0,1-1-3,0-2 0,1 1 0,-2-1 1,1 0-1,-2-1 0,2 1-7,-3 23 0,1 0 1,1-24-1,0 0 1,0-1-1,-2 21 1,1-2-1,0-4 1,1-2 27,-1-4 0,2-1 0,2-3 0,2 0 0,0-3 0,1 0 0,1-2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14076 3938 8409,'-28'-21'-79,"4"1"0,3-4 0,4 5 1205,4 3-876,9 2 0,-4 5 0,5-1 0,-2-1 0,2-1 0,1-3 1,4 1-262,2 0 1,0-2 0,5-1 0,2-2 0,2 0 0,1-2 52,0-2 0,0-4 0,1-3 0,-1-2 297,0-1 1,5-7-113,0 3 0,0-4 0,-5-2 0,0 0 159,1 1 0,3-6 1,3 1-1,0 1-32,-1 2 0,5 6-279,-1 0 0,3 6 0,1 1 0,1 5-149,-1 8 1,1 2-160,-1 2 1,5 1 0,4 2 0,4 3-144,8 2 0,11-1 1,9 4-1,9-3 137,-36 2 1,1 0 0,2 2 0,0-1 179,0-1 0,0-1 0,1 0 0,1 0 1,4-2-1,-1 0 0,1 0 0,-1 0-235,0 0 0,0 0 1,1-1-1,-1 0 405,-5-2 0,0 1 0,3 0 0,0 0 0,1-1 1,-1-2-1,1 2 0,1 0 140,0 1 1,0 0 0,1-1-1,-1 0 128,-5 0 1,0 1-284,3-1 0,0 1 0,2 4 0,0 0 0,3 1 1,1-1-1,0 0 0,0 1 0,-1-1 0,0 2 321,-1 0 0,1 1-453,4-2 1,0 0 0,1 3-1,1 0 1,2-1 0,0 0-1,-2 1 1,0 0 0,-2 1-1,-2 0 1,-1 0 0,-2 0 0,-2 0-1,0 0-246,-3 0 0,1 0 0,-1 0 1,0 0 209,-4 0 0,0 0 1,-1 2-1,-1 1 0,32 2 1,0-1 3,-4 3 1,-4-4 161,-3 6 0,-7-4 0,-12 3 0,-2 0 342,-4 0 0,-3 0-225,-11 1 0,-2 4 0,-8-4 0,-2 4 324,-2 1 1,-1 2-192,1 3-62,-2 3 0,-7 13 1,-2 4-1,-1 7 1,-3 6-1,-1 3 0,1 2 66,3 0 1,1 0-484,2 0 1,7-5 0,4-1 0,5-4-405,2-6 1,6 0 104,-5-8 0,0-1 0,-6-7 1,-4-3-575,-4-1 1,-3 9 1007,-2-2 0,-13 10 0,-3-2 0</inkml:trace>
  <inkml:trace contextRef="#ctx0" brushRef="#br0">13735 16377 8176,'-27'-61'158,"5"-1"1,9 5 0,12 8 0,8 11 0,6 8-1,1 5 271,1 1 1,2 5 0,-1-3 0,-4 0 0,1 2 284,0-1 1,1 4-1,-1 10 82,-4 12-636,-3 9 1,-1 16 0,-2 5 0,-3 8 0,-6 7 0,-5 6 0,-7 2 348,-2 4 1,-2 1-432,-2 3 1,-1 2-1,6-6 1,0-1-153,-2 3 0,6-8-3,-4 1 1,3-8 0,2-9 0,-1-4 91,1-1 1,6-8 57,4-8 0,2-4 0,4-2 0,2-3 153,6-6 1,9-2-47,4-2 1,17 0 0,9 0 0,11 0 166,11 0 0,8 0-422,-35 0 1,2 0 0,6 0 0,2 1 0,5 1 0,2 0 0,4 0 0,1 2-491,5 0 0,0 0 0,0 0 0,0 1 509,3 2 1,-1 0 0,-1 1 0,0-1 0,-1 0 0,0 0 0,0 0 0,0-1-18,1-1 1,-1-1-1,-6 0 1,-1-2 8,-2-1 0,-1-2 0,-5 1 0,-1-1 1,-3-1-1,-1-1 0,-3-2 0,0-1 162,-2-2 0,-2-1 0,-4-2 0,-1-1 161,32-16 1,-6 0 0,-10-2 0,-3-2 129,-4-1 1,-10-7-186,-5 2 1,-10-3 0,-4-1 0,-3-3 114,-2-2 1,-6 1-294,-3-6 0,-3 6 1,-4-3-1,-1 2-180,-2 0 1,-6 6-277,2 7 0,-6 9 0,-2 5 1,-2 2-747,2 6 0,1 7 207,2 0 0,-2 5 969,-3 5 0,9 9 0,-2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8000"/>
    </inkml:brush>
    <inkml:brush xml:id="br1">
      <inkml:brushProperty name="width" value="0.05292" units="cm"/>
      <inkml:brushProperty name="height" value="0.05292" units="cm"/>
      <inkml:brushProperty name="color" value="#FF0000"/>
    </inkml:brush>
  </inkml:definitions>
  <inkml:trace contextRef="#ctx0" brushRef="#br0">12612 9710 13200,'-10'-2'-511,"1"-1"0,-1-3 0,2-2 0,5-2 47,6 2 1,0-3 0,7 5 721,1-2 1,2 0 0,1-1-1,-2 3 1,-1-1 66,-1-2 1,-5-2-1,3 0 1,-2 1 47,-3-1 0,-1 3-216,-2-1-103,0-1 0,0 1 0,0-1 1,-2 1-1,-1-1 42,-2 1 0,-4 4 0,4-4 0,0-1 178,-1 2 0,3-3-176,-7 6 43,7-6 1,-5 5-1,5-5 1,-3 2 248,-2-3 0,5 5 0,-4-1 276,1 1-628,4 3-98,-4 4 0,1 1 165,1 4 1,-1 3-1,3 6 1,-1 0 75,-2 0 1,-4 7-29,4 3 1,-6 4-1,3 4 1,-1 2 231,-1 3 1,2 2-313,-1 9 1,-4-1-1,5 8 1,-1 5-14,-1 4 1,3 0-268,-3 3 1,-1 1 0,6-8-1,2-5-214,2-6 0,1-6 297,0-6 1,-5-8 0,0-10-1,2-3-58,1-2 168,2-6 0,-4-4 383,-1-8 1,-5-4-398,6-6 1,-1-2-1,5-3 1,0-5 48,0-3 1,0-1-180,0-1 0,5 1 0,1 0 0,0-1-22,1 1 1,-1 1 231,-1 3 0,-2-1 1,5 6-1,-2 0 378,-3-2 0,3 10-171,-1-3 0,2 9 0,-4 2-124,1 6 0,6 10 174,-5 6 0,1 6 0,-1-1 1,3 3 69,0 1 0,4-4-207,-2 0-343,2-7 0,2 8 1,1-6-1,-1-3 1,0-3-1,0-5 1,1-2-463,-1-3 0,0-1 278,0-2 0,0-7 0,1-2 0,-1-4-1956,0-1 2299,0 0 0,1 0 1,-1-1-1</inkml:trace>
  <inkml:trace contextRef="#ctx0" brushRef="#br0">18711 7393 12812,'-9'-15'-712,"1"1"1,1 0 0,4 0 0,2-1 0,1 1 544,0 0 0,6 5 288,3-1 1,4 1 0,1-6-1</inkml:trace>
  <inkml:trace contextRef="#ctx0" brushRef="#br0">18768 7265 10654,'8'-7'-310,"-2"6"1,-6-6 0</inkml:trace>
  <inkml:trace contextRef="#ctx0" brushRef="#br0">18825 7250 12573,'-5'-14'-1733,"-1"0"1,-1 0 1335,1 0 1,1 4 0,5 1 757,0-3 1,0 0-475,0-2 181,0 6 1,0-5 0,0 4 0,0-4 631,0-1-563,0 0 0,-1-1 0,-2 1 0,-2 0-10,2 0 0,-4 4 21,3 1 1,-6-1 0,4-2 0,-2 1 190,-3 1-374,-2 7 1,-3-8-1,-1 6 1,-2 2 166,2 1 0,1 2 13,2 0 0,-5 0 0,-2 2 0,1 1 174,-1 2 0,-3 6-200,5-2 1,-6 4 0,3 1-1,-2 2 147,1 3 1,-1-2-164,-4 7 0,1 0 0,1 3 0,4-2 74,2-1 1,-4 1-113,5 8 0,-5-1 1,5 4-1,2 0 53,1 1 1,7-4-237,-1 5 113,7 0 0,-3 4 0,6 1 1,0 0-1,1-1-88,4 1 1,3 0-1,6-2 1,0-2-59,1-1 0,-1-5 25,0 5 0,-1-2 0,-2 4 0,-2-2-154,2 1 1,2 1 181,1-2 1,0 6 0,-1-5 0,-2-1-31,-1-1 1,-1 1-32,5-5 196,7 0 0,-4-6 0,7-4 1,1-2-1,2-4 165,2-2 0,5 0 0,4-10 0,3-2 217,2-1 1,4-4 232,1-2-499,5-4 0,-8-7 0,0 1 0,-3-2 0,-5-1 674,3-2-675,-12 0 1,6 5-1,-12 0 1,0-1-1,-3 0 765,-3-4-824,-2 3 1,0-11 0,0 3-1,-1-4 1,-2-5 92,-2-5-256,-5 3 1,3-11 0,-3 2 0,0-5 0,-1-5 3,-1-1 0,-2-2 0,0 2 1,-2 1-167,-2 2 1,2 0-13,-3-5 1,2 7 0,0 2 0,-2 4-314,2 1 0,-5 5-148,-1 0 615,-4 7 0,-1-4 0,0 8 0,-2 2 0,-3 3-12,-5 1 192,-3 2 0,-1 2 0,0 1 0,-1 4 0,1-1 107,-1 0 1,6 4-1,-1 1 1,0 2 40,2 2 0,0 3 266,3 1-454,3 0 1,-4 0-1,7 1-11,4 4-246,-4 3 1,11 2-1,-2-1 1,4 2-576,4 2 0,-1 1 0,7 0 0,1 0 757,2 1 0,7 5 0,2 2 1</inkml:trace>
  <inkml:trace contextRef="#ctx0" brushRef="#br0">17119 6355 15388,'0'-14'-977,"0"-5"0,0 0 0,0 0 0,0 0 0,0 0 904,0 1 0,4-2 0,3 1 1,-1 2-1,2 1 0,0 1 120,3 1 0,-5 0 0,-1 0 0,-2 1 62,2 4 0,-4-4 0,4 4 90,-3-4 1,-7 4 87,0-1 1,-6 1 391,2-6-756,-4 1 1,4 6 562,-1 3-387,7 4 0,-3 4 1,6 5-1,0 6-175,0 2 1,0 6 94,0 2 0,0 4 1,0 4-1,0 3-21,0 1 0,4-3-29,1 5 0,0 0 0,-5 5 0,0-1-323,0 1 1,0-7 297,0-3 1,-5-3-1,0-3 1,1-3-48,-3-5 1,4-10-2,-6-4 1,4-5 0,-3-6 43,2-8 1,1-7-18,5-7 0,0-2 1,0-2-1,0-1 27,0 1 1,2 4 100,2 4 1,-1 4 0,5 5 0,0 1 93,0 0 1,-3 6 53,4 3 0,-1 5 0,2 7 1,-4 7-67,0 8 0,-4 5-198,3 1 1,-4 2-1,-1 2 1,0-1 114,0-4 0,0 0 229,0-8 203,0 0-520,0-11 0,7-19 0,2-11-247,4-2 0,7-3-223,4 8 1,3 0 725,1 5 1,7 0 0,1 0 0</inkml:trace>
  <inkml:trace contextRef="#ctx0" brushRef="#br0">16777 6525 20963,'-6'-19'-1779,"-2"-1"0,0-1 0,4 1 1688,2 2 0,4 9 0,2 6 1,4 6-66,0 6 0,5 9 0,-5 2 1,1 4-1,1 3 0,2 1-155,6-1 0,-3-2-36,4 4 361,3-1 0,-1-6 0,4-3 0,-1-3 1,0-3-1,-1-4 0,-1-4 613,-1-3 0,-2-4-552,-5-3 1,-6-4 0,-3-10 0,-4-6 356,-1-7 0,0 2-362,0-3 1,-4-2 0,-3 3 0,1 4-356,0 3 1,4 9 585,12 2 0,12 6 0,14 8 0</inkml:trace>
  <inkml:trace contextRef="#ctx0" brushRef="#br0">11161 8260 8306,'-8'-7'989,"2"4"1,6-6-498,0-2 1,6 3-1,4 0 1,3 0 0,2 0-1,3-3 133,1-2 1,1-1-1,-2-2 1,1-1-70,-2-2 0,-1-6 1,-4 1-1,-2-3 247,-5-1 1,-5-2 58,-5-3-738,-9 3 0,-16-11 1,-15 3-1,-11-3 0,21 19 1,-2 1 37,-4-1 1,-1 1-1,-4 0 1,-1 0-1,-5 0 1,-1 1 0,-1 0-1,-1 0 116,-1 1 0,0 0 0,-1 3 0,0 1-206,0-2 0,1 0 0,5 3 0,1 0 0,2 2 0,1 0 0,3 2 1,1 1 199,2 1 0,1 1 0,-32-8-113,5 1 1,14 6 0,4 2 0,12 1-190,14 0 0,5 1-484,4 4 0,8 0-1164,6 0 1,8 1 458,10 4 0,0 3 0,6 6 0,1-1-237,2-4 0,-4 4 1456,1-4 0,0 4 0,4 1 0</inkml:trace>
  <inkml:trace contextRef="#ctx0" brushRef="#br0">6029 6625 15670,'-8'-21'-680,"-3"6"0,4-4 0,1 3 1,-2 2-1,2-1 896,0 1 1,-5 0 0,3 0 0,0-1 0,1 1 1354,1 0 1,5 0 886,-4 0-2001,3-1 1,2 14-7,0 6 0,0 12 1,2 8-1,3 5 389,4 3 0,4 12-818,1-3 0,2 6 0,1-1 0,4 4 191,1-1 1,-3 5-203,4-2 0,-4 2 0,5 2 0,0-2-319,-2-3 0,5-5-971,-4-9 0,0-8 0,-1-7-919,-2-3 1,-2-9 1173,-9-11 100,-3 0 0,-6-17 0,-1 1 922,-4-5 0,-9-2 1,-8-6-1</inkml:trace>
  <inkml:trace contextRef="#ctx0" brushRef="#br0">5759 6497 8566,'-24'-29'-60,"3"1"0,4 1-1,4 3 1,9 4 1001,-1 6 0,3-5 0,2 0 0,2 1 652,3 3 1,9 0 30,10 1-1263,2-6 0,9 4 1,3-3-1,3 3 0,3 4 129,4 2 0,7-3 0,8 5 0,4 1 100,5 2 0,3 3-581,-33 2 0,1 0 0,0 1 0,1 1 0,4 2 1,0 0-1,0 3 0,-1 2-470,1 1 0,0 1 0,3 3 0,1 3 353,0 4 0,0 1 1,2 2-1,0 1 1,-4 2-1,-1 1 1,-2-1-1,-2 0-198,-3-1 0,-1 0 0,-2-1 0,-2 1 127,-3-1 0,-1 2 0,27 25 0,-15-8 0,-11-4-97,-12-4 1,-13-3 501,-4-5 1,-11 6-1,-12 0 1,-13 1 567,-15 0 1,-20 4-628,29-19 0,-2-2 0,-7 2 1,-1 0-1,-4-1 0,0 0 0,-1-2 1,-1-1 94,-2-1 0,-1 0 0,0-1 1,0 0-27,-1 1 0,0-1 1,-1-3-1,-1 0 1,3-2-1,0-1 1,5-1-1,1-1 149,5-1 0,1-1 0,-31-1 261,13 2 0,10-5 1,19-5-495,9-4 1,13-4-288,6-1 0,10 5 0,4 1 0,4 0-2013,1 0 1,2 5 839,3-2 0,-2 4 0,6 1 1294,-3 0 0,5 6 0,-3 2 1</inkml:trace>
  <inkml:trace contextRef="#ctx0" brushRef="#br0">12512 9681 8383,'0'-14'23,"5"0"0,1 0 1,0 0-1,2-1 0,0 1 1368,3 0-1124,2 0 1,1-1-1,0 1 1,1 0-1,-1-2 1,0-1 0,0-2-1,-1 1 1,-2 3 1311,-2 0 1,1 1 277,4 0-1251,-6 6 1,0 2-53,-3 6 0,-4 6-321,4 4 1,-5 4 0,-3 3 0,-4 4 233,0 1 0,-4 3-260,-8 8 0,-2 4 0,-6 5 0,0 3 370,-3 2 1,-3 5-499,0 10 1,-5 4 0,15-27 0,-1 1 0,-2 4 0,0 0-292,-2 5 1,0 0 0,2 3-1,0-1 249,0-1 0,0 0 0,3 0 0,0 1 0,0-1 1,0 1-1,3-2 0,1 0-109,2-4 1,1-2-1,-8 33 104,5-10 0,-2-9 0,3 2 1,2-6-30,5-8 1,0-3-53,6-9 1,-5 1-1,6-8-461,0-2 320,3-10 0,1-9 0,0-10 0,0-6-389,0-6 0,-5-5-35,0-7 0,-1-5 1,1-4-1,-3-3-786,1-2 0,-6 0 959,3 1 0,-2-7 1,-1-2-1,2 1-1,2 2 1,4 6 461,-5 4 0,3 3 1,-5 8 770,3 3-177,0 10 0,-1 16 0,2 13 1,2 12 581,3 10 1,1 5-824,2 6 1,0-2 0,0 4-1,2-1 129,2-3 0,1-2-298,9-1 0,-1-5 0,11-4 0,1-4 187,2-7 0,6-12 10,0-7 0,7-15 1,-2-8-1,1-8-170,-1-6 0,-3-8 166,-7-6-641,1 6 0,-7 1 1,-2 9-1,-1 4 1,0 8 243,-1 8 0,-3 11 0,0 8 0</inkml:trace>
  <inkml:trace contextRef="#ctx0" brushRef="#br0">10977 12297 8229,'14'-68'673,"0"7"1,0 10 0,0 12 0,1 10 431,-1 9 0,-8 12 0,-6 9 0,-9 12 0,-9 11 0,-7 6-760,-7 3 1,-4 8 0,-7 0-1,1 6-756,-1 4 0,2-4 0,3 4 0,5-4-102,3-6 1,8-1 0,4-10 0,7-5-189,7-3 0,16-9 467,12-8 0,11-10 1,14-5-1,6-2 631,5-2 1,0-1 384,-8 1 0,-3 6 0,-6 3 0,-4 4 612,-5 1 0,-9 8-933,-16 6 0,-12 8 0,-16 11 0,-16 5-44,-14 3 0,-4 7-494,20-25 1,-1 1-1,1 1 1,0-1 0,-2-1-1,1 0 1,0 0 0,1 0-853,-28 18 1,15-7-838,8-10 0,13-5 0,9-9-1634,9-6 3400,15-15 0,21-5 0,7-12 0</inkml:trace>
  <inkml:trace contextRef="#ctx0" brushRef="#br0">11744 12141 8348,'7'-29'198,"2"1"1,4 1 872,1 3 1,-5-2-1,-1 3 1117,-1 1-1439,-3 8-178,-4 8 0,-1 9 1,-4 5-1,-4 8 1,-4 6-1,-1 8 1079,0 6 0,-2 2-1245,-3 5 1,3 2 0,-5 12 0,2 3 86,1 7 0,-3 1-500,11-29 0,1 2 0,1 2 0,-1 1 0,-3 3 0,0 1 1,0 1-1,0 1-579,1 3 0,0-1 0,0-3 0,2 0 72,1-2 1,1 0-1,0-4 1,0-2-1,-5 24 1,2-8-2685,5-8 2465,4-18 0,2-10 0,2-18 0,4-6-345,1-7 0,-5-10 1079,2-9 0,2 1 0,1-7 0</inkml:trace>
  <inkml:trace contextRef="#ctx0" brushRef="#br0">11403 12255 8156,'-9'-24'997,"1"0"2054,1-1-796,9 4-1754,6 7 0,6 9 1,0 10-1,-1 5 1,-2 4 779,-2 5 0,-1 8 0,3 7 0,-3 1-967,-1 0 0,-3 4-694,-4-1 1,0 7 0,0-1-1,0-3-2250,0 0 1,5-2 2629,0-1 0,0 10 0,-5-4 0</inkml:trace>
  <inkml:trace contextRef="#ctx0" brushRef="#br0">11915 12553 8182,'-8'-14'157,"3"0"1,4-1 0,1 1 1774,0 0 1,0 5-837,0-1 0,0 8 0,0 2-738,0 8 1,0 11 0,0 5-1,0 3-698,0 1 0,0 1 178,0-1 1,0 1 0,0-1 0,0-1-733,0-3 0,0-2-436,0-3 0,0-8 969,0 3 1,0-16 400,0-2 1,0-15 0,1-8 0,2-6 363,2-4 1,6-1-195,-1-4 0,2 4 1,3 2-1,0 1 356,4 3 0,-1 7-196,5 1 0,-5 13 0,2 2 0,-2 7 96,-4 7 1,3 9-529,-7 10 0,-4 4 1,-1 4-1,-4 1-453,-1-1 0,-1-1 286,-4 2 0,2-9 0,-5 0 0,0-7-655,0-3 742,5-6 0,-3-3 0,6-11 0,0-9 403,0-7 0,1-6 180,4-5 1,8-4-1,7-5 1,1-1 589,-1 0 0,6 1-613,-3-1 0,4 7 0,2 4 0,-1 8 351,0 10 1,-1 6-615,-3 8 1,-5 8 0,-10 8 0,-4 9-369,-3 7 0,-2 7-749,0-1 1,0-3 0,-2 0 0,-1-2-709,-2 0 1,-4 0 371,4-4 1298,-6-7 0,9-2 0,-4-5 0</inkml:trace>
  <inkml:trace contextRef="#ctx0" brushRef="#br0">12754 12112 8289,'0'-14'686,"0"5"667,0-1-589,0 7 0,0-2 1,1 10-1,2 8 0,4 9 1,-1 11 1801,0 6 1,4 10-1927,-5 4 1,4 8 0,-4 6 0,-2 4-407,-1 4 0,-2 0-693,0 5 1,4-1-1,-1-38 1,-1-1 0,1 34-1236,-1-6 1,-4-6-409,-2-10 1,2-11-1,-4-14-551,-1-12 2653,-1-13 0,-12-23 0,-2-9 0</inkml:trace>
  <inkml:trace contextRef="#ctx0" brushRef="#br0">12754 12212 8289,'22'-57'0,"-2"2"0,1 4 800,3 9 1,9 7-276,5 11 1,-2 5 0,0 10-1,1 4 872,-1 3 1,0 10-737,2 6 1,-9 7-1,-10 9 1,-5 3 571,-5 5 1,-4 8-1072,-10 1 1,-9 7 0,-10-2-1,-4 3-837,-5 2 0,-3 0 68,-7 0 1,0-6-1,1-6 1,-1-5-2003,0-7 0,7-6-536,3-8 3145,9-7 0,4-12 0,5 0 0</inkml:trace>
  <inkml:trace contextRef="#ctx0" brushRef="#br0">13337 11572 8289,'22'-35'0,"3"2"530,-6 0 1,6 1 0,-3 15 0,2 4 1619,0 7 0,-2 5-1319,2 1 0,-2 7 1,-6 9-1,-1 13 719,-2 12 1,-8 5-1211,-1 10 0,-2 4 1,-4 12-1,-4 0-72,-8 4 1,-2 1-583,5-36 1,-2-1 0,2 1-1,-1 0 1,-2-2 0,1 0-1,0-1 1,1 1-1341,0 0 1,0-1 0,-10 30 408,-2-11 0,4-9 0,5-15 1245,1-10 0,0 1 0,0-2 0</inkml:trace>
  <inkml:trace contextRef="#ctx0" brushRef="#br0">13266 12269 8127,'0'-29'1506,"6"2"-938,3 4 0,10-2 0,5 6 0,4 1 795,6 2 1,4 2 978,9 0-1902,-3 0 1,11 4-1,-4 2 1,0 2-1,-4 3-612,-3 1 0,-7 2 0,-6 0 0,-4 0-1794,-3 0 1,-7 2 1111,2 3 1,-5 3 0,-4 6 0,-6 0-586,-2 0 1,-2 7 1128,0 2 1,-2 0-1,-2 0 1,-6 1 437,-2-2 0,2 5 532,1-3 1,4-4-1,-3 1 1,2-2 470,3 0 1,1 4-365,2-4 1,2 0 0,4-6 0,6-2 44,6-2 1,9-6-925,1 2 1,1-3-1,4-4 1,-3-3-160,-2-4 1,-4-5 94,0-5 0,-12 1 1,1-5-1,-5-3-33,-5 0 1,-8-3 360,-4 1 0,-9-1 0,-1 2 0,0 2 552,-1 2 0,-2 5-248,-7-1 0,6 3 0,1 4 0,-1 2 25,1 6 0,5-3-1446,-2 2 0,-2 2 0,2 8-479,2 5 0,8-3 212,4 3 1232,3-1 0,2 6 0,0-1 0</inkml:trace>
  <inkml:trace contextRef="#ctx0" brushRef="#br0">14133 12198 8138,'9'0'276,"-1"1"0,0 2 398,0 2 1,2 5 0,5-6 0,3 1 670,1 1 0,1-2-1121,-1 5 0,3 1 1,7 2-1,-1-1-219,1-1 0,-1-7-591,0 2 1,-1-4 0,-3-1 0,-5-1-331,-3-4 1,-4-5 884,-2-9 0,1-3 0,-6-5 1,-2 2 410,-2 2 1,-1-1-53,0-5 0,0 3 0,0 2 0,0 5 974,0 3 0,7 8-873,2 3 0,4 4 0,1 2 0,0 4-213,0 5 0,5 4-221,0 5 1,5-2-1,-5 5 1,0-1-354,2-4 0,-4-3 103,7-4 0,-7 1 0,2-6 1,-3-2-592,-2-2 1,0-2 745,0-4 1,-1-3-1,-2-6 1,-3-2 864,-2-3 1,4-1-274,-5-4 1,6-6 0,-3 5 0,1-1 872,0 0 0,1 5-926,4 2 0,5 3 0,0 4 0,0 2 218,2 6 1,-6 2-206,4 2 1,2 6-1,-2 5 1,-2 5 496,-1 3 0,-2 5-852,0-5 0,-1 0 0,-2-5 0,-3 0-426,-2 0 1,1-4-775,-3-1-69,-2-6 0,9 2-1433,-6-10 1,6 2 2604,-2-6 0,4-7 0,1-6 0</inkml:trace>
  <inkml:trace contextRef="#ctx0" brushRef="#br0">19095 6852 8295,'-14'0'-314,"-1"0"0,0 2 100,-4 3 1,8-4 0,-4 6-1,3-3 661,-1 1 0,0 1 0,2-3-139,2 2 0,1 2 629,-1-3 385,2-2-713,7 4 0,0-7 426,0-4-301,0 3 35,0-4-400,0 6 0,0-2-205,0-2 1,0 0 84,0-5-152,7 6 1,0-8 0,9 4 0,2 0 90,1-4 0,11-4-50,-2-4 1,12 2 0,2-7 0,9-1 136,4-2 1,8-1-161,4-1 1,4-1-1,-34 14 1,2-1 0,1-1-1,0 0-27,2 0 1,0-1 0,-2 1 0,0 0-34,1 1 0,-1 1 0,-3 0 0,0 0 1,1-2-1,-2 0 0,31-17 25,-10 4 0,-2 2-34,-8 6 1,2-4-1,-4 5 1,-1-2 72,-3 0 1,-6 7-126,3-2 1,-7 3 0,2 2-1,-3 0-25,-1-1 1,-6 1 30,1 0 1,-7 5 0,2 1 0,-3 0-265,-2 0 103,1 5 0,-1-8-396,0 6-429,-6 0 280,-2 5 418,-6 0 0,-6 0 0,-3 0 1,-6 0-544,-4 0 1,2 0 457,-7 0 1,1 2-1,-7 1 1,-2 2-102,-1-2 1,-2-2 527,2-1 1,1 0-1,-4-1 1,1-2-62,4-2 0,1-1 330,1 1 0,2-2 0,2-4 0,4 2 397,6-2 1,-3 3-64,9-1 1,3-1-68,1-4 0,5 1-446,5 4 0,-2 1 0,6 5 0,2-2 85,2 2 0,3 1-152,3 2 0,-2 0 0,5 0 0,0 0 60,0 0 0,4 0-82,7 0 0,-3 0 0,3 2 0,-3 1-138,-2 2 1,2 6 30,4-2 0,-4 1 0,1 2 1,-6 4-266,-6 0 1,-3 0 196,-2-2 1,-6 5-1,-3 1 1,-5 3 302,-5 2 1,-9 0-75,-10-1 0,-4 6 0,-4-5 0,-1 0 158,2 2 0,-4-2-244,2-1 1,4 1-1,7-6 1,3-1-344,7-2 0,-1-7-385,8 0 0,4-1 0,10 2-865,10-5 1,8-4 749,6-1 1,8 0 0,8-1 819,2-4 0,1-3 0,5-6 0</inkml:trace>
  <inkml:trace contextRef="#ctx0" brushRef="#br0">21441 5743 8343,'8'-34'-53,"-2"4"1,-4-4 0,1 4 0,3 0 0,0-1 179,1-2 0,-3 0 0,-4 4 0,0 2 731,0 4-590,0-4 1,0 11 0,0-3 0,-1 3 0,-4 2 0,-3 0 0,-1 0 507,-1-1 0,2 6 1,-3 1-1,2 0 97,-2 0 1,3 5-560,-2-2 1,6 4-1,-4 2 1,0 6 183,0 7 0,3 2-259,-4 7 1,6 3-1,-2 5 1,3 4 239,2 1 0,0 4-368,0 7 0,5-3 0,0 4 0,-1-3-323,3 3 0,-4-4-189,6 4 1,-5-4 0,2-3 0,-1-3-545,-1-5 1,1-3-697,-5-2 0,0-1-1693,0-3 2502,-6-10 1,-2-15 0,-8-14 831,-3-7 0,-3-11 0,-6-3 0</inkml:trace>
  <inkml:trace contextRef="#ctx0" brushRef="#br0">21242 5445 8343,'6'-79'0,"2"2"184,6 5 0,5 5 1,2 5-1,1 11 895,3 10 0,4 8-525,4 9 1,3-1-1,8 8 1,2 3 153,1 2 0,12 9-327,-2-1 0,8 2 0,-4 2 1,-1 3 281,-1 7 0,-4 1-383,-3 12 1,2 1-1,-7 5 1,-3-1 86,-4 0 0,-7 7-275,-9 3 1,1 3 0,-6 0-1,-3-1 145,-5-2 0,0 0-269,-6 4 0,-1-1 1,-5-1-1,-4-4-72,-4-1 1,-10 3 95,-5-5 0,-9 6 0,-7-2 1,-4 1-8,-3 0 1,-7-7 11,2 2 1,-2 2 0,2-3 0,5-4 23,2-3 0,4-7 40,3 1 1,-1-4 0,7-2-1,5-3 48,7-6 1,9-2-121,1-2 1,7-2-1,-2-2-267,4-6 69,1-3 1,1 1 0,3 1-589,0 1-137,1 7-391,1-10-647,-4 6-994,4-1 1249,-6 1 1717,7 7 0,0 0 0,8 0 0</inkml:trace>
  <inkml:trace contextRef="#ctx0" brushRef="#br0">17062 7137 6851,'-8'0'2031,"2"0"0,6-2-1849,0-3 1,0 2 0,0-6 0,1-4 0,2-3-1,2-4 11,-2-2 1,-1 3-1,-4-5 1,-3-3-107,-4-4 0,-5-1 1,-5-6-1,-5-1-164,-3-3 1,-8-5 2,-2 0 1,-11-9 0,-6 1-1,25 24 1,-2-1-6,-1-2 0,-2-2 0,-1 0 1,1-2 92,-2-4 0,0-1 0,1 0 0,1-1 0,0 0 0,2 0 0,0-3 0,2 0 238,0-2 0,2 0 0,2 4 0,3 0-154,1-2 0,1 0 0,2 3 0,2 1 0,2 2 0,1 1 0,-13-33 400,4 10 1,-3 10-292,7 15 1,-1 5 0,2 9 0,-1 5-77,2 3 0,1 3-129,2 4 1,0 1-1,0 5-839,-1-2 442,1 0 0,2 7 1,2 3-335,5 4 1,4-1 55,1 2 1,0-6 0,0 6-635,0 1 0,6-3 655,4 1 1,2-6 651,2 2 0,7 3 0,1 0 0</inkml:trace>
  <inkml:trace contextRef="#ctx0" brushRef="#br0">16081 5146 8236,'-15'-14'-28,"3"-5"507,2 0 1,-2 0 0,2 5 259,-2 0 0,1 6-399,-4 3 1,3 5 0,-12 5-1,-1 4 277,-2 4 1,-8 9-369,-3 7-155,-3-1 0,-2 12 1,2-6-1,3 3 0,5 1 52,3-2 0,8-1 0,5-5 0,6 1-231,6 2 0,7-4 11,7-6 1,8-5-1,17 2 1,4-2-159,3-4 0,1 3-324,1-7 1,0 1 0,1 0 0,0-2 555,-1 2 0,2 8 0,-8 4 0</inkml:trace>
  <inkml:trace contextRef="#ctx0" brushRef="#br0">14716 4037 8538,'-2'-55'321,"-3"3"1,-2 6-1,-3 8 1,1 10-1,-2 7 1,-4 7 246,-4 5 0,-9-2 0,-10 7 0,-3 6-511,-2 6 1,-6 11 0,-1 5 0,-1 2 0,5 4 0,7 2-134,6 1 0,4 2 0,7-5 0,8 0-9,8-3 1,10-7-1,7 2 1,8-1-166,10-4 0,10-1 163,9-2 1,5 2-1,0 2 1,3 1 10,6-2 1,-10 3 223,0-1 1,-7 0 0,-9-4 0,-8 0 246,-7 4 0,-13-1-240,-8 5 1,-21-4 0,-17 5 0,-12 1-80,-10 2 0,-5-3-117,-6 0 1,1-7 0,2 2 0,5-3-536,5-2 0,10-6-31,15-3 0,10-5 1,5-5-1,9-6-1571,9-7 2178,19-4 0,17-12 0,15-3 0</inkml:trace>
  <inkml:trace contextRef="#ctx0" brushRef="#br0">15427 3583 11251,'0'-38'-341,"1"1"1,4 3 1269,4 2 0,-1 5 1488,2 8-376,-7 0-1744,3 18 1,-6 5 0,0 12-1,-1 6 186,-4 8 0,2 3-235,-7 5 0,1 8 1,-5-3-1,1 3-112,4 3 1,-4 6-297,3 6 1,-2 3 0,-2-1 0,-1 6-365,1 6 1,7-35 0,0 0 97,-7 36 1,4-2 0,2-7 0,2-7-807,3-7 0,1-5 212,2-10 0,0-10 0,0-9-1351,0-3 2349,0-8 1,0-2-1</inkml:trace>
  <inkml:trace contextRef="#ctx0" brushRef="#br0">15142 3853 11042,'-8'-37'-777,"-3"3"1125,7 5 1,-1 7 0,5 3 2391,0 3-2173,0 2 1,1 6 0,4 5 0,5 5 51,2 2 1,3 9-643,-1 1 0,0 2 0,0 8 0,-1 1-704,-4 2 1,4 3 61,-4 3 1,2-1 0,1 5-1,-5 1-2547,0-1 3211,4 4 0,-3-5 0,6 7 0</inkml:trace>
  <inkml:trace contextRef="#ctx0" brushRef="#br0">15640 3910 8396,'0'-21'475,"0"5"0,0-3 328,0 3 0,0 10 0,0 8-495,0 10 1,0 6-996,0 10 526,0-3 1,0 15 0,0-5 0,0-1-1,0 1 1,0-2 0,0 1-852,0-1 1,0-5 694,0-4 0,0-7 548,0 2 1,0-11-130,0-8 0,-5-13 1,0-10-1,2-6 151,2-4 0,2 2 99,4-7 1,-2 6 0,7-1 0,-1 3 302,-1 1 0,5 6-567,-4-1 0,4 13 0,1 1 0,0 7-335,0 3 0,1 7 102,-1 2 1,0 10-1,-1 5 1,-2 3-218,-2 1 0,1 0-4,4 1 1,-5-7 0,-1-3 0,-1-3-544,-4-2 1047,5-6 0,-7-5 0,4-11 831,-3-6 1,-2-11-646,0-4 0,0-1 1,1-6-1,2 1 360,2 4 0,5-4-238,-6 2 0,7 1 1,-1 8-1,3 5-294,1 4 1,0 7-713,0 3 1,0 5-1,2 6 1,2 8-398,1 9 1,4 3 486,-4 3 0,2-1 470,-2 1 0,3-1 0,6 1 0</inkml:trace>
  <inkml:trace contextRef="#ctx0" brushRef="#br0">16322 3654 8740,'0'-37'-48,"0"4"549,0 9-79,0 4 0,2 7 0,3 7 1,4 11-1,4 12 1002,1 8 1,0 10-1187,0 3 0,5 5 1,0 2-1,-1 4-446,-2 2 0,-4 1-143,-2 5 1,1 5 0,-7-1-1,0-2-1478,-3-6 0,-2-1 1827,-4-9 1,-9 3-1,-8-10 1</inkml:trace>
  <inkml:trace contextRef="#ctx0" brushRef="#br0">16408 3583 13966,'-15'-15'-744,"3"1"1,2 0 0,4 1-1,1 2 833,1 2 1,-1-1 0,6-4 0,4 1 0,5 2 197,2 2 1,-1 1-1,2-3 1,3 3-197,0 2 0,-1-4 0,1 5 0,2 1 18,0-3 1,6 6-1,-3-4 1,1 4-163,3 1 0,-3 1 46,2 4 0,3 3 1,3 6-1,-5 2-359,-3 3 0,-3-2 325,-5 7 1,-6-2-1,-3 3 1,-5-1-112,-5 1 0,-14 0 55,-9-1 1,-10 1-1,0-6 1,-3 0-505,-2 2 0,2-10 277,3 3 0,0-8 1,8 2-1,5-1-450,3-4 0,9-8 774,9-4 0,2-4 0,2-1 0</inkml:trace>
  <inkml:trace contextRef="#ctx0" brushRef="#br0">16991 3156 12420,'0'-30'-1210,"0"-2"806,0 13 923,0 1 1,0 3 0,0 6 0,1 7 1599,4 12 0,4 12-1897,10 2 1,-3 9-1,3 5 1,-3 4-207,-2 6 1,-1 2-666,-4 7 1,4-5-1,-5 2 1,0 3-1029,-4 3 0,-2 1 895,-2-4 1,-6-3-1,-4-5 1,-4-8 803,-5-5 0,-3-2 0,-6-6 0</inkml:trace>
  <inkml:trace contextRef="#ctx0" brushRef="#br0">16877 3782 10574,'-13'-30'-958,"4"-4"1,2 9 1754,7-3 1,13 7-251,6-3 0,8 5 0,6-3 0,7 2 184,5 2 0,6 4-627,6 5 1,0 2-1,-2 7 1,-3 0-86,-4 0 0,-6 2-40,-4 3 0,-9 3 0,-12 6-362,-6 0 1,-13 0 359,-12 1 1,-8-1 0,-11 0 0,-3 0 292,-1 0 1,-4 1-49,3-1 1,2 0 0,1 0-1,4 0 59,4 1 1,8-6-241,0 1 1,5-1 0,4 5 0,8 1-405,10-1 1,14-6 103,16-4 1,11-2 0,8-2 0,6-3-457,2-7 0,3-1 444,-6-12 0,-5 2 0,-8-6 1,-7-3 424,-10 0 1,-10-5-7,-13 2 1,-4-6 0,-11 2-1,-7 1 489,-4 3 1,-7 3-374,5 2 0,-5 5 0,7 4 0,3 5-361,3 5-745,8 2 0,-4 15 0,7 5 789,0 4 1,7 15 0,1-2 0</inkml:trace>
  <inkml:trace contextRef="#ctx0" brushRef="#br0">17730 3696 10995,'-8'-6'1486,"2"4"-1087,6-4 0,8 6-582,6 0-44,0 0 0,13 0 0,-3 0 1,4 0-1,4 0-1148,1 0 1203,0 0 1,-5-5-1,1-1 1,-1 0 0,-1-2-261,-3 0 584,3-2 1,-11-2 0,1 1-1,-4 1 1,-4 1 628,2 1 0,2 0 1,1 5-244,0-2 1,5 7-558,0 7 0,2 4 1,-2 1-1,3 0-938,0 0 1,5 5 637,-4 0 0,3-4 0,-1-6 0,-3 0-428,-1-1 1,2-1 873,-4-7 1,0-2 0,-5-3 0,1-4 214,-1-4 1,0-7 183,0-4 0,0-3 0,1-1 0,-1 1 1437,0 3 0,5-3-1458,0 4 1,5 2 0,-5 2 0,0 5 63,1 4 0,-2 4-764,5 6 0,-4 2 0,3 4 1,-1 7-223,-4 4 0,-1 7-326,-2-5 0,-1 4 0,-4-4 1,-2-1-4277,-1-2 5019,-4 4 0,-2-4 0,-8 4 0</inkml:trace>
  <inkml:trace contextRef="#ctx0" brushRef="#br1">18441 8359 10817,'0'-14'-591,"0"0"574,0 0 1,6-7-1,2-1 1</inkml:trace>
  <inkml:trace contextRef="#ctx0" brushRef="#br1">16877 8473 12845,'-43'-40'-165,"12"7"1,15 11 0,14 10 0,13 7 0,10 5-1,7 5-935,2 4 1058,0 10 1,-1 3 0,-1 7 0</inkml:trace>
  <inkml:trace contextRef="#ctx0" brushRef="#br1">22592 7677 8412,'-28'-6'-153,"1"-2"0,3-2 0,5 2 0,4 0 668,0 0-325,8 5 1,-1-3-1,5 4 1,-1-1-1,4-3 1,5 0 1280,3-1-1447,8 3 1,3-1-1,8-1 1,6-2-1,6-3 53,10-2 0,11-8 0,10-2 0,-31 9 0,1-1 0,5-1 0,1-1 0,6-2 0,1-1 58,5-3 0,2 0 0,4-2 1,2-1-573,7-2 0,1-1 1,-2 1-1,1 0 504,-23 8 1,1 1 0,0 1-38,24-8 1,1 1 0,-25 7 0,1 0 0,-2 0 0,24-5 0,-2 1 0,-4 0 0,-2 1-1,-3 2 1,-1 0 26,-2 1 1,0 1-35,2 0 0,1 1 0,-4 2 0,0 0 1,1 0-1,-1 1 0,-5 0 0,-1 1 1,-3 0-1,-2 1 0,-3 2 0,0-1 1,-2 3-1,-1 0 2,-1 1 0,-1 1 1,23-3-116,-15-1 0,-17 2-18,-12 7 0,-11 0-83,-8 0 1,-13 0 0,-12 0 0,-6 0-314,-7 0 1,-10 0 334,-4 0 0,-3 0 1,-4 0-1,-1-1 70,-1-4 0,4 2 60,5-6 1,7-1 0,1-3 0,6 2 1266,4 2 0,2 1-943,8-1 1,12-3 0,13 8 96,12 1 0,15 3-248,15 4 1,8 4 0,10 8-1,5 3 49,4 5 1,-4-2-151,1 1 1,-4 1 0,0 5-1,-8-3-20,-4-2 1,-18-2-195,-14-3 0,-13-1 0,-15 2 52,-10-4 0,-13 1-394,-6-7 0,-1 2 0,-1 3 523,3-1 0,-1 6 0,-5 2 0</inkml:trace>
  <inkml:trace contextRef="#ctx0" brushRef="#br1">26346 6028 11737,'-35'-43'-216,"11"7"0,2 3 0,8 4 0,6 4 0,0 3 397,0 1 98,-1-4 1,-4 9-1,2-1 1,2 3-1,-2 3 1,-2-1 321,-1 6 1,6 16 0,3 9-1,4 6-164,1 3 1,1 7 127,4 3-536,3 9 1,8-2 0,1 4-1,4-2 1,-1 2 0,2 1-1,0 3-730,4-3 0,0 4 384,3-7 1,4 1-1,2-7 1,0-3-867,-1-5 0,-2-11-107,-8-8 0,-7-8 23,-12-10 0,-15-4 1269,-18-6 1,-7-5 0,-11-2 0,-3-1 7,-3-3 0,-6-2-2,6-2 0,1-5 0,-1-6 0,1-6 3,6-6 0,0-9 15,17-6 0,3 3 0,12-3 0,3 2 713,6 5 0,10 7-413,8 15 0,4 5 1,10 9-1,7 5 404,4 3 1,12 7-490,6-1 1,12 7-1,-28 1 1,2-1 0,2 2-1,2 1 33,2 0 1,1 0 0,4 0 0,1 0-189,0-1 0,-1 2 0,2 3 0,0 3 0,1 1 0,0 1 0,-1 2 0,-1 2 57,-3 1 0,0 2 1,-3 3-1,-3 1-77,-7 1 1,-2 1-1,-3 1 1,-2 1 0,15 30-1,-12-2 73,-13 2 0,-17-5-181,-19-2 1,-20 2 0,-14 0 0,-13 0 125,27-24 1,-3-1 0,-3 0 0,-3 0-94,-4-3 1,-1 0-1,0 1 1,0-1-1,-1 0 1,0 0-1,0 0 1,1 0-206,0-2 1,0-1 0,1 0 0,1-1 250,5-2 1,1-1-424,-31 8 1,9-2 0,12-7 385,7-4 0,19-2 0,15-7 0</inkml:trace>
  <inkml:trace contextRef="#ctx0" brushRef="#br1">17787 10989 8541,'0'-19'-171,"1"0"1,4 0 0,3 0-1,2 1 1,-1-1 0,2-2 125,2-3 0,-4 2 0,1-1 1,-1-3 325,-1-1 1,-2 4 0,-4-1-1,1-1 1,2-2 0,-2 0 340,-1 3 0,-2 2 1,0 5-1,-2-2 443,-3 2-966,4 7 546,-6-3-639,1 12 0,4-4 0,-4 8-243,0 2 0,4 1 109,-2-1 1,-3 3 0,1 6-1,-2 2 73,-3 3 0,-2-3 64,-1 3 0,5 3 0,-1 1 0,-1 4 6,-2 2 1,-1-1-9,0 1 1,4-1-1,3 0 1,0 2-40,4 4 0,2-6 13,1 1 0,1-1 0,4-4 1,4 3-14,4 1 1,3-6 25,3-3 0,8-3 0,7-2 0,3 0 6,2 0 0,4-4-5,4-1 0,4-5 1,7 0-1,4-2-46,4-2 0,2 0 20,-2 0 0,4-5 1,-2-1-1,6 0 7,-34 3 1,1-1 0,38-7-13,-39 6 0,0 1 1,36-7-1,-36 5 1,1 1-1,0 0 0,1 0 42,3 0 1,-1-1 0,-1 0 0,-1 1-3,1 0 0,-1 0 0,1-1 0,-2-2 0,37-4 0,-1-6 75,0 1 1,-9-1 25,-11 0 1,-2 2-1,-9-5 1,-5 2 27,-6 0 1,-11-1 22,-5 1 1,-8 1-1,-3-5 1,-2-3 159,-3 0 1,-1-3-235,-2 1 0,-5-2 1,-1-3-1,-1-4-140,1 1 1,0 1 94,1 7 1,3 1 0,-4 2-1,1 2 392,1 3-615,-7 1 0,3 6-875,-7 4 0,8 4 445,2 10 0,5 8 1,5 7 615,4 2 0,4 8 0,1 7 0</inkml:trace>
  <inkml:trace contextRef="#ctx0" brushRef="#br1">19251 11601 8337,'-9'-24'-151,"-1"2"0,1 0 0,1 1 0,3 1 0,4 2 164,1 2 0,0 2 1,1 2 323,4 2 1,-3 2 60,2 3 0,-1 4 402,2-4-662,-3 4 0,4 2 0,-8 2 0,-1 4 125,-1 1 1,-6 1-185,5 5 0,-6 2 1,3 1-1,-1 4-18,-1 1 0,3 2-12,-3 4 1,-3 2 0,4 2-1,-4 3 33,-1 1 1,5 2-26,-1 4 0,1-4 1,-4 0-1,4 0 43,4-2 1,-2 4-45,3-7 0,-1 0 0,5-6 0,0-3 65,0-5 1,0-3 47,0-2-130,0 0 1,2-6 18,2-3 1,-1-4 0,7 1-43,1 3 0,6-4-31,2 4 1,0 1-1,-3-1 1,3-2-18,5-1 0,3-2 28,1 0 1,2 0 0,3 0 0,5 0-13,3 0 1,3-2 11,4-3 1,-2-3 0,6-6 0,2 2-4,1 2 1,8-6 2,3 7 1,-1-7-1,0 8 1,0 0-23,-1 4 0,1-3 23,2 2 1,2-4-1,-3 3 1,4-1-3,1 1 0,3 1-17,-3 5 0,-3-4 0,-11-1 1,0 2 5,0 1 1,3 2 32,-3 0 1,1-5-1,-9 1 1,0-1 20,0-1 1,3 2-54,-4-5 1,-6 6 0,-4-4-1,0 3-73,-2-1 1,2-5 38,-9 6 1,1-1 0,-13 3-124,-4-2 224,1-4 0,-19-6 1,-1-1-1,-10 1-135,-7 0 0,-11 0 62,-4-1 0,-3 0 1,-1-3-1,-1-1 166,0 2 1,1-4-98,-1 3 0,7-1 1,3 4-1,3 1 119,1 0 0,2 1-175,4 4 1,8 1 0,12 6-321,6 2 0,7 0 289,9 15 0,8-3 0,7 12 0,4 1 38,7 2 0,-3 0 8,6-3 1,-4 2 0,-3-2-1,-3 3 232,-5 1 1,-6 1-198,-8-1 1,-2-4-1,-15-2 1,-7-1 58,-8-4 1,-15 3-322,0-1 0,-4 0 0,5-4 220,3-1 0,-2 6 0,3 2 0</inkml:trace>
  <inkml:trace contextRef="#ctx0" brushRef="#br1">9583 10079 13856,'-8'-9'-3176,"4"-1"3272,2 7 0,2-9 1,3 4-1,5-2 0,8 2 1,6 1-1,8-1 107,6-3 1,7 3 0,4-2 0,5-1-148,4-2 1,5-1-1,3 2 1,0 1 0,3 1-1,-1-1-16,0-2 0,-12 1 0,-2 1 1,-8 3 4,-6 2 0,-8-4-72,-6 5-112,-7 1 0,-2 5 0,-11 4 0,-2 6 1,-4 6-1,-2 7 223,-6 3 0,-15 1 0,-5 1 0</inkml:trace>
  <inkml:trace contextRef="#ctx0" brushRef="#br1">9626 10378 12542,'8'-9'446,"6"-1"0,10-1 125,7-2 0,7-7-103,10-4-345,8-3 0,4-1 0,5 1 0,-2 2 0,-3 3 0,-1-1 0,-4 3 37,-3-1 0,-9 7-213,-10 5 1,-9 6-344,-5-2 1,-10 10-53,-4 4 0,-10 10 0,-6 6 396,-6 7 1,-5 4-1,-7 7 1</inkml:trace>
  <inkml:trace contextRef="#ctx0" brushRef="#br1">15157 7705 16387,'-15'0'-779,"3"-6"0,1-2 0,3-1-2009,1-1 2626,3 1 1,4-1-1,1 1 1,2-2 0,2-2 514,-2-1-377,-1 0 0,-2 4 0,0 1 1,-2-1-1,-1 1 0,-2-1 0,2-1-38,2-2 1,-4 4-42,0 0 1,0-1 0,5-4 0,0 0-319,0-1 1,0 6 345,0-1 0,2-1 0,3-6 0,4-4 234,4-1 1,1 3-34,0-4 1,1-1-1,-1-4 1,0-1-36,0 1 1,-1-1 25,-4 1 1,4-2-1,-4-2 1,4-1 123,1 1 0,1 4-68,-1 4 0,5-2 0,1 2 1,1-1 86,-1 1 1,6-1-135,-3 6 0,4-5 1,0 5-1,-2 2 38,-1 1 0,-2 3-56,2 4 1,1-4-1,-4 5 1,-1 0 176,1 4 0,-1-3-147,-1 2 1,2 1-1,2 4 1,-2 0 57,-1 0 0,-2 0-138,6 0 1,-6 0-1,5-2 1,-1-1 76,0-2 0,2 0-118,4 5 0,0 0 1,1-1-1,1-2 7,3-2 1,3-1-51,7 1 0,0 3 0,1-4 0,2 1-51,1 1 0,7-7 73,-2 1 1,8 2-1,2-1 1,-2-2 88,-2-2 1,-1 4-39,0-1 0,4 1 0,1-6 0,-2 1-2,-1 0 0,-1 4-16,4 1 1,1-1 0,5-2-1,-4 1 6,0 1 0,4 2-27,-2-1 0,2-2 0,-2 5 0,-4-1 7,-4 1 1,-6 0-5,1 1 0,-3 2 0,2-5 0,-6 1 22,-6 4 0,1 2-39,-3 1 0,3-5 1,0 0-1,-2 2-26,-1 2 0,0 1-3,5 0 0,4 0 1,0 0-1,-1-2-12,-2-3 1,-2 4 49,-5-4 0,3-1 0,-7 1 0,-3 2 7,-5 1 1,1-3 46,-7 1 0,0-1 0,-5 5-43,0 0 0,0 0-43,0 0 0,1 0 1,-1 0-50,0 0 1,0 0 80,1 0 1,-1 0-1,0 0 1,0 0-24,0 0 0,1-2 58,-1-2 0,0 2 1,0-4-1,1 1 39,-1 0 1,0 0-37,0 5 1,0-1 0,1-2 21,-1-2 1,0 0-82,0 5 0,-4 0 0,-2 2 1,0 3-296,-1 4 0,-3-1 51,0 1 0,-2 1 0,-2 4 0,0 2-221,0 3 0,5 3 267,-1 6 1,3 1 0,-3 1 0,4 1-257,0 3 1,6 5 230,1-1 1,-1-2 0,5 1-1,-5-3-275,-4-2 1,2-7 91,-2-1 0,-4-7 105,-1 2 337,-4-9-870,-1-4 917,7 0 1,1 9-1,6 7 1</inkml:trace>
  <inkml:trace contextRef="#ctx0" brushRef="#br1">23517 8473 17128,'1'-13'-2802,"2"2"1,4 3 2079,1 2 770,1 1 0,5 1 0,0-1 0,1 2 0,-3 0 0,-1-1 0,-1-2-95,1-2 1,-3 3 0,1-4-57,2-2 0,-4 3-10,-3-1 0,3 4 7,-3-5-695,8 7 1088,-11-3-344,5 0 1,-6 2-221,0-5 0,-4 4 383,-1-4 0,-1 1 1,2-3-56,0 1-302,-1 1-144,5 1 332,0 8 0,0 9 0,0 9 0,0 1-242,0-2 1,0 0 282,0 2 0,-6-1 1,-4 4-1,-4-2 264,-5-2 0,2 2-138,-7-1 0,-6 2 1,-8-4-1,-3 2 171,-2-2 1,-6 4 132,-3-2-377,-3 6 0,0-4 0,1 4 0,3-3 0,2-1-2,4-4 1,-1-1 0,0-2 0,-1 0 210,1 1 1,-5-6-152,-1 0 0,0-4 0,-3 5 0,-2-1 29,3-1 0,-1 3-65,7-6 1,-5 4 0,2-2-1,1-1-3,2 0 0,4-1-104,1-5 0,1 0 0,-1 0 1,0 0 19,1 0 1,-1 0 16,0 0 0,-1 0 0,-3 0 0,-5-2-32,-4-2 1,-2 2 47,-4-3 1,-3 4 0,-4 1 0,4 0 0,8 0 0,2-2-15,8-2 1,4 0 0,7-4 0,1 1-50,3-1 0,2-3 8,2-8 1,-2 1 0,-2-5 0,-3-3-71,-1-1 0,-3-7 104,-9-4 1,-5 1-1,-12 1 1,-6 0 28,34 17 0,1 1 0,-37-12 12,2 2 1,2 1-1,4 7 1,10-1-75,10 1 1,9-1-41,8 2 0,4-1 0,0-6 0,1 3-107,0-3 0,-2-5 127,6-2 1,-6-7 0,3 2 0,0-5-64,3-4 1,3 1 122,2-6 0,1 2 0,2-3 0,3 5-118,2-1 0,1 9 56,5-3 1,0 10-1,0 2 1,2 5-91,2 7 1,4 4 147,7 0 0,-1 1 0,2 0 0,1 0 106,2 0 1,11-5-10,-2 0 1,10-5 0,0 3 0,5 1 183,4-1 1,4-2-114,6 4 0,6-7 0,3 4 1,5-1 142,5-1 0,-3 2-213,3-2 0,-37 11 0,1 1 0,-1 2 0,1 1 1,-1 0-1,1-1 146,35-11 0,4 6-231,-39 5 0,1 1 0,1 0 1,0 2-1,0 0 0,1 1 0,0 0 1,-1 1 25,1 0 0,0 1 0,0 2 1,0 0-673,2 0 1,1 0 635,3-2 0,1 0 1,0 3-1,1 0 0,1-1 1,0 0-1,-1 0 0,0 2 1,-2 0-1,1 0 2,0 0 0,0 0 0,0 3 0,1 0 0,-3 1 0,-2 0 1,-3 1-1,-2 0-294,35 4 1,0 1 258,0 4 1,-1 0 0,-5 2 0,-4 1-178,-4 2 0,-8 2 173,-2-2 0,-3 3 1,0 6-1,-8 2-32,-5 3 1,-9 5-29,-8 10 1,-3 7 0,-4 8 0,-2 2-116,-5 3 0,1 1 116,-1 2 1,-1 4-1,-4-3 1,0-4-207,0-3 1,0-3 196,0-6 1,0 1-1,0-1 1,-1-3-119,-4-1 1,-11 1 162,-12 3 1,-13 6 0,15-31 0,-2 0 75,-1-1 0,-2 0 0,-1 1 0,-2-1 0,-4 2 0,0-1 0,-2 3 0,-1-1 0,-1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9100 13690 14282,'-49'0'-133,"1"0"1,-7 0 0,-2 0-1,2 0 1,1 0 0,2-1 0,0-2 576,0-2 0,11 0 1,0 4-1,6-3 1,7 0-1,2 1-240,1 1 0,4 2 0,2 2 1,5 2-1,3 4 0,3 2-216,2-1 0,1 1 0,7 2-14,3-2 1,2 1 0,9-6-1,5-2 315,7-2 0,9-1 0,12 0 0,7 0 136,9 0 0,11-6-330,-36 1 0,1 0 1,4 1-1,1 1 1,3-2-1,2 0 1,3 0-1,1-1-350,3 0 1,1-1 0,5-2 0,1-1 292,5 1 0,2 0 0,6-3 0,1 0 0,-22 5 0,1 0 1,1 0-1,2 0 0,0 1 0,1-1 30,2 0 0,1 0 0,-1 0 0,0 1 1,-1-1-1,0 1 76,-3 1 1,0 1-1,0-1-109,0 0 1,0 1 0,0-1 0,2 0 0,0 0 0,0 1-1,0-1 1,0 1 0,-1 0 0,0 0 0,0 0 0,-1 1 0,-2 0-1,0 0 1,0-1 0,-2 1 0,0 0 0,1 0 0,-2 0 0,0 0-1,0 1 15,1 0 1,-1 1-1,0-1 1,0 0-1,-1 0 1,0 0-9,27 0 1,-1-1 0,0 1 0,0 0-1,-6 1 1,-1 2 0,-1-1 0,-1 0 35,-1-1 0,-1 2 0,0 1 0,-2 0-85,-5 1 0,-1-1 28,2 0 1,-2 1-1,-11-1 1,-1 0-1,1 1 1,0-1-1,-4 0 1,-1-1-1,-2 0 1,-2 0-1,35-1 1,-11 0 126,-10 0 0,-6 0 19,-6 0 0,-9 0 0,-5-2 97,-9-2 1,-9 0-247,-1-5 1,-7 4 0,0-3-331,-6 2 0,0 1-778,-7 5 0,1 0 1,-5 0-1497,-1 0 1474,1 0-810,0 0 1926,6 0 0,-4 0 0,4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7195 6440 22321,'-29'-6'-798,"2"-4"1,4-1-1,4 0 1,3 3 528,2 2 1,6 3-1,3 7 1,3 6 120,2 3 0,2 1 1,3-2-692,4-2 1085,4-4 1,7-6 0,6 0-1,5 0 1,7 0 0,5 0-1,4-1 1338,5-4-1486,10 3 0,4-6 0,12 5 0,-35 0 1,1 0-1,5 0 0,1 0 0,6-1 1,0 0-1,5 0 0,0 1 82,2 1 0,0-2 1,6-1-1,1-1-144,1 1 1,1 1 0,1 0 0,0 0 0,0-1 0,-2 0 0,0 0 0,-1-1 203,-4 0 1,-1 0 0,-3-1 0,-1-1-20,-4 1 0,0 0 1,0 0-1,0 0 1,-2 0-1,0 0 1,-2 0-1,-2-1 363,-2 1 0,-3 0 0,-4 1 1,-2 0-375,36-4 0,-5-1 0,-6 6 0,-10 2-3,-10 2 1,-9-4-146,-8 0 0,-6 0 88,-3 5-304,-9 0 0,-4 2 0,-4 1-1278,3 2 1,-4 6 263,4-2 1,1 6 0,-1 2 0,0 3 931,1 3 0,-4 7 1,4 6-1</inkml:trace>
  <inkml:trace contextRef="#ctx0" brushRef="#br0">10123 8658 10194,'-14'-2'-2780,"0"-3"2799,0 4 1,4-5-1,1 6 1,-2 0 30,-2 0 0,4 0 1,-1 0-97,-1 0 0,3 0-68,-1 0 105,6 0 0,-10 0 1,3 0-1,-2 0-27,-2 0 1,1 1 289,4 4-116,-4-4 1,3 6 0,-7-7 0,-2 0 0,2 1 127,1 4 1,2-3 0,-1 2-86,1-2-41,0-2 0,8 0-11,6 0 0,12 0-17,12 0 1,11-5 0,7-1 0,11-2 53,7-3 0,6-2-129,10-1 1,-36 9 0,2 1 0,5-1 0,1 0-1,3 0 1,2-1-299,2 0 1,1 0 0,1-1 0,1 1 298,1 1 1,0 0 0,2 0 0,0-1 0,4 3-1,1 0 1,1 0 0,0 0 27,2 0 0,0-1 0,0 1 0,-1 0-52,-4 0 0,0 1 0,5 2 0,1-1 0,2-2 1,0-1-1,1 2 0,1 0 8,0 0 1,0-1 0,1-2 0,-1 0 1,-1 3 1,1 0 0,0-3-1,0 0 1,3 2 0,0 2 0,-3-1-1,0 0-17,-2 1 1,0 1-1,-3 0 1,-1 1-5,-6 2 1,-1-1 0,-1-1-1,-1 1 1,-3 2 0,-1 2 0,-2-1-1,-1 1-7,-1 0 1,0 0 0,-3 1 0,-2 1 19,-5-1 0,-1 0 14,37 1 0,-6 4 0,-1-4 0,-5 0 0,-7-3 34,-4-3 1,-8-2-1,1-2 1,-6-1 143,-8-2 1,-1-4-249,-13 4 1,4 0 0,-4 3-1,-1-1-280,-2-1 0,-4 0-716,-2 9 1,-4 5 992,-6 9 1,0 3 0,0 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13223 12240 11910,'-24'-19'-279,"2"0"1,2 0-1,2-1 1,2-4 0,4-1-1,2 0 1,6 1 0,2 0 279,2 2 1,0-3 0,2 6 0,1 0 0,1 0 0,0 0 221,-3 2 0,-1 1 1,0 2-1,0-1 319,0 1-364,-6 0 0,3 0 1,-5 0-1,1-1 1,3 3-1,-1 1 905,0 1-1101,1 7 0,4 3 0,1 10 0,2 4-330,2 5 1,4 0 283,-4 9 82,0-3 1,0 15-1,1-5 1,2 1-1,1 3 1,1 3-1,-2-1 64,-2-3 1,5 4-13,-1 1-31,2-7 1,3 10 0,0-11 0,3-1 0,2 3 38,2-1 1,2-9-1,4 0 1,1-5-39,-1-5 1,9-1 57,5-2 0,3-6 1,8-1-1,6-3 75,5 1 1,8 0-119,3-5 0,-2 1 0,3 2 0,-3 2-13,-2-2 1,4 1 16,1 0 1,5-2 0,-4 3 0,1-4 27,-1-1 1,-34 2 0,1 1-72,-1-1 0,-1 1 0,0-1 1,0 0-1,39-2 0,-40 0 0,0 0-3,0 0 0,1 0 0,3 0 0,-1-1-496,-1-1 0,-1-1 475,3 0 0,-1-2 0,-2-2 0,1 0 1,4 0-1,1 0 0,1 0 0,0 0 1,0-1-1,1 1-51,0 0 0,0 0 1,-1 1-1,0-1 1,-1 2-1,0-1 1,-1 2-1,-1-1-137,0-1 1,0 1 0,1 1 0,-1 0 158,-3-1 1,-1 0 0,0 1 0,-1-1 0,28-9-1,-1 0-153,-2-1 1,-7 0 211,-2-4 1,-8-3 0,-11-7 0,-5-1 8,-3-3 1,-8 1-124,-3-6 90,-10 0 0,2-3 0,-6 2 1,-3 1-1,-5 0 356,-7 2 1,-4 1-1,-4 7 1,-2 1-307,-2 3 1,0-1-479,-2 6 278,-3 0 1,11 6-1,-3 4 1,4 4-276,0 3 255,1 2 0,5 7 0,1 2 1,1 4-1,4 1-1093,2 0 959,1 0 1,0 1 0,0-1 0,1 2 0,2 1 264,2 2 26,6 0 0,-3-5 0,6 0 1</inkml:trace>
  <inkml:trace contextRef="#ctx0" brushRef="#br0">6654 12311 16419,'-6'-37'-718,"-3"0"1,-4 1-1,0 1 1,4 2 578,4 6 0,3 0 0,2 7 1,0-2 395,0-4 0,7 4 0,2 0 0,2 0 0,0 1 0,-3 1 276,-1 3 1,2 1 0,-3 3 6,2 4 1,-3 2-562,5 7 0,-7 7 0,3 2 0,-1 5-146,-1 5 0,1-1 1,-5 5-1,0 3-168,0 0 1,0 8 439,0-1 1,-6 8 0,-2 0 0,-1 5 27,-1 0 0,1-1-107,-6 3 1,0-2 0,-3 6 0,-2 1-46,-2 3 1,-2-1-17,-5-3 0,1 3 0,0-4 0,-1-1 92,1-2 1,6-4-1,4-3 1,6-3 142,2-5 0,7-4-275,-2-6 0,16-2 0,10-7 1,9-1 139,8-4 0,15-2 19,9-7 1,12 0 0,-33-1-1,2 0 1,4-1 0,1-2-311,5-3 1,3-1 0,2 1 0,2-1 253,4-4 1,0 0 0,3 3 0,0 1 0,2-3 0,0 1 0,2 0 0,2 1 8,3 0 0,-1-1 0,-4 0 0,0 1-23,5 2 1,0 0 0,-2 0 0,1 0-1,3 0 1,0 0 0,1-1 0,0 0 44,-25 2 0,0-1 0,-1 1 0,23-2 0,-2 0 352,0-1 1,-1-1-366,-3 2 1,-2 0-1,-7-1 1,-1-1-1,0 0 1,-1 0-1,-3 0 1,0-1 0,-3 0-1,-2 0 1,-4 0-1,-1 0 1,-4-1-1,-2-1 303,32-14 0,-8-3-123,-7-3 0,-13 1 0,-6-6 0,-8-1-121,-6-2 1,-10-4 49,-9-2-273,-3-4 0,-6-1 0,-5 2 0,-10 1 0,-6 3-241,-4 2 0,1 7 0,-1 6 1,1 7-1162,0 10 1,1 6 1055,3 8 0,5 6 1,10 5-1,4 7 464,3 5 0,2-2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8901 13079 8488,'-24'-6'-194,"2"-4"0,1-2 0,4-1 1,3 2-1,3 2 0,1-1 122,-1 2 1,3-5 0,-1 6 0,-2-3 528,-2 1-255,-1 5 0,-2-7 0,-3 7 0,-5 1 0,-2-1 0,-3 1 0,-1-2 0,-3 2 1,-5 2 2590,-3 1-2252,5 6 0,-2-3 1,8 5-1,4-2 563,4-2 0,22-3-822,15-1 1,15-6-1,9-4 1,7-2 242,6-2 1,3-1-321,2 1 1,2 0-1,1 0 1,0-1 158,-5 1 1,0 5-368,-7-1 1,4 6 0,-5-4 0,-1 1-193,-2 4 1,-9 2 60,-7 1 0,-1-5 0,-8 0-344,-1 2 292,-9 1 1,-4 2-1,-10 0-46,-4 0-875,2 0 337,-5 0 1,5 2 0,-4 3 0,3 4-1309,2 4 0,3 3 2078,8 3 0,15 3 0,10 6 0</inkml:trace>
  <inkml:trace contextRef="#ctx0" brushRef="#br0">10507 13022 8436,'-27'-6'7,"2"-2"1,3-1-1,2 1 1,2 0-1,2 1 1,2 1 166,0 3 0,0 1 1,0 2 327,-1 0 1,1 0-1,1 2 145,4 3 1,3-2 4,6 6-318,0 1-189,6 4 1,3-6-1,10-3 1,5-4 0,3-1-1,3 0 1,3 0 251,5 0 0,5-1-269,4-4 1,4 2 0,6-5 0,1 0 70,4 0 1,-2 0-129,6-1 0,-4-4 1,1 4-1,-5-4-80,-7-1 1,-5 4 187,-4 1-80,-12-1 1,2 2 0,-15 2 91,-4 0 1,-7 4 0,-11-3 257,-4 4 1,-4 1-428,-1 0 0,-2 0 0,-1 0 0,-4 0-167,-1 0 0,3 0 21,-4 0 0,4 5 0,-3-1 0,1 1-668,4 1 0,1-2 206,2 5 0,4-4 0,1 4 0,-1 2 586,2 2 0,8 1 0,8 0 0</inkml:trace>
  <inkml:trace contextRef="#ctx0" brushRef="#br0">12100 10904 12692,'6'-16'-142,"4"-1"1,2-2 0,1 1 0,-1 4 0,1 3-1,3 3 377,0 2 0,-1-3 1,0 4-1,-1 2 193,0 1 0,-4 2-113,-1 0 0,-12 2-215,-2 2-2,-12-2 1,-5 11-1,-8-6 1,-3 3 0,-7-1-1,-6 2 1,-6 2 238,-3 1 0,-8 1-295,-4-1 1,-10 5 0,35-9 0,-1 0 0,-4 1 0,0-1-175,-1 0 0,-2 0 0,1 2 0,-1 0 179,0-2 1,0-1 0,0 3-1,-1 0 1,1-2 0,-1-1-1,2-1 1,0 1 31,4-1 1,2 0-1,2-1 1,1 0-13,-31 7 0,6 0 1,7-1-1,9-2-81,11-1 1,13-7-23,6 2 1,8-4 0,4-1-1122,6 0 804,10 0 0,13-5 0,8-1 0,2 0-535,1-1 0,7-4 568,-2 2 1,7 1 0,3-1 0,-2-3-329,-2 0 1,-3-2 641,-3-1 0,-2 1 0,-4 2 0,-1 0-8,-4 3 1,-6 0 88,-12-6 0,-3 1 0,-7 1 0,-5 2 251,-9 2 1,-5 6 336,-9-2 0,-1 3 1,-1 2-1,-1 2 489,5 3 0,0 3-885,9 6 0,-1 0 1,4 0-1,1 2-313,0 3 0,4-3-15,1 3 1,6 1 0,-2-1 0,3-1-228,2-3 0,7 0 115,2-1 1,6-1-1,3-4 1,8-4-7,5-4 1,6-1-87,5 0 0,3 2 0,0 1 0,4 3 243,2 2 0,1 2 0,5 4 0</inkml:trace>
  <inkml:trace contextRef="#ctx0" brushRef="#br0">19010 6483 22200,'-34'-2'-331,"1"-3"0,2-3 0,1 1 0,3 0 0,3 3 0,4-1 79,-1 2 0,5-4 0,-3 1 0,2 0 0,-1-2 0,0 0 412,0-3 0,-4 0 0,0 0 1,0 3 603,3 1-50,3-4-687,2 10 0,7-5 0,7 7 0,8 2 161,5 2 0,1 0-81,0-5 0,7 0 0,3 0 0,3 0 158,1 0 0,7 0-115,3 0 0,7 0 1,3 0-1,-2 0 227,-2 0 1,5 0-239,3 0 1,8 0-1,3-2 1,4-1 94,5-2 1,1 1-154,7 4 0,-39-3 0,-1 1 0,2-1 0,0 1 1,0 0-1,0 1-106,0 0 0,1 0 1,-2 1-1,2 0 42,4 0 1,0 0 0,0 2 0,0 1 0,0 0 0,0-1 0,-1 0 0,0-1 12,0 0 0,0 0 0,1 1 0,0 0-11,5 1 1,1-1 0,-3 1 0,1-1 0,1-2-1,0 0 1,-1 0 0,1 0 23,0 0 1,0 0-1,0-2 1,0-1-18,5 1 1,0-1-1,-4-1 1,0-1 0,3 2-1,2-1 1,-3 1 0,0-1 11,-1-2 0,0 1 0,4-1 0,2 0-111,-1 2 0,0-1 0,1-1 0,1-1 0,0 3 0,1 0 0,1 0 0,0 1 58,3 0 0,-1 1 1,1 1-1,1 0 27,4 1 0,0 0 0,-4 0 0,-1 0 0,3 0 0,-1 0 0,-2 1 0,-1 0-2,0 1 0,-2 1 0,-1 0 0,0 1-1107,0 3 1,-1 1 1096,-5-1 1,-2 0-1,0 0 1,-2 2-1,-6-1 1,-2 1 0,-1 0-1,0 1 1,-3-1-1,-1 1 14,32 10 0,-8-4 0,-11 2 1,-6-6-28,-7-2 0,2-1 24,-3 5 1,-3-6-1,-3-1 1,-6-3 250,-2 1 0,-6 0-212,1-5 0,-4 0 1,0 0 142,-1 0 0,0 5-613,0-1 1,-4 3 0,-1-3 807,2 6 1,-4-2-966,-3 1 0,3-4 0,-3 5 1,-1 1-1001,-1 1 1,-7 2 289,1 1 1,-7 0 1087,1 4 0,-9 4 0,-3 5 1</inkml:trace>
  <inkml:trace contextRef="#ctx0" brushRef="#br0">10920 14330 8505,'9'0'-446,"-1"-1"1,0-3-1,-2-2 220,1-2 0,2 3 0,-3-2 0,2-1 332,3 0 1,-3 3 0,2-3 27,1 2-85,-5-5 1,7 4-1,-5-4 1,1 2 0,1-1-1,1 1 1,1-1 216,2-1 1,1-1-111,-1-2 0,0 1 0,0 2 0,1 1 209,-1-1 0,-2-1-223,-2-3 1,3 6 0,-4 1 0,2 0 352,-1 0-245,2 5-189,-10-3 1,3 12-46,-10 4 0,-5 2 0,-9 4 0,-4 3-60,-4 5 1,-6-2-38,-1 2 0,-3-1 0,2 4 0,-2-2-43,-2-1 0,4-7 62,2 2 0,-2 2 0,2-2 0,2-3-28,0-5 1,9-5 26,3-6 0,5-2-173,5-2 0,4-4 182,10-6 1,3-1-1,6 1 1,0 0-8,0 0 1,2 4 95,3 1 0,-3 6 1,4-2-1,-1 3 108,0 2 0,0 0 98,-5 0 1,5 0 0,2 0 0,1 0 47,3 0 1,-4 2-312,-2 3 1,1-2 0,1 5 0,-1 0 78,1-1-57,-2-3 0,1 8 0,3-4 0</inkml:trace>
  <inkml:trace contextRef="#ctx0" brushRef="#br0">8901 16164 8296,'-14'0'-944,"-1"0"1,1 0 529,0 0 470,6 0 0,0 0 1,5-2-1,-3-1 1,-1-3-1,-1-2 255,0-3 1,4 3-1,-6-1-52,-1-2 0,0 3-34,2-2 1,-4 6 0,4-4 159,-4 1 1,3 3 69,1 4 1,4 0-151,-4 0 0,12 1-109,2 4 1,6-2 0,6 7-1,5-1 152,7-1 0,4 3-216,0-6 0,3 4 0,5-3 0,-3 1 6,-5-1 1,2-1-189,-2-5 0,5 5 0,-6-1 0,-4-1-273,-2-1 1,-9-2-257,2 0 0,-3 0-525,-2 0 530,-6 0 0,5-6 1,-4-2 573,4 0 0,7-11 0,2 3 0</inkml:trace>
  <inkml:trace contextRef="#ctx0" brushRef="#br0">10166 16249 8248,'-9'0'42,"-1"0"202,-1 0 0,6 0 0,5 0 733,8 0-786,5 7 0,6-4 1,1 5-1,4 0 0,5-2 1,4 0-1,1-3 147,1-1 1,5-2 0,-2 0-1,3 0-10,1 0 1,1 0-302,0 0 1,-2-5-1,-2-1 1,-2-2-18,-3-3 1,-1-2-103,-4-1 0,-7 2 0,-3 0 0,-3 3-152,-2-2-1039,0-2 1283,-6-1 0,5 6 0,-5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15469 5615 15572,'-42'0'-281,"5"0"1,4 0 0,5 0 0,2 0 0,3 0-1,-3 0 1,1 0 421,2 0 1,-3 0 0,6 0 0,-2 2 0,-4 1 0,1 2 238,1-2 1,-1 3 0,5-1-1,-1-2 500,0-1-380,3-2 0,3 0 0,1 0 1065,0 0-1487,6-6 0,8 4 0,9-3 0,6 4 16,4 1 0,3 0 0,6 0 0,2 0 6,3 0 0,5 0 24,10 0 0,2 0 0,7 0 0,2-2 151,2-3 0,5 2-190,10-6 1,-33 6 0,1 1 0,5-2-1,2 0 1,3 0 0,1 0-311,3 0 0,1 0 0,1 0 0,1 0 177,3 0 1,0-1 71,3-2 0,1 1 0,-6 3 0,0 0 0,2-2 0,0-1 1,0 2-1,-1 0 0,0 0 0,0 0-105,1 0 1,0 0 72,3 0 1,0-1 0,-4 0 0,-1 0-1,3 1 1,0-1 0,0-1 0,1 1-1,1-1 1,2 1 61,0 0 1,2 0-33,3-1 0,1 0 0,-6 2 0,1 1 1,1-2-1,1-1 0,0 1 0,0 1 1,1-2-1,0 1 116,-1-1 0,1-1-125,5 0 1,0 0-1,-7 2 1,-1 0-1,3 1 1,1-1-1,-3 0 1,0-1 0,-1 0-1,1-1 59,0 0 1,0 0-1,1-2 1,0 1-1,-3-1 1,1 2-1,-5 0 1,1 1 26,-2 0 0,0-1 1,-4 2-1,0-1-29,-1 2 1,0-1 0,0-1-1,-1-1 1,-2 3 0,-1 0 0,-4 0-1,0-1-108,-1 0 0,0 0 0,-5 2 0,0-1 209,-2-1 1,-1 0-97,1-1 0,-1-1 0,31 1 0,1-5 0,-6 2 0,-6-1 110,-4 2 0,-4-3 1,-5 5-1,-8 0 58,-5-1 0,-4 1-93,-8 1 0,1 4 1,-6-4-34,-2 3-382,-1 2-812,-8 0 1,-2 2-193,-6 3 0,0 2 0,0 8-607,0-1 1,-4 2 1762,-1 3 1,0-4 0,5 6 0</inkml:trace>
  <inkml:trace contextRef="#ctx0" brushRef="#br0">17048 4208 9199,'-7'-14'256,"-2"0"1,1-1 0,0 1 0,2 0 488,2 0 1,3 0-1,1-2 1,0-2-1,3-2 1,5-1-29,6 1 0,15-6 0,2 3 0,7-2 0,8-1 0,1 4-53,2 2 0,3 1 1,-3 6-1,0 4-435,0 4 0,-8 5 0,-9 5 0,-7 6-38,-6 6 1,-9 7-126,-6 9 0,-10 3 0,-8 8 0,-10 2-263,-7 2 1,-4 4-60,-3-5 0,-3 0 1,3-5-1,-3-3-277,-2-1 1,8-6 439,7 1 1,3-10 0,9-4 0,5-3 105,3-2 1,5-1-40,8-3 0,4 1 0,10-7 0,6-1 212,7-1 1,-1-2 5,7 0 0,0 0 1,3 0-1,-1 0 85,-2 0 0,-2-5-231,2 1 0,-3-7 1,-7 3-1,1-2-595,-1 1 1,-6 1 133,-3-2 1,-3-1 0,-2 5 0,0 0-1460,1-1 0,4-2-204,0 4 1,4 0 2077,-4 5 0,6-6 0,-2-2 0</inkml:trace>
  <inkml:trace contextRef="#ctx0" brushRef="#br0">18683 3853 8379,'14'-24'215,"-2"0"1,-1 1 813,-1 0 1,-5 3 0,3 6-1,-2-1 1,-5 3 472,-4 2 0,-5 4-1280,-6 6 1,-6 0-1,-4 2 1,-3 2-254,-1 6 0,-2 2 0,-2 3 1,-1-1-291,1 0 0,2 0 129,2 1 1,-1-1 0,1 0-1,1 0-100,3 0 0,4-1 171,6-3 0,-1 1 1,3-5 358,2 2 903,4-5-618,6 3 1,2-6-256,2 0 0,-2 7 0,3 2-55,-4 4 0,1-4-126,3 1 0,-4-1 1,4 5-1,-4 1-127,-1-1 1,0 0-209,0 0 1,0 0 0,0 1 0,0-1-447,0 0 0,-4-4-39,-1-1 1,0 1-156,5 4 352,0-6 448,0-2 1,0-17 76,0-3 1,2-4 9,3 4 0,-2 5 0,5-1 0,0 1 12,-1 1 1,-2 0-18,5 3 0,-6 4 1,6-4-1,-1 2 64,-1-2 1,5 3-5,-4-2 1,-1 2 0,2 2 0,1 2 143,1 2 0,3-2-83,-1 3 1,5 3 0,0 1 0,0 4-4,1 1 1,-4 0 94,3 0 0,-2 1 0,1 0 1,1 3 461,-2 1 0,-3 1-309,-4-1 0,-2-1 0,-5 4 0,0 0 543,-5 0 1,-5-3-596,-12 5 1,-4-7 0,-5 2 0,0-3-42,-1-2 1,1 0-598,-1 0 0,1-4 0,1-2 1,2 0-1337,1-1 1,7-3 209,-2 0 1,3-2 1455,2-2 0,-1 0 0,1 0 0</inkml:trace>
  <inkml:trace contextRef="#ctx0" brushRef="#br0">16308 6710 8481,'-14'0'1,"0"5"1,0 1-1,-1 1 1,1-1 0,0-1 359,0 1 1,-1-5 0,1 4 0,0-3 0,0-2 0,0 0 371,-1 0 1,7-2-1,4-3 1,2-4 14,2-4 0,0-2 0,2-3 0,2-2 276,6-2 0,9-1-679,5 0 1,7-7 0,6 4 0,2 1 194,5-2 1,7 5-300,-4-1 1,5 7-1,-6 0 1,-3 6-71,-4 4 0,-7 5-140,1 10 1,-9 4 0,-7 14-1,-6 4-126,-6 4 0,-11 3-74,-9 4 1,-5 6 0,-9-1 0,-1-1-215,-3-2 0,2-1 73,-7 0 1,8-7 0,0-3-1,6-5-10,3-4 0,2 1 314,5-6 0,6 0 0,4-4 200,2-1 0,5-2-125,7-2 1,-1-4 0,12-6-1,-1 0 66,4 0 0,4 0-9,6 0 0,-4-1 1,3-4-1,-3-5-299,-2-2 1,5-2-468,1-1 1,-1 6 0,-5-1 0,1 1-2587,-1 1 1,-3 0 1041,4 3 2184,-4 4 0,10-12 0,-7 5 0</inkml:trace>
  <inkml:trace contextRef="#ctx0" brushRef="#br0">17502 6412 8344,'5'-29'555,"0"1"0,-2 1 498,-1 3 1,-2 4 0,0 5 0,-2 3 972,-3 2 1,-9 4-1428,-10 6 1,-2 2-1,-4 2 1,-4 6 24,-3 2 0,2 3-639,2-1 0,3 5 1,1 0-1,2 0-333,4 1 0,2-4 175,7 3 0,6-3 0,3-2 0,4 0-534,1 0 1,0-4 460,0-1 0,6-1 1,3 3-1,4-1-36,1 1 0,5-3 321,0 1 1,0-4-1,-3 5 1,1 1 84,2 1 0,0 2-74,-5 1 1,5 4-1,0 1 1,0 1 13,2-1 0,-5 4-15,3-5 0,1 5 0,-1-4 0,-2 1 239,-1-1 0,-8-1 117,-3-5 0,-4 7 0,-2 1 157,-4 0 0,-7-3-628,-7-9 0,-7 2 0,3-2 1,-4 2-1011,-2 2 0,2-1 360,4-3 1,-3 1-1,8-5 1,0 0-3774,2 1 4489,2-3 0,6-4 0,2 0 0</inkml:trace>
  <inkml:trace contextRef="#ctx0" brushRef="#br0">18128 6852 8230,'-16'-8'220,"-1"2"1,-2 1 0,2 1 0,1 0-1,2 3 1,-1 1 787,1 0 1,-2 0 0,-1 0 0,-2 0 2971,2 0-3148,7 0 0,7 0 0,11-2-408,6-2 1,10 2 0,1-4-1,5-1 0,3-2 1,11-2-305,-1 1 1,9-2 0,-1 2 0,1-2 63,0-3 0,2 1-355,7 0 0,-4 0 0,2 0 0,-7-1-322,-3 1 1,3 5-19,-5-1 0,-6 5 0,-9-3 0,-5 2-1224,-3 3 1,-12 1-434,2 2 0,-10 2 2168,-4 3 0,-13-4 0,-9 6 0</inkml:trace>
  <inkml:trace contextRef="#ctx0" brushRef="#br0">18540 6483 8230,'-6'-15'972,"4"1"0,-2 0 3025,2 0-1349,2 6-1965,0 2 0,0 7 0,2 4 0,2 4 0,6 6 718,3 4 1,1 4 0,0 9 0,0 1-224,0-1 0,1 2-1060,-1 0 1,-1 3-1,-2-2 1,-2 2-119,2 2 0,0-4 0,-1-2 0,1-3 0,-5-2 0,0-1-64,1-3 1,-3-4-1072,-4-5 1,0-6 0,2-1-3625,3-2 3264,-4-1 0,7-5 1495,-3 0 0,-3 0 0,4 0 0</inkml:trace>
  <inkml:trace contextRef="#ctx0" brushRef="#br0">19891 6141 8351,'-5'-28'80,"1"0"0,-1 1 639,-1 3 1,4 4 0,-3 5 0,4 1 0,2 1 0,4 4 743,4 4 1,4 10-1,1 6 1,-1 8-673,-4 9 0,4 7 0,-5 9 0,0 4-300,-3 4 0,-4 5 0,-1 3 0,0 3-660,0 2 0,0-5 1,0 1-1,0-1-1360,0 2 0,0-8 543,0 3 1,0-12 0,2 0 0,2-9-4295,6-6 5280,3 2 0,7-17 0,2 6 0</inkml:trace>
  <inkml:trace contextRef="#ctx0" brushRef="#br0">20389 6099 9421,'0'-14'-274,"0"-1"1507,0 1-310,0 0 1,1 6 0,4 3-1,4 5 1,6 5 1686,4 5 0,0 9-2251,9 4 1,-1 4 0,12 1 0,6 3-1,5 2 1,5-2-264,2 7 0,0-6 0,-1 1 0,-4-3-16,-5-2 0,-6 1 35,-8-1 0,-12 1 0,-18-2 0,-8-2-202,-9-1 1,-14-1-186,-15 6 0,-1-1 0,-7 1 1,2-3-1303,3-2 1,4 1 716,4-6 0,3-1 0,8-9 1,3-4-1325,6-4 2173,2-1 1,8-6 0,2-2 0</inkml:trace>
  <inkml:trace contextRef="#ctx0" brushRef="#br0">20574 6042 8555,'1'-14'2058,"4"0"1,4-5-817,10 0 0,3 0 1,8 4-1,5 1 1461,8 0 1,1-5-1952,8 0 0,-4 0 1,4 5-1,-2 0 96,-4 0 0,0 1-1641,-13 3 1,0 4-1,-6 6 1,-3 0-2327,-5 0 1,-10 6 1801,-4 4 1,-2 3 1316,2 1 0,-4 6 0,6 2 0</inkml:trace>
  <inkml:trace contextRef="#ctx0" brushRef="#br0">22649 4848 13643,'-14'-5'154,"0"-1"0,0-2 0,1-3 1322,4-2 0,4 5 0,10 4 0,4 2-476,4 2 0,2-5 0,4 0 0,5 2-864,3 2 1,6 1 0,2-2 0,1-1-215,4-2 1,-1 1 0,2 4 0,-1 0-1849,-1 0 1,-1 6 22,-9 3 1,-7 6 1805,-3 3 0,-4 5 1,0 5-1</inkml:trace>
  <inkml:trace contextRef="#ctx0" brushRef="#br0">22863 5203 12558,'9'0'3686,"1"0"0,-1 0-824,5 0 0,7-6-1947,2-4 0,4-7 0,3-3 0,2-1 49,1 0 1,5 1-1029,-5 1 1,5 5-1,-5-2 1,-1 6-2500,-2 4 1,-3 1 147,-4 5 1,3 7 2352,-7 2 0,6 10 0,-3 3 0</inkml:trace>
  <inkml:trace contextRef="#ctx0" brushRef="#br0">14090 9397 8497,'-36'-14'-383,"-4"6"1,7 3 0,2 4 320,1 1 1,6 0-1,0 0 1,-1 1 67,-2 4 1,-1-2 0,-1 5 0,2-2 0,2-3-1,1 1 409,-1 0 1,3-2 0,0 3 0,1-4 111,4-1 1,-4 0-264,2 0 0,1 0 1,3 0-1,1 2 558,0 3 0,4-2-544,1 6 1,6-4-1,-2 4-135,3 2 1,2-3 13,0 2 1,7-2 0,2 3 0,5-3 243,5-2 0,10 4-229,9-6 0,4 1 0,7-5 1,10 0 230,10 0 0,12-2-310,-34 0 1,1 0 0,0 0 0,2-1-1,7-3 1,3-1 0,4-1 0,3-1-350,6-1 1,2-1 0,-20 5 0,2 0 0,0-1 297,4 0 0,1-2 0,0 2 0,0 1 0,-1 0 0,1 0 0,1 0 0,0 0 0,0-1 0,0 2 0,-1 0 0,0 0 8,-1 0 0,1 0 1,0 0-1,0 2 1,1 0-1,0 0-10,2 0 1,0-1 0,-1 1 0,-5 2 0,0 0 0,0 0 0,1 0-1,0-1 1,0 1 0,-3 0 0,0 0 0,0 1 9,-2 0 1,-1 0-1,1 0 1,0 0-1,0 0 1,-1 0-155,28 0 0,-3 0 0,-8 2 0,-1 1 0,-1-1 0,-1 0 0,-4 0 0,-1 0 140,-4-1 0,-1-1 1,-2 0-1,0 0 72,-6 0 1,-1 0 0,-5 0-1,-1 0 1,38 0 0,-9-1 468,-5-4 0,-10 3-186,-10-2 0,-15 2 0,-9 2 860,-5 0-741,-10 0-1990,-2 0 1491,-19 0 1,-1 5 0,-11 1 0,3 2-1997,1 3 1,-4 2 1347,1 1 1,-1 2 636,1 3 0,-9 3 0,3 6 0</inkml:trace>
  <inkml:trace contextRef="#ctx0" brushRef="#br0">15526 8302 9049,'5'-45'356,"0"2"1,-2 7 0,-2 6 0,-1 6 0,-1 5 0,-4 5 402,-4 4 0,-12-1 1,-6 6-1,-8 2 1,-4 2-1,-5 2-463,0 4 1,-5 3 0,0 6 0,0 2-203,0 3 1,3-3-1,8 3 1,6-4 3,7 0 1,5-1-1,7 0-369,3 0 1,17-1 326,12-4 0,8 2 0,7-4 0,7 1 121,5 3 0,3 1-145,-1 3 1,-3 5 0,6 2 0,-2 2 58,-3 0 0,-8-1-69,-5 6 1,-5 2-1,-6 4 1,-7 5-124,-9-1 1,-8 1 153,-7 2 0,-9-1 1,-13-3-1,-4-5 166,-1-3 1,4-7-167,-1-5 0,3-3 0,3-6 0,3-4-69,5-4 0,10-4 43,4-6 0,4-2 0,2-13 0,6-1-70,7-2 0,2-6-131,7 0 0,-4-7 0,5 4 0,1-2-115,2 0 0,1 2 209,1-2 0,-1-5 0,-1 4 1,-3-4 217,-5 2 1,-5 8 45,-4 0 1,-4 3 0,-6 3 0,-2 3 678,-2 5 0,-9 5-677,-6 4 1,-2 2 0,4 5 0,-2-1-276,2 0 1,1 3-289,2 1 0,4 0-2901,1 0 2002,-1 0 1,2 1 0,4 4 1267,2 5 1,8 2-1,2 2 1</inkml:trace>
  <inkml:trace contextRef="#ctx0" brushRef="#br0">15953 8331 9530,'8'-29'405,"4"1"1,-4 1-1,0 3 1114,-3 5 1,1 4-17,-1 0 0,-7 8-436,-7 2-749,-4 3 0,1 10 0,-1 5 0,0 7 1,-3 6 1074,1 4-1335,-1 1 0,3 4 0,2 3 0,2 3 1,-1 2-157,2-1 0,2 1 1,6 0-1,0-1-597,0 1 0,6-7 395,4-3 1,7-9 0,4-7 0,1-6-188,3-6 1,2-5 497,1-5 0,-1-10 0,-3-12 1,-5-6 84,-3-4 0,-2 1 118,0-2 0,-6-1 0,-3 4 0,-4 0 358,-1 0 0,-6 4-429,-3 7 0,-6 3 0,-2 7 0,-4 2-80,-1 2 1,0 4-854,-2 6 1,-1 1 0,5 4 0,-1 6-771,1 7 0,-4-1 1560,5 7 0,-6-7 0,3 4 0</inkml:trace>
  <inkml:trace contextRef="#ctx0" brushRef="#br0">14787 10222 8585,'-22'-29'884,"1"2"0,7 4 1,0 5 347,0 7-1077,-1 5 1,6 6 0,1 1 0,2 4 0,3 5 0,1 4 0,4 3 0,2 2 46,6-1 0,9 4 0,6 1 0,7 4-353,5 2 1,5-1 0,0 2-1,1 2-57,0 1 1,-1 6 170,1-1 0,-7 8 0,-4 3 1,-9 0-34,-8 0 1,-9 3 160,-11-4 0,-17-3 0,-14-7 1,-12-5 130,-7-3 0,3-7-104,-5-5 1,3-8-1,12-7 1,7-6 122,8-7 1,8-13 304,10-6-547,2-9 1,22-3-1,8-8 1,14-3-1,7-3 1,5-2-1,0 2-42,0 0 1,3-1 22,-5-1 1,4-3-1,-10 4 1,-11 7 155,-13 7 1,-10 9 89,-12 10 1,-11 2 0,-12 8 0,-10 4 215,-8 4 1,-5 4-285,-5 1 0,5 1 1,4 2-1,4 4-4,5 1 0,10-4-1544,9 6 907,9-7 0,5 3 1,12-4-1,7 1 1,10 2 482,7-2 0,12-1 0,7-2 0</inkml:trace>
  <inkml:trace contextRef="#ctx0" brushRef="#br0">15583 10350 8513,'10'-29'0,"-3"2"0,1 2 1216,0 1 1,-6 13 0,-2 2 0,-10 6-362,-7 3 1,-7 6 0,-7 3 0,-2 6-185,1 4 1,8 7-255,5 8-366,3 5 0,4 1 0,2 4 0,7-3 0,6 0-481,7 0 0,9-3 0,6-3 0,7-5-365,6-8 0,3-11 409,1-6 0,1-5 0,0-7 0,-4-7 30,-6-8 0,-6-11 410,-13-5 1,-6-3 0,-5-2 0,-6 2 984,-6 3 0,-10-1-550,-5 6 0,-3-1 1,-1 7-1,1 4-61,3 4 0,4 5-1870,6 4 1,7-1-94,7 6 0,13 7 1535,11 7 0,9 4 0,3 1 0</inkml:trace>
  <inkml:trace contextRef="#ctx0" brushRef="#br0">16351 10463 8323,'-14'-6'0,"1"-7"0,4-6 1438,4 2 0,10 6 1,6 1-1,8 1 481,9 1 0,7 0-775,7 3-970,1 4 1,6-7 0,5 5-1,4-4 1,4 1 0,-4-2-1,-2 2-479,-4 0 1,-7-4-223,3 5 1,-12-4 0,-7 3-2852,-9-2-375,-4 5 3753,-8-4 0,-14 7 0,-10 0 0</inkml:trace>
  <inkml:trace contextRef="#ctx0" brushRef="#br0">16792 10151 8323,'-19'-5'518,"0"0"1870,1 2-1150,9 1 0,-2 9 1,6 4-1,2 6 150,1 7 0,7 9 845,0 5-1801,0 3 1,-1 2 0,1-1 0,-2 2 0,-1 2-379,-2 2 1,4 4 0,1-5 0,-2-1-1719,-1-2 1,-2-7 225,0-4 1,0-5 0,0-4 1437,0-5 0,6-10 0,2-2 0</inkml:trace>
  <inkml:trace contextRef="#ctx0" brushRef="#br0">17630 9838 8501,'8'-29'342,"-1"1"1,-1-1-1,5 4 1,5 6-1,4 10 1,2 6 609,4 3 0,-1 12 0,0 7 1,-3 8-463,-1 6 1,-2 5 0,-6 10 0,-2 5 0,-3 6 0,-2 4-228,-3 2 1,-3-4 0,-5 4-1,-6 1-397,-6 4 1,1-9-912,-3 6 318,-3-14 0,8 1 0,-2-6 0,6-4 0,4-6-3007,3-10 3734,1-12 0,9-3 0,1-6 0</inkml:trace>
  <inkml:trace contextRef="#ctx0" brushRef="#br0">18114 10136 8395,'-6'-12'1904,"6"2"0,12 4-1351,12 6 0,3 6 213,1 4-633,1 2 1,1 4 0,1 1 0,2 4 0,1 1-1,0 2 1,3 0-516,-1-1 0,-1-7-36,-7-2 0,-1-6 0,-2-8 186,-1 0 0,-13-6 245,-1-4 0,-9-9 0,-6-4 0,-4-4 233,-4-2 0,-7 1 228,-4 0 0,-3 1 0,-1 1 0,-1 4 251,1 2 0,1-4-925,3 5 1,-1 5 0,6 6 0,2 0-1033,1 0 0,6 5 1232,1-2 0,6 4 0,-4 1 0</inkml:trace>
  <inkml:trace contextRef="#ctx0" brushRef="#br0">19180 9340 8490,'6'-20'380,"4"5"0,9 0 0,5 5 1,2 2-1,4 2 364,4 0 0,-4 1 0,3 5 0,-3 0-921,-2 0 1,1 0-1,-2 1 1,-4 3-1,-5 2 1,-7 2-480,-7 3 1,3 2 0,-4 1 0,-5 2-480,-6 3 0,-6-2 825,-5 7 0,-3-2 0,-6 3 0,-2-1 187,-3 1 1,3-5 530,-4-1 1,6 2-1,4-2 1,5-3 1201,3-5-863,2 1 48,0-4 1,8 0-1,6-3 1,9-5-1,9-5-230,5-4 0,6 1 1,2-2-1,4-1-561,1-1 0,-2 2-636,3 1 1,-5-1 0,1-2 0,-3 1 631,-1 1 0,-1 7 0,1-3 0</inkml:trace>
  <inkml:trace contextRef="#ctx0" brushRef="#br0">21327 8558 10491,'28'-41'106,"1"3"0,-1-9 1,1 4-1,-1 5 0,-1 5 350,-3 3 0,-10 8 0,-9 2 1,-7 2-1,-7 4 0,-10 6-125,-7 5 0,-4 3 1,-4 0-1,-7 1-338,-5 4 0,-2 8 0,4 7 0,-2 2-56,-1 4 1,0-4 0,5 2 0,6 1-194,8 2 0,7-4 98,12 1 1,4-2-1,11 3 1,9-2-38,7-3 0,17 4 224,9-5 0,5 6 1,6-1-1,1 3 44,1 1 0,3 0-88,-3 1 1,-9-1 0,-1 2-1,-12 2-288,-10 1 1,-13 5 217,-12-5 0,-12 0 0,-11-6 0,-14-2 62,-11-1 0,-5-6 332,-3 0 0,-2-6 1,8-5-1,4 0 404,2-4 0,13-3-499,-1-5 0,11-7 0,2-11 1,12-2 246,11-5 0,8-9-335,12-4 1,7 0 0,3-6 0,3 0-206,2-3 1,1 0-31,3-5 0,-4 8 1,1-6-1,-6 6-121,-3 8 1,-8 5-390,-8 7 0,-11 9-1043,-8 6 0,-13 12 983,-11 11 0,-1 9 1,0 2 711,1 2 0,0 2 0,-4 5 0</inkml:trace>
  <inkml:trace contextRef="#ctx0" brushRef="#br0">22436 9099 8531,'8'-21'549,"3"5"1,-5-3-48,2 3 1,-16 9 0,-3 2 0,-9 5-219,-10 5 0,-5 4 0,-8 10 1,-1 5 72,-3 3-310,-4 1 1,-12 7 0,-3 3 0,-2 4 0,34-19-1,0 0 1,0 1 0,1 1 0,-1 0 0,0 1 1,0 0 1,-1 1-1,0 0 1,0 0-1,3-1 1,0-1 0,-27 19-218,5-5 0,10-7 75,2 1 0,1-5 0,9-4 1,5-5-381,7-3-143,4-2 0,9-1 56,7-4 0,7-2 187,7-7 0,5 4 373,0 1 0,6 0 0,-3-5 0</inkml:trace>
  <inkml:trace contextRef="#ctx0" brushRef="#br0">22137 10094 8554,'8'6'971,"-1"-3"-643,-7 7 1,0-6 0,-2 6 0,-4 1-372,-8 2-166,-7 7 0,-14-4 1,-3 3-1,-1-3 1,-1-4-1,2-2 1,-1-6-728,-2-2 0,3-4 926,0-2 0,13-6 0,1-9 0,8-6 165,7-7 1,2 1-38,7-7 0,8 0 0,7-3 0,8 3 587,9 5 0,0 3-332,5 1 0,1 9 1,3 4-1,-1 7 496,-2 2 0,-5 4-511,5 8 0,-8 9 1,0 11-1,-6 7 196,-4 6 0,-6 9-114,-4 5 1,-7 4-1,-1 1 1,-10-1-168,-11 1 0,-8 2-435,-6 2 1,-2-7-1,-5 1 1,4-3-1357,1-1 1,-3-5-1559,5 1 2896,6-3 1,1-7 0,3-3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15441 16193 8282,'-33'-2'62,"1"-1"0,5-2 0,7 2 0,4 1 0,2 2 0,0 0 1080,-1 0 0,7 2 0,4 3-765,2 4 1,4-3 0,2-1 0,6-3 43,3-2 0,5 0 1,3 0-1,1 0-110,3 0 0,7 0 0,3 0 0,0-2 74,-1-3 0,7 2-275,2-6 1,1 4 0,8-4-1,2-1 19,1 2 1,10-4 230,6 2-406,7-3 1,-33 6 0,1 0 0,1 1 0,1 0 0,1 0 0,2 1 0,0 0 0,2 0 68,1 0 0,1-1 1,1 0-1,2-1 1,0 0-1,0 0 1,1 1-1,-1-1-199,-1 2 0,-1 1 0,-2 0 1,-1 0 288,-3 1 0,-1 1-44,-2 2 0,0-1 1,2-2-1,1-1 1,-4 4-1,0 0 0,-3 0 1,-1 0-1,37 0 1,-11 0-1,-8 0 581,-6 0 0,-10 0-449,-1 0 1,-7 0-1,-9 0 1,-2 0 692,-1 0-559,-7 0 1,4 0 412,-7 0-782,-6 0 0,0 0 501,-3 0 1,-4 2-589,4 3-738,-4-4 72,-1 6 1,0-1-2668,0 3 2312,0 4 0,-4 1 1,-1 1 1141,2-1 0,-5 6 0,0 2 0</inkml:trace>
  <inkml:trace contextRef="#ctx0" brushRef="#br0">10052 9610 8342,'0'-42'-13,"0"-6"0,0 1 0,0-1 43,0 0 0,2 2 1,1-5-1,2 1 1,-2 1-1,-1-2 417,-2 1 0,-2 8 0,-3 1 0,-4 4-22,-4 0 1,-7-1 0,-2-4 0,-2-1-183,0 0 1,5 5-1,-3 0 1,0-3 13,0-4 0,4 7 0,-1 0 0,4 8 542,0 6-539,8 10 0,0 9-494,7 10 0,0 9 236,0 10 1,7 4 0,2 4-1,4 4 85,1 5 0,0 0-38,0 11 0,1-4 1,-1 5-1,0 4 32,0 3 0,0 8-62,1-1 1,-6 4-1,-1 8 1,-4-36-1,0 2-279,0 3 1,0 2 0,-2 6 0,-1 0 213,1-1 0,1-1 0,-2 0 1,-1 0-1,0-6 0,0-2 1,0-1-1,-1-1-109,-2-3 0,1 0 0,-1 32 143,-7-16 1,1-7 0,-4-21 0,2-7 27,2-5 175,-1-3 0,-2-7 0,1-9 274,1-11 0,7-2-482,-2-9 1,4-5 0,1-5-1,0-3-253,0-2 1,0-7 331,0-1 0,0-7 1,0 2-1,0-5-556,0-5 0,0-1 304,0-3 0,0-5 0,0 1 0,1-6 128,4-3 1,-4 5 92,4-2 1,2 12 0,-3 8 0,-1 12 514,-1 9 0,-2 7 314,0 4-38,0 4-552,0 5 1,0 6 165,0 0-203,0-1 0,0 1 285,0-1-436,0 7-241,0-3 1,2 6 141,2 0 0,-1 6 0,5 3 0,0 6 134,0 4 1,2 3-90,4 6 1,0 1-1,2 1 1,1 3 127,2 5 1,5 3-86,-5 1 0,0 1 0,-5 1 0,2 4 130,3 4 1,-8-2-112,3 2 0,-4-6 0,1 2 0,-3-4 79,-2-1 1,3-7-121,-4-3 0,0-5 0,-5-4 0,0-3-108,0-1-40,6-4 1,-4 5 0,2-7 0,-2 0-357,-2 0 0,0 0-337,0 1 1,5-1 0,1 0 0,0 0-660,1 0 1,-1 7 717,-1 3 733,-4 3 0,12 7 0,-5 3 0</inkml:trace>
  <inkml:trace contextRef="#ctx0" brushRef="#br0">14801 15197 16055,'14'-20'1135,"2"4"1,3-5-963,5 1 1,9-2-1,3-7 1</inkml:trace>
  <inkml:trace contextRef="#ctx0" brushRef="#br0">19848 14188 18417,'0'-14'-530,"0"0"0,-1-1 0,-2 1 0,-2 0 146,2 0 0,-4 4 1,1 1-1,0-2 1,-2 0-224,0 1 0,3 4 450,-4 6 1,4-5-91,-4 0 0,4 1-223,-5 4 836,7 0 0,-5 0 0,5-2-480,-2-3 59,-6 4 1,3-6 50,-6 7 150,0-6 1,5 4 0,-1-2 0,-1 2 0,-2 2 0,-2 0 0,-3 2 303,-1 2 1,0 0-120,5 5 1,0-1-1,0 3 1,-1-1 651,1 1 0,-2 1-722,-3 2 0,4 1 1,-6-1-1,2 0 588,0 0 0,-1 2-420,1 3 1,-2-3 0,-4 4 0,1-1 636,-1 0 0,0 0-718,1-4 0,2 3 0,4 1 0,-1-1 90,2-2 0,3-7-248,4 1 1,-2-1-171,2 5-153,4 0 1,0 1 0,6-1-383,0 0 1,0 0 209,0 1 1,4-1-1,1 2 1,-2 1-288,-1 2 0,3 1 237,-1-1 0,3-1 0,-4 4 0,3 0-460,2 0 1,-3-3 377,4 5 0,1-5 0,4 3 0,0-2-607,0-2 1,2-2 620,3-2 1,-1 5 0,4 0 0,0-2 15,0-1 0,-3-2 294,5 0 1,-6 0 0,5-1 0,-1-2-22,0-1 0,0-1 74,2 5 1,3 1 0,-4-1-1,4-2 40,1-2 0,1 3 27,-1-4 1,7 4 0,1 1-1,2 0 280,0 0 0,-6-1-141,1-4 0,2 4 0,-2-5 0,-1 1 110,-2 1 1,-7-7-77,1 2 0,-5-2 0,3 0 0,-1 2 100,-4-2 0,0-1-19,2-2 1,-1-5-1,5-1 1,3-1 213,1 1 0,1-4-233,0 6 1,1-6 0,-1 4 0,1 0 177,-1-1 1,-4 1-255,0 1 0,-2 4 1,3-4-1,-3 3 16,-1 2 1,-1-4 21,-1-1 0,-3-2 1,3 4 325,-3-1-164,-8-7 1,-2 3 0,-6-7-278,0 1 1,0 0-200,0 0 0,-2 0 1,-1-1-1,-2 1-332,2 0 0,-3 0 185,1-1 1,0 1 0,5 0 0,0 0 45,0 0 1,-1-1-59,-4 1 0,3 0 1,-2 0-1,2 0-83,2-1 1,0 1 61,0 0 0,0 0 0,0-1 0,-1 1 195,-4 0 0,3 0 124,-2 0 0,0-1 0,1 1-6,-2 0 0,1 4-274,4 1 66,-7-1 1,6 1-1,-4 0 1,4-3 175,1 0 0,-5 2-214,0 1 0,0-1 0,4-2-15,-4 2 54,3-2 1,-10 4 0,4-6 48,0-1 1,-5 6 50,4-1 0,1 6 100,-2-6 1,1 5 0,-5-2-16,0 0 0,4-2-156,1 4 0,4 0 1,-3 4-1,0-3 439,0 0-687,5-1 1,-8 3 1144,6-2-724,-6 2 0,8-4 0,-5 4 821,2-3-789,-5 4 0,3-10 0,-6 6 126,-1 2 0,6 0-16,-1-2 0,1 3 135,-5-2-79,0 2-594,-1 2 309,7 0 0,2 2 127,6 2 1,6 0-47,4 5 1,9 1-1,3 4 1</inkml:trace>
  <inkml:trace contextRef="#ctx0" brushRef="#br0">11886 6070 24347,'12'-20'-516,"0"-4"1,4-3 0,0 0 0,0 2 0,-2 2 0,0-3 5,0-1 0,0 1 0,-1 0 0,-2 3 313,-1-3 1,-7 4 0,0 0 0,-6 0-1,-7 1 1,-2 1 1190,-3 2 1,-5 3 0,-4 0 0,-3 3-728,-1 2 1,-2 2 0,-2 5 0,-2-1 72,-3 0 0,6 3-187,-3 1 1,0 0 0,1 1 0,-1 4-105,0 5 1,4 1 247,-4-2 0,0 4 0,0-2 0,1 5 255,-1 3 0,4 4-172,-4-4 1,6 7 0,3-3 0,1 4 302,-1 2 1,4-1-637,2 0 0,-1 6 0,1 0 1,1 4-224,2 6 1,7-6-42,0 5 1,5-4 0,0 6 0,2 1-571,2 1 0,6 5 259,4-5 0,2 2 0,3-3 1,1 3-695,2 2 1,5-5 757,5 1 0,0-3 0,2-1 0,2 1-265,1 3 0,5-2 440,-5 2 1,1 2 0,-6-2 0,2 1-150,3 1 0,-3-7 409,3 1 1,-1-7 0,0-9 0,2-3 620,3-5 0,1-5-62,4-4 0,1-4 1,1-6-1,3 0 715,6 0 1,-3-5-651,2 0 0,-4-6 0,2 2 0,-1-4 575,-3-1 0,-8 0-587,-5 0 0,-3-1 1,-3 1-1,-2-2 689,-1-3 0,-5-1-1192,5-4 0,-7-3 0,2 4 1,-3-4-81,-2-2 0,-5-4 0,1 0 0,-5-2 0,3 4 0,-2-4 0,-3-1 0,-1-2-406,-2-5 0,-7 0 0,-4 1 0,-5-1-1140,-3 0 0,-1 1 775,1-1 1,2 5 0,-6 0 0,1-1-564,0-2 0,0 4 867,-2 4 0,-2 3 0,2 0 0,-3 0-181,-1 2 1,-1-4 385,1 8 1,4-1 0,0 0 0,-1 1-16,-2-1 1,0 3 327,4-2 0,-4 7 0,3-2 0,-3 3 631,-1 2 0,-2 1-258,-3 4 0,3-2 0,-5 4 0,2 1 645,-1 0 1,0 1-586,1 5 0,4 5 0,-1 1 0,5 2 637,0 3 0,4-3-706,2 1 0,3-1 0,2 3 0,0-3 225,0-1 0,-1 2 866,1-4-1536,0 6 0,4-8 0,3 6 0,0 2-1285,4 2 0,16-3 1309,10-1 1,23-6 0,13 4 0</inkml:trace>
  <inkml:trace contextRef="#ctx0" brushRef="#br0">15313 5843 19839,'-14'-6'-1691,"0"-7"1,-1-6 0,3 2-1,2 1 1,5 2 2502,4-1 1,-4 1 0,0 0-771,2 0 1,2 0 0,1-1-1,-2 1 1,-1 0 0,-3 0-140,-2-1 1,3 1 0,-5 2-1,-2 1-27,-6 1 1,-4 7 327,-6-2 1,-2 5 0,-3 5-1,-5 4 267,-3 4 1,-2 1-392,0 0 1,1 1 0,-1 0-1,0 3 917,1 1 0,-1 1-600,0-1 0,1-3 1,-2 5-1,-2-1 460,-2 4 1,-5 3-312,1 1 0,-2 2 1,-1 3-1,1 4 421,0-1 1,2 5-725,9-3 0,5 3 1,2 3-1,0 2-120,-1 1 0,6 1-19,-2-5 1,-2 1-1,2 2 1,3 1-92,4-1 0,4 3-124,3-2 1,8 2 0,-1-2 0,2 4-256,2 0 1,5 2-754,-2-5 818,10 5 0,-2-2 0,8 6 0,4-2 0,4-3-116,3-4 1,1-4 0,6-2 0,-1 3-428,1 2 1,1-3 423,3 4 1,-2-6-1,9-1 1,1-1-208,0-1 1,10-2 512,-9-14 1,15 3 0,2-6-1,2-1 184,2-3 1,4 0 8,-6-11 1,3 4-1,-4-4 1,1-2 384,-1-2 1,-1-1-68,-2 0 0,1-6 0,2-5 0,2-5 601,-2-3 0,-2-4-438,-1 4 1,-5-7 0,-1 3-1,-2-4 524,-4-2 1,0 1-649,-3 0 0,-1 1 0,-1 1 0,-4 3 350,-1-3 0,-2 0-485,-4-3 1,-3 5-1,0 1 1,-4-2 22,-2-2 0,-1 0-257,-4 3 0,-3-3 0,-1 2 1,-3-5-343,-2-3 0,-1-5-15,-5 5 1,0-8 0,0-2 0,0-6-388,0-2 1,0-2 312,0 5 1,-1-5 0,-3 1 0,-2-2-448,-2 2 0,5 3-615,-2 6 1169,-3 0 0,7-4 1,-4 0-1,2 1 1,0 2-43,-2 1 0,-1 4 0,3-1 1,-4-1-54,-1 1 0,-1 6 166,-5-4 1,-5 1 0,-2 0 0,-1 3-313,-3 4 0,-4 2 384,-4 0 0,3 1 0,-3 3 0,3 5 93,2 3 0,-1 2-7,1 0 1,4 4 0,0 1 0,1-1 63,0 2 1,-2 2 95,6 6 0,0 0 1,5 0-1,0 0 253,0 0 1,-1 0 744,1 0-712,0 0 0,0 2 1,0 1-176,-1 2 1,6 6 636,-1-2-803,7-3 0,-3 7 0,7-3-1153,4 2 1,-3 2 185,3 1 0,1 5 654,-1 4 1,6 3-1,-3 1 1</inkml:trace>
  <inkml:trace contextRef="#ctx0" brushRef="#br0">20047 6085 26857,'0'-29'-1103,"0"1"0,0-1 0,2 1 0,1-1 0,2 1 0,-2 1 1119,-1 3 1,-2-2 0,0 4-1,0-2-132,0 0 0,0 7 1,0-2-1,0 3 1,-2 3-209,-3 4 1,-3-2-1,-6 5 1,-2-1 325,-3 1 1,2 1 96,-7 5 1,-4 0 0,-7 0 0,-1 0 200,-4 0 1,-1 0-393,-1 0 0,-3 5 1,0 1-1,-3 2 662,2 3 1,1 3-197,-3 5 1,4-1-1,-5 5 1,0 4 356,-3 5 1,1-1-317,-1 7 1,2 2 0,-6 6 0,3 3-46,-1 1 0,-3 4-291,10 7 1,-5-1 0,28-26 0,2 0 0,1 1 0,1 0-223,-15 34 0,5 6-36,1-9 0,7 2 1,3 1-1,5-1-338,5 0 1,2-1 133,7-11 1,7 1 0,4 2 0,5-1-437,3-1 0,7-3 614,3-12 0,7 0 0,12-3 0,2-1 153,1 1 1,4-4 82,-3-2 0,5 2 0,5 0 0,4-2 108,3-3 1,2 0 5,1-11 0,-1 5 1,1-7-1,1-4 379,-2-7 1,2-4-230,-12-2 1,1-7 0,-4-4 0,1-8 1060,-2-9 0,1-7-808,-10-8 0,-1 1 1,-4-2-1,-1-4 168,1-4 0,-5 1-437,0-1 0,-5 7 0,3-4 1,1 1-28,-1 1 0,-3-1-362,5 6 1,-6-2-1,1-2 1,-5-2-369,-4 3 1,-4 5 115,-5 2 1,-7 0 0,-4-4 0,-2-1-613,-2 0 0,-2-1 562,-2-3 1,-6 2-1,-9-4 1,-3 2-431,0 0 1,-5 6 629,3 7 0,-2 4 0,-3 4 0,2 2-240,4 5 1,-3 5 163,7 4 0,0 4 0,5 4 1,0-1-188,0-2 1,-1 2 385,1 8 1,0-2 0,-2 7 0,-1 1-348,-2 1 1,-2 4 49,2 3 1,-3-2-1,-8 6 877,-3-3 1,-3 5-1,-7-2 1</inkml:trace>
  <inkml:trace contextRef="#ctx0" brushRef="#br0">11815 10947 22843,'-14'-8'-1101,"2"-5"0,0-4 0,3-1 0,0 3 0,1 0 0,3 0 1216,3-4 0,2 3 0,0-3 0,0 1 0,0 1 1,0-2 130,0 2 0,0-4 0,0 2 0,0 2-53,0 1 1,0-3 0,-1 0 0,-2 2-136,-2 1 1,-5 2-125,6 0 1,-9 4 0,0 1 0,-6-1 394,-3 2 1,-1 2-237,-6 6 0,-6 2 1,-3 2-1,-4 6 996,-6 2 0,3 9-772,-8 3 1,6 2 0,-3 4 0,-1 2 489,0 1 0,6 5-380,-3-5 0,6 7 1,2-1-1,4 6 610,1 2 1,7 5-568,4-5 0,8 7 0,0 0 1,7 4-216,2 4 0,3-1-386,4-4 0,1-5 0,4 1 0,5-1-518,2-2 0,2 4 137,1-7 1,-1 6-1,0-5 1,0 1-585,0 0 0,1-1 638,-1-6 0,0-4 0,0 0 0,1 0-295,-1-1 0,2 2 454,3-6 1,-2 2-1,7-3 1,1 1-109,2-2 0,1-1 312,1-1 0,1-1 0,3 1 0,5-3 233,3-2 0,1 1 62,1-6 0,1-4 0,2-8 1,2 0 423,-3-4 1,-2-1-236,-5-2 1,5-2 0,-2-3-1,3-6 720,-3-6 0,2-4-481,-6-2 1,0-4 0,1 3 0,0-3 435,-2-1 0,-1-1-639,-7 1 1,-1-1 0,-2 1 0,-3 1 129,-1 3 1,-2-1-511,-5 6 0,-4-4 0,-2 4 1,-2 0-46,-3-2 0,-1 4-122,-2-7 0,0 5 1,0-5-1,0-1-589,0-2 0,1-1 327,4-1 0,-2-4 1,7-2-1,-1-1-490,-1-3 0,3 2 575,-6-1 0,6 0 0,-3-3 0,0 3-232,-4 5 0,-2-1 332,-2 0 1,0 1-1,-2 5 1,-1-1 15,-2 1 1,-6-1-2,2 1 1,-4 0-1,-1-1 1,-2-1-219,-3-3 0,2 3 49,-7-3 1,5-2-1,-3 2 1,2 0-199,2-2 0,-2 5 284,1-3 1,-7 8 0,4 1 0,-1 0-71,-1 2 0,7 1 207,-2 7 0,-4-5 0,1 0 1,-1 4 161,-1 3 1,5 0 69,-5 2 1,5-2-1,-3-1 1,0 2 196,0 2 1,5 5-5,-2 0 1,-3 2 0,-1 2-1,0 0 370,-1 0 1,5 0-334,-5 0 1,5 0-1,-3 2 1,2 2 478,2 6 0,3-2-411,0 1 0,1-4 1,0 3-1,0 0 343,0 0 1,-1-5-335,1 2 1,5-2 0,-1 0 251,-1 2 0,3-1-342,-1-4 1,4 0-540,-5 0-500,7 0 0,-3 2-740,6 3 0,2 3-942,2 6 1971,11-6 1,7 11-1,6-4 1</inkml:trace>
  <inkml:trace contextRef="#ctx0" brushRef="#br0">15157 11060 19333,'-2'-28'-705,"-1"1"1,-2 2 0,0 1 0,1 0 0,-1 2 0,3 3 347,5 4 0,1 0 0,3 1 578,0 0 1,-1 1-1,-3 2 1,2 2-176,-2-2 1,-3 0 0,-5 1 0,-4 5 103,-4 4 1,-1 1-1,-2 0 1,-3 0 176,-4 0 0,-9 1-179,-1 4 1,-5-2-1,3 7 1,-1 1 78,-4 1 0,-1 1 104,-1-3 1,1 2-1,1-2 1,4 2 252,1 3 0,-3-1-377,5 0 0,-5-1 0,5-2 1,1-2 378,2 2 0,0 2-432,-3 1 1,3 0 0,-3 1 0,4-1 105,6 0 0,-4 0-155,3 0 1,-1 1 0,1-1-1,5 2-210,3 3 1,4-4 17,2 4 0,-2-1 1,4-1-1,0 2-271,3-2 1,-1 1 192,1 1 0,-4 1 1,2 6-1,1-3-173,0 2 0,-1-2 115,3 0 1,0 1 0,-3 4-1,0 1-216,4-1 0,1 1 178,2-1 1,0 1 0,0-1 0,0-1-123,0-3 1,5 1 168,0-6 0,6 5 1,-2-4-1,4 1-96,1-1 1,2 4 197,3-5 1,-3 1 0,4-2 0,-1 1-18,0-2 1,7-1 136,-3-2 1,-1 0-1,2 0 1,1 2 22,2 3 0,2-3 3,-1 3 0,2-2 0,2 1 0,3 2 24,1 2 1,-3-3 29,5 5 0,-2 0 1,2 3-1,-3-2 84,0-1 0,-4-7-70,7 2 1,-6-5 0,1-3 0,-3-3 173,-2-2 0,2 1-59,4-3 1,-4-2-1,3 3 1,-3-4 146,-2-1 1,2 0-195,3 0 1,-3-1 0,4-2-1,-4-2 233,-2 2 0,1-4-167,-1 3 1,0-6 0,1 4 0,-1-2 291,1-3 1,-1-2-254,1-1 0,-3 3 0,0-2 0,-4-3 95,-2 1 0,4-3-260,-5-1 1,0 2-1,-5-5 1,0 0-12,1 0 0,-6-4-212,1-7 0,-7 3 1,1-5-1,-2 2-267,-2 0 1,-2-6 31,-2 1 0,-4 3 1,-6 2-1,-1 3-501,1 1 0,0-1 418,0-3 0,4 3 0,1-3 0,-1 5-414,2 4 1,-3-5 502,7 1 0,-3 4 1,4-4-1,-3 3-278,-2 2 0,3-3 455,-4 2 1,-1 2 0,-4 0 0,0 0-31,0-1 0,-1 4 203,1-4 0,0 1 0,0-4 1,1 4 199,4 2 1,-4-4-163,3 5 1,-2 0 0,-1 5 0,2 0 93,2 0 0,-1-1-47,-4 1 1,1 5-1,2-1 1,2 1 150,-2 1 1,-2-3-11,-1 6 1,-5 0 0,0 5 0,2-1 272,1-4 1,-5 3-208,-2-2 0,0 2 1,1 4-1,0 1 495,0 1 0,0 3-440,-2-2 1,-1-2 0,4 5-1,1-2 308,-1-3 1,2 3-305,5-1 1,0 1 0,0-1-414,0 5 0,1 2-428,3 3 0,4 3 0,6 3 0,0 1-2476,0 3 2754,0 9 1,6 2 0,2 7 0</inkml:trace>
  <inkml:trace contextRef="#ctx0" brushRef="#br0">14901 15212 13219,'-15'0'-801,"6"-2"-591,-1-3 1152,7 4 1,-3-12 0,6 5 0</inkml:trace>
  <inkml:trace contextRef="#ctx0" brushRef="#br0">19848 10904 23808,'-19'-28'-1224,"2"1"0,3 1 0,4 4 0,4 2 0,3 2 0,3 3-512,5 0 2014,3 1 0,1 5 1,0-1-1,1-1 1,-2-1 562,-3-3-831,-10 7 0,-3 2 0,-6 5 0,-2-3 0,-3 0 0,-5 0 0,-3 4 584,-1 5 0,-5-2-327,0 7 1,-7-1 0,2 6 0,-3 0-8,-1 4 0,-1-1 340,0 5 1,-1-4 0,-3 5-1,-4 0 310,0-2 0,3 5-681,5-4 0,0-1 0,1 2 1,0 0 264,5-2 0,7 5-252,6-3 1,5-1-1,-3 2 1,1 2-276,4-1 1,3-1-613,4 3 408,-2 1 0,5 1 0,-2 1 1,2 3-1,3-1-121,-1 1 0,0 3 0,5 5 1,0 1-463,0 0 1,0-1 452,0 1 0,2 1 0,1 2 0,3 1-503,2-1 1,2 0-559,4 1 1126,0-2 1,5 13 0,2-6 0,-1-1 0,2-2-1296,0-2 1476,2 1 0,4-1 0,1-1 0,1-4 0,2-4 0,2-3 0,3-2 39,2 2 1,-3-10 150,2 4 0,0-6 1,5 3-1,1-4 231,4-2 1,-4 4 306,3-5-376,-3 0 0,-1-6 0,0-2 0,-1-3 1,1-1 186,0 1 0,-5-5 1,-2 2-1,-1-5 215,-4-5 1,4 2-1,-2-8 1,-1-3 570,-2-3 0,3-4-788,0 2 0,0 2 0,-4-7 0,-1-1 155,1-2 1,-1-1-448,1-1 1,1-6 0,1-3 0,1-3 28,-5-1 1,4-6-370,-7 1 93,0-7 0,-15 4 0,-1-7 0,-2 0 0,-4 0 0,-5 0 0,-7 2-675,-2 3 0,-3-3 289,1 2 0,-5 0 0,-1 1 1,-1 6-492,1 6 0,-4-1 579,5 3 0,-5-3 1,5 0-1,0 2 33,-1 1 0,2 5 0,-4-5 0,0 0-279,0 1 1,3 3 392,-5 5 0,5 6 0,-4 0 0,-3 3 191,0 3 0,2 7 331,0 5 0,0 4 0,-4 1 0,0 0 421,-1 0 0,1 6-226,-1 4 1,6-3-1,1 3 1,1-1 1450,4-1-1377,1 5 1,6-10 0,2 7-616,2 1 0,3 1-506,8 2 1,-1 1 534,11-1 1,2 6 0,11 3 0</inkml:trace>
  <inkml:trace contextRef="#ctx0" brushRef="#br0">9683 995 7971,'-13'-14'8,"-7"0"1,-9 1 0,-4 4-1,1 2 1,2 3 0,3-1 64,4 2 1,-4 1 0,5 4 0,0 1-97,3 2 1,3-1 0,2-4 0,-1 0 0,1 0 107,0 0 0,0 0 1,0 0-84,-1 0 1,8 2 0,2 3-74,3 4 0,2 4 78,0 1 0,0 5 0,2 1 0,3 3-42,4 2 1,-1 6 18,1 3 0,1 5 0,4-1 1,0 3-43,0 2 1,5-1 49,0 1 0,5 0 0,-5 1 0,0 2 8,2 1 1,1 0-10,6-4 18,1 0 0,-1-1 0,0 1 0,2 1 0,4 4-3,4 4 1,-2-2 0,2 2 0,1 2-7,2 1 1,4 2-64,2 0 1,2-2 0,3-1 0,-3-2 4,0 2 0,-5 1-1508,4 2 1563,2 0 1,-6-5 0,5 0 0,0 4-1,3 0 86,4 1-82,-28-26 0,1-2 1,1-3-1,1 0 1,0 4-1,0 0 0,0 2 1,-1 0-1,1-1 1,0 1-67,0-1 0,0 1 35,-1 2 0,1 0 0,1-2 0,0 1 0,0 2 1,2 1-1,1 0 0,1-1 0,0 0 0,1-1-158,-2 0 1,1-1 155,1 2 0,0-1 1,-5-4-1,1 0 1,1 3-1,1 1 0,0-1 1,0 2-1,-1-1 1,1 1-5,2 0 0,-1 1 30,-2 0 0,0-1 1,1 1-1,-1-1 1,0 1-1,-1-1 1,1 2-1,1 1 0,1 0 1,-1 1 135,1 1 0,-1 1-132,-2 2 0,-1 0 1,5 0-1,0 0 0,-1 4 1,-1 1-1,2 1 0,1 1 1,0 1-1,0 1 32,0 0 1,-1 0-41,2 0 1,-2 0 0,-1-1 0,-1-1 0,2 3 0,-1 0 0,2 4-1,0 0 1,1 3 0,1 0-37,-1 0 1,1 2 36,-1 1 0,-1 0 0,0-4 0,0-1 0,0 2 0,0 1 0,-1 0 0,0-2 0,-1-1 0,1 0 5,-2-2 0,1-2 0,2 0 1,1-2-1,1-2 0,1-2 1,0 1-1,2-2-223,-1 1 0,1-1 0,-1 2 0,0 0 223,-2 1 0,0 0 33,2-2 1,0 0-1,-3-3 1,1 0 0,3 2-1,1-1 1,0 3 0,0 0-1,1 3 1,-1 0 13,-2 1 0,-1 0 0,2 2 1,0-1-1,-2 0 0,0 1 0,3 4 1,0 1-21,4 2 0,-1 1 1,-15-20-1,0 2 0,0-1-57,0 0 1,0 1 0,-1-1 20,0 0 1,0 1 0,-1-1 0,13 20 0,-1 0-1,1-1 1,1 0 0,1 0 0,2 0 0,1 0-1,0-1-7,1 1 0,0-1 5,-1 0 0,0-1 0,-2-4 1,0 0-1,1 0 0,1 0 1,0-1-1,2 0 0,-1-1 0,1-1 2,0-2 1,0 0 16,0-1 1,-1-1 0,-1 0 0,-1 0 0,1-1 0,0 0 0,3 0 0,0-1 0,1 1 0,1 0 64,1 2 1,0-1-68,2 2 1,0-1 0,-5 0 0,1-1 0,2 2 0,1-1 0,1 2 0,0 0-1,1 0 1,0 1 17,-1 2 0,1-1-42,2-3 1,-1 2-1,-4 4 1,0 0-1,-17-19 1,1-1 0,0 1-1,1 0 1,-1 2-1,1-1 1,-1 1-1,1 0 1,-1 0-119,0-1 1,0 1 0,0 0 129,-1 1 0,0 0 0,-1 0 0,17 18 0,0 0 1,-17-18-1,1-1 0,-1 1 0,1-2 0,0 0 1,0 0-1,17 18 0,1-1-8,-3-3 0,0 0 15,-2-3 1,1 0 0,2-1 0,0 0 0,1 0 0,1-1 0,0 0 0,-1-1 0,-1-2 0,0-1 162,-3-2 1,-1 0-131,0-3 0,-1 2 1,2 2-1,1 2 1,0 0-1,1-1 1,0 1-1,0 0 1,-1 0-1,-1 0 87,-1-2 0,-2 0-96,-1 2 1,0 1-1,0 0 1,0-1 0,1 5-1,0 0 1,1-1-1,1 1 1,-2-1 0,0 1 18,-1-2 1,-2 0-1,2-1 1,0 0-1,-1 2 1,0 0-1,0-1 1,0 1 58,1 0 0,0 0 1,-3-3-1,1-1-16,1-1 1,0 0-61,-2-2 0,1 1 1,-1 0-1,1 0 0,0 1 1,2-1-1,0-1 0,1-1 1,-1 0-1,1 0-51,-2-3 1,0-1 31,-1-1 0,-1 0 1,0-1-1,-1-1 0,2 2 1,-1-1-1,1 1 1,-1 0-1,1 1 0,-1-1-71,-1-3 0,0 1 68,-1 4 1,0-1-1,1-4 1,-1-1 0,1 5-1,-1 1 1,-2-1 0,-1 0-1,0 0 1,-2 0-24,-1-1 0,0 0 53,2 0 0,0-1 0,-1-1 0,-1 1 0,2-1 0,-1 1 0,-2-1 0,0-1 0,-1 0 0,0 0 224,-1 0 1,1-1-241,-1-6 0,-1-1 1,-2 5-1,1 0 0,31 20 1,-28-26-1,0 0 0,1-1 1,0-1-83,33 22-16,-32-24 0,-1 0 1,29 20-1,7-3 0,-2-6 1,1-7-919,-1-6 1001,7 3 0,-6-8 0,7 4 0,3-6 0,-38-6 0,0 0 0,2-2 0,-1 1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4138 8430 17857,'-7'0'-339,"9"0"1,9-1 458,6-4 1,14 3-1,-3-2 1,4 2-1,2 2 1,4 0 46,3 0 0,4-1 0,0-3 1,4 0-1,0 0 0,2 1-114,-1-1 1,1 2 0,1-3-1,-6 4-96,-7 1 0,-4-5 1,-6 0-1,-1 2-168,0 1 1,-4 2-1,-2 0 1,-1 0-488,-4 0 0,5 0 108,2 0-475,3 7 985,1 1 1,7 6 0,1 0 0</inkml:trace>
  <inkml:trace contextRef="#ctx0" brushRef="#br0">6924 8388 11923,'-20'0'-138,"-2"-5"1,-7 0 0,1 0 0,-2 1 0,-2-1 118,-1 2 0,-5 1 0,4 1 0,-1-2 1,-2-2-1,3 2 283,-1 1 0,2-3 0,4 1 0,2 0-99,4 3 0,-3 1 1,8 0 4,0 0 1,2 0-13,2 0 1,6 1 215,3 4-397,4-3 0,2 6 0,4-5 1,5 2 259,2-2 0,9-2-117,3-1 0,4 0 0,5 0 0,5 0 53,3 0 0,10 0-28,6 0-102,-1 0 0,14-1 0,-4-2 0,4-2 0,4 0 0,-34 2 0,1 0 0,3-1 0,2 0 41,2 0 0,0 0 0,-1-2 0,1 1-63,-1 2 0,1 1 0,-1-3 0,0 1 0,2 0 0,0 1 0,-2 0 0,0 0-36,-4 0 1,-1 0 0,37-7 99,-8 5 1,-6-1-1,-5 3 1,-7-2-6,-5 2 1,-4 0-57,-1-2 0,-5 4 1,-2-4-1,-1 3 31,-4 2 0,-1 0 4,-1 0 1,-7-4 0,-3-1 274,-3 2 19,-8 1 798,-2-4-1203,-6 4 0,-2-6-153,-2 4 0,0 2-283,-5-3 0,4 4 1,-4 1-1,-2 0-566,-2 0 0,4 0 508,-1 0 0,7 1 0,-2 4-692,4 4 0,7-1 505,3 2 0,18-1 694,11 6 1,16 5 0,11 2 0</inkml:trace>
  <inkml:trace contextRef="#ctx0" brushRef="#br0">10507 8487 16974,'-9'-6'-1564,"-1"-4"0,-1-1 0,0 0 1206,2 2 1,-2 4 0,4-3 0,0 2 478,-5 3 1,0-4-1,-2 3 1,-1-1-1,1 0 1,-2-1 235,-3-2 1,2 0 0,-5-3 0,0 3 27,0 2 0,3-4-214,-5 6 0,7-1 0,-4 3 0,2-1 69,0-2 0,5 1-388,5 4 451,5 0 1,11 1 4,12 4 0,12-3 1,10 2-1,8-1 90,8 2 1,16-3-304,3 2 1,-35-2 0,1 0 0,4-1 0,2 1 0,2 0 0,2 1-274,4-2 0,0 1 0,3-1 1,-1-1 235,-1 0 1,0 0 0,2 0 0,1 0-1,0 1 1,0 0 0,-2 0 0,1 1 32,-4 0 1,0 1-1,-1-1 1,-2 0-25,-9-1 1,-1-2-1,0 1 1,-2 0 0,31 0-1,-1 0 140,-4 0 1,-10 0-97,-14 0 1,-2 0 0,-10 0-1,-5 0 348,-3 0-32,-9 0-102,-7 0-502,-6 0 1,-1 0-1,-4 0 274,-5 0 0,-2 0-335,-3 0 1,1 0 0,0 2 0,0 1-645,0 2 0,-1 0 14,1-5 0,0 4 0,0 3-411,0 1 0,6-4 665,3 6 0,6-2 0,9 3 578,9-2 0,19 1 1,6 4-1</inkml:trace>
  <inkml:trace contextRef="#ctx0" brushRef="#br0">14346 8700 11761,'-30'-20'-81,"-3"-2"0,-3 0 1,-2 1-1,0 2 0,0 0 1,0 2 321,0 1 1,5 7 0,-3 1 0,1 0-1,3 1 1,2 0 140,2-1 1,6 5 0,3-2 0,4 2 648,6-2-623,3 3-292,6-4 0,3 6 0,6 2 0,12 1 0,10 3 138,12 2 0,14-3 1,16 4-1,-32-3 0,3-1-46,4 1 0,2 1 0,4 0 0,2 0-306,3 0 0,1 0 0,3 0 0,2 1 0,1-1 0,1 1 0,5 1 0,3 0 191,3 0 0,1 1 1,-24-3-1,1 2 0,-1-2-39,1 0 0,-1-1 1,0 0-1,23 4 1,-3-1-1,-8-1 1,-2-2-1,-3 1 1,-1 1 42,-4-1 1,0 0 0,-3-2 0,-1-1 15,-7 1 0,-2 0 1,30-2-1,-30 2 1,-9-4 169,-11-1 1,-13-1 65,-6-4 1,-5 2 0,-5-5-236,-4 2 0,-10 1-570,-5 5 1,-3 0-1,-3 0 1,-2 1-1825,-1 4 1,0 5 1819,5 9 0,5 3 401,5 6 1,2 13 0,2 3 0</inkml:trace>
  <inkml:trace contextRef="#ctx0" brushRef="#br0">9910 4933 18730,'-41'-19'-463,"2"-1"1,4-1 0,3 1 0,5 1-1,4 0 1,4 0 583,5 1 0,4 7 0,-1 3 0,3 4-60,2 5 1,-5 7 0,3 11 0,-2 5-293,1 3 160,-1 1 1,3 5 0,2 2-1,5 0 1,6 3 0,8 0 0,10 3 221,8-2 0,7 1 0,13 1 0,13 0 46,-27-20 0,1 0 0,2-1 1,2-2-296,6 3 0,2 1 0,-3 0 0,2-1 0,4-2 0,2-1 1,2 3-1,1 0 220,4 0 1,0 0 0,-2-2 0,0-1-978,1-2 0,-1 1 865,-2-2 1,-1 0 0,-4-2 0,0 1 0,-1-2 0,-1-1 0,-1-1 0,0-2 0,-3-2 0,0-1 256,-3-2 0,-2-2 0,35-2 0,-4-9 0,-4-9 363,-4-6 0,-11-5 428,2-3-793,-16 3 0,5-16 0,-11 2 1,-2-5-1,-3-6 0,-8-4 1,-5-4 709,-2-2 1,-7-1-891,-4-5 0,-2 6 0,-2 5 0,0 8-341,0 9 0,0 7-95,0 7 0,0 12-2361,0 3 1548,0 9 0,0 0 1,1 10 200,4 5 1,-3 7 9,3 2 0,1 6 1,-1-1-1,-2 3 953,-2 1 0,6 7 0,1 1 0</inkml:trace>
  <inkml:trace contextRef="#ctx0" brushRef="#br0">10749 5886 8480,'-8'-23'-325,"-3"-2"0,5 8 1,-1 3 19,1 3 410,1 7 0,4-2 0,-4 6 0,-4 0-11,-4 0 96,-1 0 1,4-5-1,1 1 1,-2 0-1,-2 3 1,-1 1-1,-2 0 421,-3 0 0,-3 1-447,-6 4 1,-7 8 0,-3 9 0,-5 3 10,-4 5 0,-4 7-247,-6-4 1,-9 6-1,-2-1 1,2 2-176,1-2 0,-1-4-866,4-5 1067,0-7 0,12-3 0,4-10 1,7-4-1,7-5 4,7-5 1,6-4-1,9-10 1,6-5-6,2-3 0,2-3-3,0-3 144,0 3 0,2-5 0,2 8 1,4 4-1,2 4 0,-1 5 1,2 4 247,2 5 1,-1 5-248,-2 5 1,-2 5 0,-5 10-1,2 7 766,-2 5 0,-1 5-775,-2-3 1,0 5 0,0-3-1,0 2-434,0 0 0,0-6-468,0 1 1,0-3 815,0-1 0,6-1 0,2 0 0</inkml:trace>
  <inkml:trace contextRef="#ctx0" brushRef="#br0">7906 9013 13595,'-7'-14'-876,"-1"0"0,0 0 0,4-1 0,2 1 1437,2 0 0,2 6 0,2 3-272,6 4 1,-2 1 0,0 1-1,-2 4-93,-3 4-62,5 4 0,-6 8 1,2 2-1,-2 4 0,-2 2 1,0 1-1,0 3 132,0 5 1,0 3 0,-2 1-1,-1 1-234,-2 0 1,-4-1-124,4 1 0,-4 4 0,4-1 1,0-3-376,-1-4 0,4-5-7,-2 3 1,2-5-1,2 3 1,0-2 391,0 0 0,6 7 1,2-4-1</inkml:trace>
  <inkml:trace contextRef="#ctx0" brushRef="#br0">12057 9369 8338,'0'-29'-202,"0"1"1,0-1-1,0 2 1,0 4-427,0 4 1,2 5 1254,2 4 1,-2 2-1,4 5 269,1-2 0,-6 2-562,4 8 0,-3 3 33,-2 6-249,0 7 1,4 1 0,1 8 0,-2 1 0,-1 4 0,-2 1 0,0 4 278,0 1 0,4 6-293,1 1 0,2-6 1,-4-4-1,3 2 175,2 1 1,0 1-226,1 1 1,4-7 0,-4-2 0,4-6-9,1-4 1,4 1-48,-4-6 1,3-5 0,-7-6 0,1 0-158,-2 0 1,4-5-204,-4 2 0,-1-4-371,2-1 0,-6 2-1380,6 3 2112,-7-4 0,3 12 0,-6-5 0</inkml:trace>
  <inkml:trace contextRef="#ctx0" brushRef="#br0">13237 9838 8437,'-20'-14'61,"9"-1"0,-2 1 44,5 0 0,5 6 1,8 3-1,6 2 671,6-2-609,5 4 1,7-6-1,-1 7 1,2 0 0,3 0-1,7 0 1,6 0 176,6 0 1,3 0 0,2 0-1,0 0-358,0 0 0,3 0-179,-4 0 0,3 0 0,-12 0 0,-1 0-958,-2 0 1,-3 0 684,-3 0 1,-4 0 0,-11 0 465,-4 0 0,3 7 0,0 1 0</inkml:trace>
  <inkml:trace contextRef="#ctx0" brushRef="#br0">5474 11188 8540,'-8'-49'21,"7"11"0,15 1 0,18 5 1,15 5-1,15 2 24,6 1 1,3 7 0,-2-2 0,-4 5-269,-8 4 67,-7 4 0,-9 6 0,-3 1 0,-6 6 0,-5 7 156,-4 8 0,-5 11 0,2 4 0</inkml:trace>
  <inkml:trace contextRef="#ctx0" brushRef="#br0">5858 11501 8540,'-57'29'112,"4"-3"0,5-2 1440,10-5-1045,13-3 1,14-8 0,16-4 102,12-2 0,21-4-507,9-2 0,15-9 0,7-6 0,6 2-146,-1 1 0,-6 8 43,-2 3 0,1-3 0,4 1 0</inkml:trace>
  <inkml:trace contextRef="#ctx0" brushRef="#br0">4593 10819 12270,'-14'-7'-933,"-1"-2"0,1-2 400,0 1 1,4 4-1,1 6 1583,-2 0-208,5 0 1,-7 0-199,3 0 0,-1 2 0,2 2-120,4 6 0,4 2-511,1 3 1,0 4 0,0 3 0,0 3 106,0 5 0,4 8-34,1 0 1,5 3-1,-4 3 1,0 4 71,1 4 1,4-2-219,-2 2 53,-3-6 0,2 3 1,-5-8-1,4-1 1,-1-4-2,0-1 0,-1-8 0,-5-8 1,0-4-635,0 0 303,0 5 0,6-6-411,4 1 1,-2-3 203,1-7 0,1 0 0,4-4 571,0 4 0,7 3 0,1 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8076 5857 15815,'-5'-9'-940,"-1"-1"1,-2 1 0,-1-1 0,-1 2 0,1 0 808,-2 1 0,-2 2 0,-1-3 0,0 0 1,-1 0-1,0-3 244,-4-2 0,1-1 0,-4 0 0,0 0 60,0 0 1,-2 1 0,-4 2-1,-1 3 171,1 2 0,-1 4 166,1 12-377,6-1 0,-5 18 0,5-3 0,0 2 0,4 1 0,7-1 0,7-3-139,2 3 1,5-6 0,8-3 0,13-6 606,11-6 1,15-3-427,12-2 0,4-2 0,-26 0 1,1-1-1,0-1 0,2-3 50,0-1 0,2-1 0,4 1 0,2 0-219,3-1 1,1-1 0,0 2 0,0-1 0,1 0-1,-1 1 1,-1-2 0,-1 1-12,0-1 1,0 2 0,-1 2 0,0 1 0,-3 0 0,-1 1-1,-3-1 1,0 0-215,-4 1 1,-2 0-1,28-2-100,-11 6 0,-5 0 1,-10 0-1,-1 0-15,-3 0 1,-5 0 27,1 0 306,-3 6 0,-8 2 0,-1 6 0</inkml:trace>
  <inkml:trace contextRef="#ctx0" brushRef="#br0">5133 9937 12778,'-51'0'-236,"4"0"1,3 2-1,1 1 1,1 2-1,0-2 1,5-2 117,3-1 1,4 0 0,2 0 0,0 0 175,-1 0 0,2 0 1,2-1-1,3-4 0,1-3 1,4-1-10,1-1 0,7 6 1,1-6-254,1-1-155,-4 5 383,10-1 1,6 17 0,9 1-135,2 0 0,6-2 219,1 1 0,11-2 0,5-5 0,5 2 147,4-2 0,7-2-178,2-1 0,3 0 0,9 0 0,4 0 132,0 0 0,7 0-143,-37 0 0,0 0 0,3 0 0,1 0 0,4 0 0,0 0 1,2 0-1,0 0-296,1 0 1,0 0 0,0 3-1,1 1 225,1 0 1,1 1 0,2 1 0,-1 1 0,3-1 0,0 1 0,3-2-1,0 1 2,1-1 0,-1-1 0,1 0 1,0 0 4,-1 1 1,0-1 0,4 0 0,1-1 0,3-3 0,0 0 0,4 0 0,0 0-35,0 0 0,1 0 1,2-3-1,2-1 23,-27 2 1,2-1 0,0-1 0,2 0 0,2-1 0,0 0-1,0-1 1,1 0 0,0 0 0,-1 0 0,1 0 0,-1-1-337,1 2 1,0-1 0,1 0-1,-1-1 1,2 0 0,-1 1 355,2-1 1,1 1 0,0 0 0,1-2-1,0 0 1,0 0 0,2 1 0,1 1-1,-1 0 1,-1 0 0,-1 0 0,0 1 1,0-1 0,0 1 0,0 0 1,-1 1-1,1 1 0,0 0-18,0 0 0,1 0 1,-1 0-1,3 1 1,0 1-1,0-1 1,0 0-1,-1-1 1,1 0-1,-2 1 1,-1 0-1,1 0-17,0 1 1,-1 0-1,0 0 1,0 0-1,-1 0 1,0 0 1,0-1 1,0 0-1,-1 1 1,2 0-1,0 1 1,0-1-1,-3 0 1,0-1-1,-1 0 1,-1 2-1,-1-1 1,1 1-26,-1 0 0,1 0 1,-1 0-1,-1-1 0,-1-1 1,1 0-23,-1 1 0,0-1 1,1 0 62,2-1 0,2-1 1,-2 0-1,-5 3 0,0 0 1,-1 0-1,3-1 0,-1-2 1,0 1-1,-2-1 1,0 1-1,0-1 0,-1 0 1,-1-1-1,1 1 15,26-3 0,-1 0 1,-25 2-1,0 0 1,-1 1-1,25-3 1,-1-1-1,-3 1 1,-1 0-289,-2 0 0,-1 0 1,-4 0-1,-1 0 269,1-1 0,1 2 0,-4 1 0,0 0 0,-3 0 0,-1 1 0,-5-1 0,-1 0-223,-4 1 1,0 0 0,-4 1 0,0 0-251,35 3 1,-4 0-1,-11 1 1,-8 6-1033,-8 7 1512,-5 7 0,2 2 0,-3 4 0,-7 8 0,-4 7 0</inkml:trace>
  <inkml:trace contextRef="#ctx0" brushRef="#br0">19578 12454 8527,'-22'-15'128,"-3"-4"1,6 0 570,2 2-681,7 8 0,4 1 1,7 5-1,4-4 1,5 1-1,2-2 1,4 2-1,3-1 0,5 3 1,2-1 37,3 0 1,7-1 0,7 3 0,9-2 8,8 2 0,6 0 236,10-2-288,-28 4 0,2 0 0,2-2 0,0 0 0,10 3 1,1 0-1,2 0 0,0 0 0,2 0 0,2 0 0,1 0 1,2 0-1,0 0 0,0 0 103,-1 0 1,0 0 0,-2 0 0,-1 0 0,-5 0 0,-1 0 0,0 0 0,-1 0-309,2 0 1,-1 0 0,-5 0 0,0 2 218,-2 0 1,-1 0 0,-3-1 0,0 0-1,-1 1 1,-2 1 0,1-2 0,-1 1-34,-1 0 0,1 1 0,-5-3 1,0 1-53,1 1 1,-2 1 46,30-2 0,-10-1 1,-8 0-1,-5 0 1,-5-1-1,-9-2 1,-7-4 347,-4-1 0,-12 4-237,3-6 1,-9 7-1,2-3 319,-2-1-545,-1 6-147,-5-5 1,-6 6 0,-4 1-1142,-2 4 1717,-3 9 1,1 8-1,0 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8133 1265 9728,'-16'-12'18,"0"1"1,1 3 0,2 0 0,0 0 0,1-3-1,-1-2 1,2 1 1472,2 2 1,4-3-741,-5 4 1,9 3-1,1 1-242,8 3 1,6 4 0,5 1-1,4 2 16,4-2 0,8-1-368,3-2 1,-2 0 0,2 0 0,2 0-186,1 0 1,3-5-1,0-2 1,1 0-974,-4-4 1,-8 3 265,0-2 0,-8 5 0,-3-2-2713,-1 0 2743,-8 2 1,-9 7-1,-10 3 1,-7 3 713,-4 0 0,-8 11 0,3-4 1</inkml:trace>
  <inkml:trace contextRef="#ctx0" brushRef="#br0">8460 981 9728,'0'-29'-325,"0"6"646,0-1 1,0 2 0,0-2 0,-2 7 1125,-2 6 1,1-2 1110,-7 4-2121,1 2 0,-4 3 0,2 8 0,3 7 280,2 7 1,-5 4-559,1 6 1,-3 6 0,-1 2 0,2 3-58,2 6 1,-3 0-520,4-2 1,-4 4-1,1 1 1,1-2-1104,1-2 0,7-3 829,-2-3 1,4-3-1,1-7 1,0-1-725,0-3 0,0-4-315,0-6 1711,6-6 1,2-1 0,6-7 0</inkml:trace>
  <inkml:trace contextRef="#ctx0" brushRef="#br0">8048 1024 9698,'-13'-19'-486,"2"0"1319,2 1 1,7 9 0,2 4 963,8 3 0,11 4-977,4 3 0,4 4 1,3 9-1,4 2 333,3 2 1,0 2-1175,1 4 0,-2 1 1,4-1-1,-3 1-422,3-1 0,-5 1 97,-2-1 1,-3 0 0,-2-1 0,1-3-1806,-1-5 0,-6-5 628,-3-4 0,-3 1 1505,-2-7 0,7 1 1,1-5-1</inkml:trace>
  <inkml:trace contextRef="#ctx0" brushRef="#br0">8759 981 9698,'-7'-8'-239,"-1"-5"1,-6 5 1175,0 1 0,0-4 34,-1 6-474,8 0 0,-8 11 0,3 4 0,-6 4 0,-1 5 1000,-1 5-1326,-9 9 1,-7 3 0,-7 7-1,-1 0 1,-3 1 0,-5 2-1,-4 3 388,0 1 1,0-9-665,4 2 0,8-12 0,8-2 0,2-7-587,7-2 1,7-8-675,10 2 1,-1-8 1378,7 4 0,-1 5 1,5 7-1</inkml:trace>
  <inkml:trace contextRef="#ctx0" brushRef="#br0">19493 10847 15759,'0'-19'-665,"0"0"1,0 2 0,0 1-1,0 2 1,2 0 0,2-1 530,6 1 1,-2-2 0,1-1 0,2-2-1,0 2 1,0 1 244,-1 2 1,-7-5-1,2 0 1,-4 1-18,-1 3 0,-1 0 9,-4 1 97,3 6 1,-10-3 0,2 6 0,-2 2 61,-3 2 1,8 13-386,2 7 0,5 7 1,5 4-1,4 4 131,4 9 1,1 1-30,0 8 0,0 2 0,0 6 0,-1 3 5,-3 2 1,1 1 69,-7 5 1,1-1 0,-5-5 0,0-7 141,0-4 0,0-15-200,0-1 1,0-12 0,0-7-1344,0-4 900,6 0 60,9-8 1,2 0-1,7-9 533,1-3 1,8-2-1,4-8 1</inkml:trace>
  <inkml:trace contextRef="#ctx0" brushRef="#br0">19962 11330 8471,'-8'-6'-577,"-4"3"1,2-6 1578,-3-3 1,6 0-334,2-2-636,3 6 1,13-3 0,5 4 0,5 1-1,4 0 1,2 1 0,3 0 509,3 0-526,3 1 1,9-1-1,0 0 1,6 2 0,4 2-1,8-1 1,5-1-11,3-2 0,5 0 9,0 5 0,-32-2 0,1-2 0,-1 0 0,2 0 0,2-1 0,2 1-263,1-1 1,2 0 0,0 1-1,1-1 254,3-2 0,0-1 0,4 3 0,1 1 0,3-1 0,0 1 0,2-1 1,2 0-6,-2 1 0,0 0 0,-1-2 1,1-1 18,-1 2 1,0 1-10,2 1 1,0 0 0,5-1 0,-1 1 0,0 3 0,0 0 0,-1 0 0,-1 0 0,0 0 0,0 0-3,1 0 0,-1 0 0,2 3 0,0 1 0,0-1 1,1 2-1,0-1 0,-1 1-67,-1 0 1,-1 0-1,-1-1 1,-1 1 49,-1 2 1,-1 0 0,0 0 0,1 0 0,2 0-1,1-1 1,0 0 0,-1-1-7,-2 0 0,0 0 0,1-3 0,0 0 0,-1 2 0,0 0 1,1 0-1,0-1 46,2-2 1,-1 1-1,-7-1 1,-1-1 6,-1 0 0,-1 0 0,-5 0 0,-1 0 1,2 1-1,-1 0 0,1 0 0,-1 1 7,0 0 0,0 1 1,-2-1-1,0 1 21,-4-3 0,-1 0-61,-1 0 0,-1 0 0,-2 0 0,-2 0 0,0 0 0,0 0 0,35 0 0,-6 0-26,-10 0 58,-11-7 1,-7-1 0,-9-6 0,-3-2 0,-3-1 0,-5-4 0,-6-1 187,-5-3 1,-8-7 227,2-1-380,-3-6 0,-4 7 0,-3-6 0,-4 0 0,-2 0 0,0 2 0,3 1-84,2 4 0,1 5 1,5 3-1,0-1-69,0 2 1,0 1-11,0 7 254,0 0 613,0 0-987,0 6 1,-2 2 0,-4 6-1,-7 1 1,-4 4-1631,0 4-193,1 4 2031,2 8 0,-7 1 0,-1 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6470 10932 8506,'-10'-14'-222,"1"0"1,-1 0-1,1 1 1,1 2-1,0 3-78,0 2 454,5-5 0,-10 8 1,4-5-1,-4 1 1,-1 4-1,0 0 1,-1 0 1219,1-2-1008,6 0 1,-4 4 0,2-2 0,-1-4 0,0 1 925,2 0 1,4-5 385,-5 1-1140,7 4-370,-3 0 0,11 7 0,1 4 0,2 6 1,3 6 238,1 7-324,3 9 1,-1 4 0,0 7 0,0 3 0,1 4-1,-1 1 1,-2 0-227,-2 2 1,3-1-42,-4 0 1,-3-6-1,1-9 1,-3-5 137,1-3 0,0-8 53,-5-3 241,0-9 0,1-4 312,4-6-537,3 0 1,8 0-1,3-2 1,5-1-1,2-2 1,4 2-1,4 3-47,3 5 0,8 1 31,7 4 0,0 2 0,11-4 0,2 2-37,6-1 1,3-6 4,-31 0 0,0-1 1,34 0-1,-35-2 1,0 0-1,37-2-378,-5-3 1,5 2 403,-38-1 1,-1-1-33,31-5 0,3 1 0,-13-1 0,-2 1 0,-4 1 6,-3 3 49,-6-3 1,2 5 0,-11-5 0,-5 2 0,-7 3 0,-6 1 0,-5 1 507,-4-4-188,-4 3 0,-12-10 0,-4 2 1,-2-4 45,-2-5 0,-5-3-155,0-7-102,-7-5 1,9-9-1,-5-9 1,1-3-1,4-2 485,1 0-676,8 0 0,2 3 1,6 5-1,0 10 1,0 7-1,2 12-2076,2 7 1,3 15 2133,2 12 0,4 19 0,-5 11 0</inkml:trace>
  <inkml:trace contextRef="#ctx0" brushRef="#br0">4621 10776 13476,'-12'-19'-312,"1"-1"1,3-1 0,1 0 0,4 4 0,2 1 0,1 2 872,0 0 1,1 0 0,4-1-406,4 1 0,-1 6 0,0 2 125,-2 0 0,-1 6 0,-5 0 0,-1 8-346,-4 4 0,-3 4 0,-8 3 0,-4 6 198,-9 7 0,-2-1-142,-12 7 1,0 5 0,-12 6 0,-5 2 47,29-25 0,-1 1 0,-1 1 0,-1 0-602,-1 0 1,-1 0 633,-2 1 0,-1-1 0,-1 1 0,-1-1 0,-2 1 0,0-1 0,0-1 0,0 0 0,4-3 1,1-1 70,-32 15 0,2-6 0,7-4 0,2-1-174,6-3 0,8-5-11,7-10 1,8 2 0,0-6 0,7-2-309,2-1 1,2-4 210,5-3 1,5 2 0,1-8 0,1-3-188,4-4 0,6-1 332,2 5 0,12 0 0,2 0 0,7 0 1088,2-1 0,2 1-795,3 0 0,-1 6 0,4 3 0,-1 4 281,-3 1 1,-4 0 169,-4 0-546,3 6 0,-12 2 0,4 6 0,-4 0 0,-6 2 0,-4 2 0,-5 2 482,-5 2 0,0 0-668,-9 2 1,8-3 0,-7-7 0,5 0-282,5 0 0,14-1-378,8-4 569,19 4 1,19-5 0,15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10479 10819 8480,'-6'-15'-85,"2"6"1,-3 0-1,-1-1 1,1 1 0,1-1 1533,3-1-997,1 5 0,4-1-216,3 7 0,-4 2 0,5 3-65,1 4 1,-6 4 0,4 1 0,-5 2 2,-5 3 0,-3 1-373,-6 4 198,0 9 0,0-9 0,-2 11 1,-1-2-1,-4 0 0,1 0 1,-3 0-14,1 1 0,3-1 0,-3-6 0,2-2 65,2-2 1,-2-5 221,1 1-181,6-3 1,2-7 3,6 1 0,2-7-52,8 1 0,3-2 0,6-2 0,2 0-109,3 0 1,-2-5 46,7 1 0,-5-1 0,5 5 1,1 0-61,2 0 1,-2 0 74,3 0 1,4 5 0,11-1-1,-1-1 14,1-1 1,8-2 0,5 0 0,8 0-34,0 0 1,6 0 6,-4 0 0,4-5 0,2 1 0,1 0-68,-2 3 0,-1 1 71,-9 0 0,-2 0 1,2-2-1,-4-1 31,-5-2 0,-4-1 42,-10 1-4,3 4 0,-7-10 0,4 4 0,-3-1 0,-2-1 446,1 1-448,-1-5 1,-5 6 0,-1-9 0,-2-2 0,-1-2 292,1-2-339,2-2 1,2-4 0,-3-1 0,0 1 0,-4-1 0,-2 1-1,-2-1 233,-3 1 0,-2 4-76,-3 1 0,-4 5 0,-6-1 0,0 3 404,0 2 1,-6 2-471,-4 2-407,-9 4 0,3 6 1,-3 0-1,4 0 1,0 0-1,3 1-3129,2 4 3436,4 3 0,19 6 0,2 0 0</inkml:trace>
  <inkml:trace contextRef="#ctx0" brushRef="#br0">10152 12468 8374,'1'-19'136,"3"-2"1,2 1-1,0-1 1,1 4-1,-3 1 1,1 2 758,0 0 1,-2-1 0,-8 3-1,-4 2-357,-4 6 0,-3 10 0,-1 7 0,-4 5-246,-1 5 0,-1 2 0,-6 8 0,1 5-138,-1 3 0,1 3-88,-1 4 1,7-4 0,3 5 0,5-2 0,5 1 0,2 4-559,7-5 1,8-6 0,6-8 0,10-4-904,8-6 0,6-2 594,9-7 1,-3-6 0,4-5 0,-4-6 800,-1-6 0,-1-4 0,1-1 0</inkml:trace>
  <inkml:trace contextRef="#ctx0" brushRef="#br0">10379 12525 8056,'10'-22'0,"-1"3"0,1 3 1119,-2 2-728,4-1 1,-4 1 0,6 2 0,1 2 0,-1 5 0,0 5 149,0 5 0,1 5 1,-1 7-1,-2 3-353,-2 3 1,-4 2-229,-6 8 1,0-1 0,0 4-1,0 0-351,0 1 0,-5-6 211,1 2 1,-7-4 0,1-4 0,-1-3-265,2-1 1,-2-7 450,6-5 1,-5-7 121,6-2 0,-1-8-77,5-11 1,0-3-1,1-6 1,4-2 149,5-4 1,2 3-182,3-7 1,0 2 0,3-4 0,1 2 9,-2-1 1,-1 2 87,-2-1 0,3 7 0,-1-1 0,-3 7 525,0 6 64,-7 3 1,0 5-315,-6 6 1,0 7-238,0 12 0,0 5 0,-1 2 0,-3 1 108,0 3 0,-1 7-221,5 1 0,0 0 1,0-5-1,0 1-418,0-1 0,5 1-200,-1-1 1,6-1 0,-4-2 0,1-3-858,-1-1 0,5-4 539,-2-7 0,-1 2 1,2-4 891,1 0 0,8-1 0,3-7 0</inkml:trace>
  <inkml:trace contextRef="#ctx0" brushRef="#br0">11076 12681 7767,'8'-14'1239,"-3"0"0,-2 6 280,2 3 1,-4 0-853,4 5 0,-4 3 1,-1 12-1,0 0-398,0 4 0,0 2 0,0 4 0,0-1-279,0 1 0,0 2-99,0 1 1,0-4 0,0 0 0,0 0-1439,0-2 1,0 3 26,0-6 1,2 0 1519,3-5 0,-4 0 0,6 0 0</inkml:trace>
  <inkml:trace contextRef="#ctx0" brushRef="#br0">11432 12667 6605,'7'-2'597,"0"-1"1,-1-2-1,2 1 749,0-3 0,4 6 0,-2-4 0,3 5-770,1 5 0,-5-1 1,-1 9-1,-1 3-497,-4 0 1,-2 6 0,-1 1-1,0 4-951,0 2 1,0 4 207,0 0 0,-6 0 1,-2-4-1,-1-1-2987,-1 1 3651,1-7 0,-6 5 0,1-5 0</inkml:trace>
  <inkml:trace contextRef="#ctx0" brushRef="#br0">11744 12468 8056,'8'-10'59,"-3"1"0,-2-1 0,0 1 0,2-1 1,0-1-1,-1-1 516,1-2 0,5 4 1,-4 1-1,2-1 1,3 1-1,3 1 159,5 1 0,-3-2 0,3 4 0,-2 2-453,2 1 0,-3 4 0,3 3 0,-3 4-115,-2 4 1,-1 7-124,-4 4 1,-1 8-1,-5 2 1,2 1-595,-2 0 1,-6 0 343,-2-2 1,-6-3 0,2 3-1,-4-3-282,-1-2 1,4-5 261,1-4 1,-1-4-1,-4-2-109,0-4 301,0-2 0,1-14 0,4-2 1,4-5-44,3-5 1,2-3 16,0-7 0,7-1 0,0-1 0,3-4-54,-1-1 0,2 2 113,8-4 0,-3 5 0,3-3 0,-3 1 177,-2 4 0,5 1 104,0 1 1,-5 7 0,-4 3 816,1 3 0,-3 8-513,1 4 1,-7 4-310,-2 4 1,-5 6 0,-6 7 0,2 4 174,-2 1 1,3 3-274,-2 8 1,7-3-1,-2 4 1,4-3-37,1 2 0,0-3-613,0 4 373,0-4 1,6-2-1,3 0 1,6-1-1,2-3-571,2-5 94,6-3 0,-7-4 0,5-2 0,3-5 1,0-4-758,3-1 1,-5-5-1,-1-1 1,3-2 1333,0-3 0,3-8 0,-1-3 0</inkml:trace>
  <inkml:trace contextRef="#ctx0" brushRef="#br0">12441 12610 8056,'-22'0'186,"6"-2"0,7-1 0,-1-3 742,2-2 1,2 3-209,6-4 1,6 6 0,4-2 0,2 3 228,3 2 0,0 2-602,4 3 1,-1 3 0,4 6-1,0 0 58,0 0 1,-5 0-302,2 1 1,-3-1 0,-2 2 0,-1 1-126,-4 2 1,-1 0-513,-3-5 0,-3 5 0,2 0 0,-2-2-1339,-2-1 1,-5-2 922,1 1 949,-1-1 0,5 0 0,0 0 0</inkml:trace>
  <inkml:trace contextRef="#ctx0" brushRef="#br0">12967 12667 8056,'8'-10'-184,"-2"2"1,-1 1 0,0-1 583,-2-3 1,3-2 0,1 0 0,-1 2 0,2 3 661,0 2 0,-4 1-655,6 5 0,-2 7 0,3 2 0,-3 5-185,-2 5 0,3 2 0,-4 6 0,-2 0 1,-1 3 0,-2 1-511,0-2 0,0-1 0,0 2 0,-2 0-1205,-2-2 0,-4 4 555,-6-8 0,-1-4 0,1-1 938,0-3 0,0-2 0,-1 0 0</inkml:trace>
  <inkml:trace contextRef="#ctx0" brushRef="#br0">13450 12681 11548,'0'-8'-208,"7"2"1,-4 6-237,6 0 0,1 0 0,4 0-1078,0 0 1522,1 0 0,-1 0 0,0 0 0</inkml:trace>
  <inkml:trace contextRef="#ctx0" brushRef="#br0">13706 12653 9723,'10'-8'1648,"-1"3"-1773,2 3 0,2 2 0,1 0 1,0-1-1107,1-4 1231,-1 3 0,0-4 0,0 6 0</inkml:trace>
  <inkml:trace contextRef="#ctx0" brushRef="#br0">14119 12596 14228,'9'1'240,"1"4"-934,-1-3 0,4 6 694,-4-4 0,4-2 0,-5 4 0</inkml:trace>
  <inkml:trace contextRef="#ctx0" brushRef="#br0">14702 12183 8056,'0'-14'-85,"0"0"0,0 0 0,0 0 0,0-1 0,0 1 99,0 0 0,0 0 1165,0 0 920,0-1-60,0 7-669,0 2-1084,0 6 1,6 6-1,3 4 1,4 3 332,1 1 0,0 2-346,1 2 0,0 0 0,3 7 1,1 4-20,-2 2 1,4 9-127,-2-2 0,-2 4 1,-6 4-1,-3 3 118,-2 2 0,-1 2-280,-5 9 0,-3-4 0,-5 4 0,-8-4-1100,-4-1 1,1-5-639,-5 0 0,5-6 0,-1 0 1772,4-6 0,-8-6 0,8-5 0</inkml:trace>
  <inkml:trace contextRef="#ctx0" brushRef="#br0">8943 10833 8424,'15'-14'63,"-1"-1"0,0 3 1,0 1-1,0 1 0,1-1 336,-1-1 0,-1 2 1,-2 2-1,-2 0 0,2 0 614,2-3 0,-4 5 23,1 1-645,-7 4-300,3 1 1,-7 0-1,-4 1 1,-5 4-1,-2 5-63,-2 2 1,-5 4-81,0 3 1,-7-3 0,3 4-1,-4 1 12,-2 2 1,-1 0 110,-3 0 0,-3 3 1,-8 5-1,-4 4 74,-4 1 1,-6 4-76,25-17 0,-1 1-93,-32 20 1,25-16 0,0 0 0,1-2 0,1 0 0,-2 1 0,0 1 0,-3 1 0,-1-1-63,-1 0 0,1 1 46,0-1 1,1 1 0,1-3 0,1 0 0,3-1-1,2 0 1,1 0 0,-1-1 0,2 0 0,-1 0-31,0 1 0,1-1 1,-25 14-1,5-1 0,4-5-43,5-4 0,2-1 30,2-3 91,5-3 1,4-9-1,9-2 1,5-6 0,4-2-1,0-2 1,3-2 86,2-2 0,-1-4-20,6-6 1,1-1-1,4 1 1,0 0 28,0 0 0,1-1-29,4 1 27,3-6 0,1 4 0,1-3 1,1 2-1,2-1 393,1-1-348,-6 0 0,4 5 1,-4 0-1,2 1 662,-1 4-225,-6-4-399,10 5 0,-11 2-116,2 6 1,0 8 0,-1 9 0,1 4-49,0 1 0,-3-3-5,-1 5 0,2-1 0,1 4 1,3-2 1,2-1 1,2-2-72,4 2 0,-5 1 1,2-6-1,4-2-79,2-1 0,2-8-843,-5-3 520,0-4 0,7-1 0,1 0 0,2-1 1,1-4 453,5-4 0,5-4 0,7-1 0</inkml:trace>
  <inkml:trace contextRef="#ctx0" brushRef="#br0">4351 13036 8074,'14'-20'59,"1"-2"0,-1-7 0,0 3 0,0 0 0,0 3 586,1-3 0,-3-1 1,-1 1-1,-3 0-73,-1 3 1,-3 4 0,-5-2 0,-4 4 1122,-5 4-1422,-9 8 1,-4 1 0,-10 8-1,-5 7 1,-5 8 0,-4 10-1,-5 7 148,-4 5 1,1 8-1,1 3 1,5 5-114,5 5 1,1-4-319,15 4 0,0 1 1,13-1-1,9-4-444,8-4 1,18-5 175,13-7 1,15-8 0,9-11 0,6-12-122,1-8 0,6-6 176,-4-6 1,9-7-1,-1-14 1,-5-2-218,-5-1 0,-8-5 67,-3 5 1,-3-3 0,-10 6 0,-12 3-489,-9 0 0,-3 7-49,-11 1 508,-1 3 1,-4 2 0,-1-1 0,-2 1 0,-4 2-1182,-1 2 1132,-1-9 451,1 10 0,-5-18 0,5 5 0</inkml:trace>
  <inkml:trace contextRef="#ctx0" brushRef="#br0">4820 12709 8037,'8'-42'-562,"5"4"450,-4 0 599,-2 6 1,4-4-1,-5 6 1,0 2 0,1 6 1095,-4 4 1,-2 9 373,-1-1-1370,0 7 1,0 13-1,-1 10 147,-4 4 1,2 1-273,-7 3-158,7 7 1,-5-3 0,5 7 0,-2 4 0,2 3 647,2 0-1075,1 4 0,-2 1 0,-1 6 0,-2-2 0,2-1-760,1-2 1,2-2 0,0 4 0,0-4-361,0-1 1,0-8 363,0-7-254,0-4 0,0-7 1,2-2 116,3-5 1,3-5 0,7-13 1015,4-3 0,-3-9 0,5-8 0</inkml:trace>
  <inkml:trace contextRef="#ctx0" brushRef="#br0">5176 13065 8259,'0'-19'95,"0"-2"0,0 1 113,0-1 0,0 2 1551,0 5-1086,0 6 0,-2-3 1,-3 10-1,-3 7 1,-1 11 640,0 9 1,-1 4-1338,-4 3 0,1 3 1,2 7-1,2-1-563,-2 1 0,4 0 376,3-1 1,2-5 0,2-4 0,0-3-1634,0-2 1271,0 1 1,6-13-1,4-7 1,4-7 168,5-7 1,-3-9 530,3-10 0,-5-4 0,-3-4 0,-2-3 141,2-1 0,-3-2 40,2-5 0,-2 7 1,3 1-1,-3 2 1048,-2 0 1,5 6-766,-1 8 0,2 5 1,2 4-1,1 6-371,-1 2 0,2 10-664,3 6 0,-4 2 1,4 8-1,-1 1-467,1 2 1,-3 1 473,2 1 0,-3-6 436,-6 1 0,4 0 0,-5 4 0</inkml:trace>
  <inkml:trace contextRef="#ctx0" brushRef="#br0">5787 12823 8160,'0'-14'0,"0"5"0,0-1 2027,0-1 0,3 6-558,-3 5 0,-5 13-1278,-13 11 0,2 2 0,-5 4 0,2 2-353,0 1 1,-4 5-237,4-5 0,6 5 1,8-5-1,4-1 37,1-2 1,6-3-13,3-3 0,10-2 1,5-7-1,3 1 425,1-3 1,1-2 299,-1 3 1,-6-1 0,-4-2 0,-7-2 251,-6 2 0,-4 2-508,-1 1 1,-12 0 0,-7 1 0,-7-1-232,-2 0 1,-1 0-924,1 1 1,4-6-1,2-1 1058,2-2 0,1-1 0,4-5 0</inkml:trace>
  <inkml:trace contextRef="#ctx0" brushRef="#br0">6441 12681 8185,'-24'-2'200,"2"-2"0,0-4 637,0 0 0,3 2 0,-5 7 1,1 4-186,1 4 0,-5 6 0,5 4 0,1 3-431,7 0 1,1 5-1,8-4 1,4 4-657,4 2 1,7-3 307,8-2 0,9 3 0,8-3 0,1 3-59,4 1 1,-5 0 261,-2 1 0,-3-1 1,-3 1-1,-5-1 729,-8 1 1,-6-1-371,-8 0 0,-10 2 0,-10 2 0,-16 1 403,-13-1 1,-7-2-586,-1-2-357,-6-6 0,5 2 1,-1-8-1,10-5 1,13-3 103,9-5 0,7-14 0,5-5 0</inkml:trace>
  <inkml:trace contextRef="#ctx0" brushRef="#br0">4635 14501 8071,'0'-19'190,"0"-2"1,-1 1-1,-2-2 1,-2 1 0,0 1 1422,-1 2 1,4 12-1204,-2 11 0,2 6 1,2 15-1,0 6 0,0 4 1,2 9-62,2 5 0,4 5 1,8 2-1,1 0-172,2 0 1,0 5-1131,-4-1 414,5 1 1,-4-7 0,3-3-1,-2-4 1,-1-6-2323,-2-4 2861,4-16 0,-11-3 0,8-11 0</inkml:trace>
  <inkml:trace contextRef="#ctx0" brushRef="#br0">4465 14373 8065,'8'-43'0,"6"2"185,0 3 1,8 5 0,13 9 0,11 5 670,14 4 0,6 7-648,-26 4 0,1 3 1,35 7-1,-36 1 1,0 2-1,1 3 1,-1 3 145,0 2 0,-1 2 0,-1 4 0,-2 2-92,-4 0 0,-2 2 0,28 28 0,-15 3 0,-7 4 835,-4 4 1,-18-1-823,-9 2 0,-18-6 1,-17 4-1,-13 0-118,17-32 0,-3-2 1,-31 23-387,25-27 0,-1-2 0,-32 15 0,30-23 0,0-1 0,-33 14-908,5-2 0,4-10 548,10-4 0,11-9 589,12-1 0,7-15 0,8-4 0</inkml:trace>
  <inkml:trace contextRef="#ctx0" brushRef="#br0">4536 16633 7900,'-22'8'368,"3"5"0,8-5 0,3 1 689,2 1 0,2-7 0,9 0-632,5-6 1,2-10 0,2-7 0,2-4 0,3-5 0,3-4-251,0-3 1,5-4 0,-5-5 0,2-4-110,0-2 0,-7-3 0,4-7 1,-2-4-74,0 0 0,-5 2 67,-5 6 1,-1 8 0,3 7-1,-1 8 180,1 9 1,-2 11-81,6 9-276,-4 4 0,15 13 0,-2 9 1,5 9-1,4 8-181,5 3 0,4 3 0,4 2 0,3 1-528,2-1 0,-7-3 420,-1-5 0,-2-4 1,-7-7-1,0-5-543,-4-7 623,-5-8 380,-17-13 1,-2-8 0,-6-11 0,-2-5-1,-2-5 569,-6-1 0,-7-4 0,-4-7 0,1-4 743,-1 1 0,2-6-944,5 4 0,1-2 0,2 1 1,3 4-647,2 5 1,9 1-11,12 14 0,5 4 1,10 11-1,3 1-1215,5 4 0,10 4 1448,4 10 0,3 3 0,2 6 0</inkml:trace>
  <inkml:trace contextRef="#ctx0" brushRef="#br0">5759 15766 8002,'-22'-6'1134,"3"-2"-393,3 0 0,14 3 1,7 10-1,8 6 184,6 6 0,1 7 78,4 9-940,3-3 1,-5 11-1,6-3 1,1 2 0,-3-1-1,0-1 1,-4 2-1749,-2 1 0,-1 0-319,-4-3 2004,-8-10 0,6-1 0,-5-5 0</inkml:trace>
  <inkml:trace contextRef="#ctx0" brushRef="#br0">5759 15681 7920,'6'-35'172,"8"5"1,13-3 0,9 4 623,12 6 1,13 8 243,10 11-873,1 2 0,-29 5 0,0 2 0,-2 2 0,-1 2 0,-1 3 0,-1 3 0,-1 2 1,-1 2 436,30 22 0,-4 3 0,-13 4 0,-11 4 341,-13 3 0,-14 2-201,-6 0-778,-16 0 0,-6 0 0,-18-1 0,-9 0 0,-10-4-2216,-6-5 2014,26-24 1,0-2-1,0 1 1,-2-2-1,-1-2 1,-1 0-135,-37 10 0,36-16 0,-1-2 0,-39 5 0</inkml:trace>
  <inkml:trace contextRef="#ctx0" brushRef="#br0">3910 14558 8114,'-14'-43'-27,"0"7"0,0 4 0,1 5 0,4 5 0,4 2 1156,3 2 1,9 9-1,4 4 1,6 3-357,7 2 1,4 4 0,7 3-1,8 11 343,7 7-1066,5 7 1,4 13 0,1 8 0,-30-23 0,0 1 0,-1 3-1,-1 2 1,-2 1 0,-2 2 0,-1 0 0,-1 2-131,-3 0 1,-2 2 0,-4 1-1,-2 2 1,-3-1 0,-2 0 0,-3-1-1,-3 0-336,-2 0 0,-4-1 0,-4 0 0,-4-2 137,-5 0 0,-4-2 1,-1 2-1,-1-3 0,-3-3 1,-1-3-1,-28 22-949,0-12 0,-5-7 1000,1-7 1,-1-6 0,7-4-1,3-7 474,4-6 0,11-12-204,3-7 158,4 0 0,15-7 0,7 7 0,11 0 0,11 0 95,8-1 1,18 6 0,5 1 0,8 3 18,3 7 0,-2 7 8,8 15-154,3 0 0,-7 23 1,4 1-1,-6 8 0,-29-23 1,-1 1 573,-2 3 0,-1 2-634,-3 1 0,-2 2 0,-1 0 0,-2 1 0,-5 0 0,-2 1 0,-2 0 0,-2 0 0,-2 1 0,-1 0 146,0 0 0,-2-1 0,-1-1 0,-1-1 0,-3 37 0,0-8 446,-1-8 1,3-6-220,4-5 1,1-7 0,4-11-1,6-2-308,6-5 1,7-7 0,8 1 0,2-4-930,3-4 1,1-4 252,4 1 503,7-4 0,-4-6 0,4 0 0</inkml:trace>
  <inkml:trace contextRef="#ctx0" brushRef="#br0">19365 9255 8403,'0'-14'-140,"0"4"1,2 1 0,1-2 0,3 0 0,0 0-1,2 1 1,-1-1 483,-1-2 1,5-1 0,-2 0 0,4 0-1,1 1 1,1 2 150,-1 2 1,-2-1 0,-1-4-53,-1 0 0,-2-1 1,1 1 125,-4 0 0,-3 5 281,-2-1-645,-7 1 1,-1 1 0,-6 3-1,2 2 107,2-2 1,-3 3-88,4-2 1,-4 2 0,-1 2 16,0 0 0,0 5-86,-1 0-112,1-1 0,0 3 0,-2 1 0,-1 1 0,-2 1 49,1 1 1,1 1-1,0 2 1,-2 1-35,1-1 0,-2 0 38,1 0 1,0 1 0,5-1 0,0 0 139,-1 0 0,1 0-104,0 1 1,-4 4 0,3 0 0,2-2 95,0-1 1,6 3-157,-3 0 1,5 4-1,-3-2 1,1-1-73,-1 1 1,4 4 20,0-1 0,-3 1 0,3 0 0,-1-1-55,-1 1 0,2 1 65,-5-3 1,4 3 0,-3-6-1,0 1 53,1-1 1,3-1 16,0-5 0,0 5 0,1 0 0,-1-1 135,0-3 0,3 0-195,1-1 0,0 0 0,0 0 0,0 1 3,0-1 1,0 5-16,0 0 0,5 4 0,-1-2 0,1-1-100,1 1 0,-4 4 28,3-1 0,-2-2 1,0 0-1,2-1-2,-2-4 0,3 0 57,-1 2 1,1-3-1,-1 3 40,4-3 1,-1-2-16,2 0 1,-5-4-1,4-2 1,2-2 105,2-3 0,1 4-105,0-3 0,2 1 0,1-5 0,2 0-56,-1 0 1,-2 0 17,-2 0 1,2 0 0,1 0-41,2 0 0,0 0 31,-5 0 1,0 0 0,0 0 0,1 0-20,-1 0 0,0 0 33,0 0 0,1-5 1,-1 1-1,0-1 29,0-1 1,0 4-32,1-3 1,-1-1-1,0 0 1,0-1-47,1 1 0,-1-4 5,0 6 0,-5-7 0,1 3 0,-1-2-42,-1 1 1,5 1 75,-4-2 0,-1-2 0,0 2 1,0-2 13,0-3 1,0 1-21,1 0 0,2 0 0,-6-2 0,0-1-51,1-2 1,-3-2-49,7 2 0,-7 2 0,2-7 0,-4-1-225,-1-2 1,2 2-212,3-4 486,-4 10 1,7-14 0,-5 9 0,2-2-1,0-3-55,1 1 1,-4 1 0,4 2 0,0 2 31,4 3 0,-2-5 120,1 1 1,-4 2 0,3 0 0,-2 1 37,-3 4 1,0-4-40,2 2 1,-3-1-1,3 2 1,-4-1-29,-1 2 0,0-3-24,0 1 1,0-2 0,0 4 0,0-2-15,0 1 0,0 3 41,0 0 0,0 1 0,0 0 0,-1 0 200,-4 0 0,2 4-82,-7 1 0,1 4 0,-6-3 6,1 2 1,0-1-93,0 3 1,0 2-1,-1-3 1,1 2 35,0-2 0,0 4-42,-1-4 1,0 3-1,-3 2 1,-1 0 44,2 0 0,0 0-23,-2 0 1,3 0 0,-3 0 58,3 0 1,2 5-38,0 0 1,1 1 0,2-3 205,1 2-133,1 0 1,0 0-11,-1-1 0,7 3-203,-2-3 69,4-2 1,-1 4-900,-3-6 33,4 7 1,-6-4-779,7 6 0,0-4-3364,0 4 4996,0 1 0,13 4 0,3 0 0</inkml:trace>
  <inkml:trace contextRef="#ctx0" brushRef="#br0">15867 9099 13169,'-14'0'-87,"0"0"1,0 0 0,0 0 543,-1 0 0,1 4 0,0 1 1,0-2 410,-1-1 0,1-2 0,0 0 62,0 0 1,0-2-557,-1-3 0,7 2-70,4-6-224,2-1 0,2 1 1,0-1-1,0-1 0,2-3 102,2-5 1,0 2 0,7-7 0,3-1-98,3-2 0,4-3-133,-2-3 81,3 3 1,6-7 0,1 6 0,-1-2 0,1 1-63,-1 2 0,5-2 0,2 2 0,0 4 77,0-1 0,-1 5 78,-1-2 1,2 2 0,5-2 0,-4 7 204,-1 6 0,-2-2-206,-5 4 1,1 2 0,-1 2 0,1 4-25,-1 1 0,1 0-106,-1 0 1,2 0-1,3 0 1,5 0-10,3 0 1,8 0-95,3 0 0,4 1 0,0 3 0,1 0-170,0 0 0,5-3 120,-1-1 1,1 0 0,-7 0 0,-3 0-130,-4 0 0,-4 0 323,-1 0 0,-9-1 0,-3-3 0,-9-2 356,-7-2 0,3 5 497,-9-2-79,-2-3-584,-1 7 1,-8-6-669,-2 7 374,2 0 1,-4 2 0,7 1 0,2 4-253,2 0 1,6-2 228,-1 5 1,-2-6 0,1 4 0,1 0-185,-3 0 0,5-3 198,-8 4 0,6-4 1,-6 5-1,0 1 13,-3 1 1,1 2 121,3 1 0,-4 5 0,4 4 1,-4 3 193,-1 1 0,0 2-332,0 3 0,0 4 0,0 5 0,0 1 204,0 0 1,0-1-148,0 1 1,0-2 0,0-3-1,0-5 148,0-3 0,0-3 113,0-3 0,0-4 0,0-6 975,0 1-1103,0-8 0,0-2-1482,0-10 0,7 4 1474,2-4 0,10 4 0,3 1 1</inkml:trace>
  <inkml:trace contextRef="#ctx0" brushRef="#br0">22308 8246 17108,'14'-29'-39,"1"2"1,0 2-1,3 3 324,1 1 41,0 2 1,-5 5 0,0 0 0,0-2-1,0 0 1,-1 1 0,-3 2 0,-4 0 2455,0 1-2427,-4 4 1,3 1-500,-10 7 1,-3 7 302,-6 2 0,-1 4 1,0 3-1,-3 1-189,-1 2 1,-6 5 111,1-5 1,-4 6 0,-4-1 0,-1 2 103,2 3 0,-6 1-102,-1 3 1,2-1 0,-2 6 0,-1 1 95,-2 2 1,-2 2-81,0-1 0,1 1 0,-1 0 0,2-2 224,3-3 0,2 1-474,2-6 1,3 7 0,-6-4 0,3 1-54,2-4 1,4-3 54,4-2 0,-3-4 1,5-2-1,0-2 260,3-2 0,3-7 268,2-2 1,1-4 892,4 5-716,-4-7 1,12 1 386,-4-8-1142,3-4 0,1-2 1,-2 1-841,-2-2 454,0 5 0,5-7 1,0 3-602,0-2 1,6-1 762,4 4 1,2-6 0,3 3 0,-1-6-652,0 1 1,2 0 686,3-2 0,-3 1 0,3-4 0,-4 2 551,0 2 0,-6 3 341,1 0-41,-7 1 1,6 0 0,-9 1 0,-6 4 0,-5 6 929,-3 6 1,-7 11-911,-3 10 0,2 3 0,-1 1 1,-1 2 4,2 3 0,0-1-368,3 6-73,3-7 0,-3 4 0,10-7 0,2 1 0,2-2 0,1-4 0,2-4-76,5-3 0,7-8 340,9-3 1,3-4 0,8-2 0,3-4 472,5-4 1,1-9-624,-1-1 0,2 0 0,-5 3 1,-1-1-6,1-2 0,-3 2-599,-9 7 0,-2-1 1,-7 7-729,0 0 1,-6 4-3101,-3 5 4253,-3 3 0,-2 13 1,0 1-1</inkml:trace>
  <inkml:trace contextRef="#ctx0" brushRef="#br0">18469 11785 11295,'-9'-9'-653,"1"-1"1,0 1-1,2 0 1,-1-1-10,4-1 774,2-2 1,1 4 0,0-1 0,0-1 0,1-1-1,2-3 1,2 1 521,-2 0 1,4 0 0,-3 0-1,-1-1 1133,-1 1-945,-2 0-242,0 0 1,0 0-1,0-1 256,0 1 0,-2 1-582,-2 4 1,2 4 16,-3 10 0,4 3 0,-1 8 0,-1 3 211,-2 4 1,1 10-384,4 5 1,-5 5 0,0 4 0,0 7 313,-1 6 1,3 0-253,-7 7 0,7-6 0,-3 5 1,1 1-13,1-2 1,-1-4-103,5-9 1,-5-4 0,0-10 0,2-7 136,2-6 1,1-4-717,0-7-71,0-6 396,0-2 0,0-7 0,0-4-644,0-4 0,0 1 355,0-2 1,1 1 0,4-5-281,4-1 0,-1 0-375,2-4 1,-6 1 0,6-4 1182,1 2 1,2-12 0,1 2 0</inkml:trace>
  <inkml:trace contextRef="#ctx0" brushRef="#br0">18626 11487 11298,'-15'-29'-1017,"1"3"1147,0 2 1,5 3 889,-1 7 0,5 6-723,-4 3 1,6 10 0,-4 6 0,1 7 243,-3 5 1,1 6-346,-2 4 0,1-1 1,-5 5-1,1 1-308,3-1 0,-2-3-77,2-5 0,2-1 1,0-1-1,1-3-71,-1-5 246,5-3 1,-5-10-1,4-6 1,0-10-273,1-7 0,1-5 99,2-6 1,5-6 0,1 0 0,0-1 18,1 0 1,4 2 208,-2 5 1,-1-6-1,2 3 1,-1 2 232,-1 4 0,5 9 138,-4 2 1,-1 0-1,1 6 237,3 0 1,-1 3-418,-2 10 1,-3 4 0,-6 9 0,0 2 364,0 3 1,0-5-430,0 6 0,-6-5 1,-2 3-1,-1-1 24,-1-4 0,2 1-714,-1 0 331,-4-2 0,7 0 0,-5-8 1,1-2-2638,-1-3 583,5-1 1306,0-8 468,12-2 1,3-6-1,9-1 534,1 1 1,6-6 0,-3-2-1</inkml:trace>
  <inkml:trace contextRef="#ctx0" brushRef="#br0">18697 11373 11304,'0'-20'-210,"-5"4"-160,0-3 567,1 3 0,-1 7 0,0-1 0,0-1 0,-1 0 0,-3 2 850,-4 4 0,3 5-569,1 5 1,-1 2 0,-4 9-1,-2 3 72,-3 5 1,4 4-463,-4 5 0,-3 2 1,-2 5-1,-3-2 33,-1 1 0,-2-3-136,-4 2 1,4-1-1,-4 2 1,1-4 31,-1-5 0,3 0 70,7-11 0,-1-2 0,6-7 18,1-6 0,4-5-307,5-9 1,2-1-1,9-12 1,3-3-98,4 0 1,9-3 151,1 1 0,6-1 0,-1 1 0,2-2-3,3-3 0,-1 3 196,1-4 0,4 6 0,0 3 1,-1 3 236,-2 1 1,-2 2 150,1 5 1,-7 6 0,-3 3 0,-4 5 428,0 5 0,-1-2-368,0 7 0,-4-1 1,-3 5-1,0 1-92,-4-1 0,3 0-477,-1 0 0,0 0 0,-5 1-462,0-1 1,1 0-389,4 0 1,3 1 0,6-1 802,0 0 1,7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57D200"/>
    </inkml:brush>
    <inkml:brush xml:id="br2">
      <inkml:brushProperty name="width" value="0.05292" units="cm"/>
      <inkml:brushProperty name="height" value="0.05292" units="cm"/>
      <inkml:brushProperty name="color" value="#3165BB"/>
    </inkml:brush>
  </inkml:definitions>
  <inkml:trace contextRef="#ctx0" brushRef="#br0">4621 10193 8458,'-36'-5'99,"3"1"1,4-1 0,4 0 0,3 0 0,1 2 0,4 2 0,1 1 2968,2 0-2537,6 0 0,3 1 1,10 2-1,6 2-142,6-2 1,6-1-1,7-2 1,3 0-83,5 0 1,3 0 0,1 0 0,1 0-106,0 0 0,-1-5-27,1 0-340,0-6 0,-1 8 0,1-6 0,0-2 0,-1 0 0,-1 0 0,-3 3-1330,-5 1 0,-9-2 63,-5 4 1,-5 2 1431,-4 8 0,-17 9 0,-8 8 0</inkml:trace>
  <inkml:trace contextRef="#ctx0" brushRef="#br0">4507 10335 11162,'8'-28'204,"5"-1"1,-4 1 0,4 1 739,1 3 0,1 6 1,-3 6 46,-2 3 1,1 7 0,-7 2-447,0 8 0,-3 11-173,-1 5 0,-5 0 0,-1 3 0,0 3 152,0 0 0,-4 6-331,5 2-158,-6 3 1,3 6-1,-6 2 1,0 2-1,0 1 1,-1 0-1,1 0-139,0 2 0,0-4-37,0 3 1,-1-1 0,3 3 0,1-3-126,1-5 1,7-9 308,-2-4 0,4-1 1,1-5-1,3-6-101,6-4 1,2-6 111,13-2 0,0 1 0,4-6 1,2-2-22,3-2 1,5-1-59,10 0 1,-4-4 0,3-3 0,-2-1-251,-3-3 1,-1 3 30,-3-1 1,-5 1-1,-9-1 1,-5 2-589,-3 1 1,-2 4-521,0-2 755,1 2 1,-6 2 0,-1-2-1,0-1 1,0-2-1804,3 2 0,1-5 2384,3-1 0,5-4 1,2-1-1</inkml:trace>
  <inkml:trace contextRef="#ctx0" brushRef="#br0">5830 10563 8451,'9'-29'-67,"-1"1"0,0 0 0,-2 1 0,1 3 633,-4 5 0,3 3 1,-1 2-1,-2 0 871,-1 0-615,-2 6-481,0 1 1,-2 3 0,-3-1 0,-4 3 775,-4 5-851,-7-1 0,4 12 0,-5-1 0,1 6 1,-4 5-1,-3 4 0,-3 7 570,-3 6 0,3 3-728,-3 8 0,4 5 0,4-2 0,1 7-115,-1 3 0,6-5-73,5 1 1,6-9-1,8-4 1,3-6-649,7-4 1,1-11 236,12-13 0,7-6 0,8-9 0,3-4-920,2-4 0,0-10 941,-1-5 1,1-5 0,0-2-1,1-4-177,3-1 0,-7 4 279,2-1 1,-8 3-1,-3 3 1,-4 2-60,-3 1 0,-7 8 323,2 2 410,-9 6 0,-10 15 1004,-10 2-960,-2 4 1,-3 6 0,1 0 0,0 0 0,0 0 2027,-1-1-2000,1 8 0,5-9 0,1 7 0,1 1 1,4 0 519,2-1-969,1 3 1,1-11-1,4 3 1,5-5 0,4-5-1,5-4 1,4-3-58,4-2 1,2-13 137,-1-6 1,1-6-1,-1-5 1,-1-3 347,-3-5 1,-4-3-20,-6-2 1,-6 7 0,-3 1 0,-5 2 307,-5 0 0,-3-1-523,-6 6 1,-6 6 0,-3 4 0,0 6-232,-1 2 1,2 7 28,-2-2-501,4 4 1,12 2-1,2 3 1,1 2-1,0 2-4015,2 3 2980,14 2 1614,-2 1 0,25 0 0,-4 0 0</inkml:trace>
  <inkml:trace contextRef="#ctx0" brushRef="#br0">6654 10762 8350,'-9'-10'334,"1"1"1,0-1 1199,0 2 1724,5-4-2329,-10 10 1,12-2-688,-4 8 1,3 10 0,2 10 0,2 1-284,3-1 1,-2 3-83,6-3 1,2 3 0,7 1 0,2-1-401,3-3 0,-5-4 138,6-6 1,-5-6 0,5-3-1,1-3 256,2-2 0,-3-8 190,-1-7 1,-5-11-1,1-12 1,-5-3 787,-5-2 0,-1-4-196,-3-1-575,-3 1 0,4-1 0,-6 1 0,0 3 0,0 6-1327,0 9 730,6 7 0,-3 14 1,7 4-1,1 5 1,2 7 518,1 6 0,6 16 0,2 0 0</inkml:trace>
  <inkml:trace contextRef="#ctx0" brushRef="#br0">7152 10804 8350,'-10'-6'3406,"1"-3"-1074,6 2-1778,-3-5 1,6 12-653,0 0 0,0 1-539,0 9 94,0-1 0,4 1 1,3-2-1384,0-2 1827,-3-1 0,4-5 1,-5-2-1,1-3 338,0-4 0,-3-4 0,-1-1 0,0-2 192,0-3 0,5 3-17,0-2 0,-1 2 0,-4 2 1,2-1-299,3 1 1,-2 6-404,6 3 1,-4 4 0,5 1-60,1 0 0,0 1 228,-2 4 1,2-2 0,-6 7 0,-2 1 60,-1 2 0,2-4 345,1 0 1,0-4 0,-5 5 368,0 1-414,0-5-252,0 0 42,0-6 0,-2 0 163,-2 0 34,2 0 1,-11-6 589,4-3-512,3 2 0,-7-4 0,3 5 299,-2-2 1,2 5-336,1-2 0,4 4-283,-4 1-215,-1 0 0,2 1 0,2 4 0,1 4-446,0 4 1,1 3 197,4 3 0,0-3 1,0 4-1,0-1-173,0 0 1,4 0 158,1-5 0,2 0 672,-3 1 65,4-8 1,5-7 0,-2-9 0,-3-4 330,-2-1 1,5-5-211,-1 0 1,2-6-1,2 1 1,1-3 154,-1-1 0,-1 6-313,-4 3 0,4 0 1,-4 3-1,4 5 33,1 3 0,-5 3-262,1 5 1,-5 8 0,4 7 0,1 7 153,-2 5 1,3 7 57,-7 4 0,6 8 0,-5 5 0,-1 2 368,3 6 1,-6 7-368,4 0 0,-5 4 0,-5 1 0,-4 0-369,-4 0 1,-6-8-65,0-6 0,-5-8 1,4-9-1,-1-6-399,1-4 0,-4-11 324,5-14 1,-4-3 0,4-4 0,1-4-814,2-8 0,7-7 458,-1-7 1,7-2 0,-1-4 666,2-3 0,2-11 0,0-2 0</inkml:trace>
  <inkml:trace contextRef="#ctx0" brushRef="#br0">7792 10094 8317,'0'-29'459,"0"2"0,0 4 1339,0 4 0,1 6-384,4 8 1,-3 12-437,2 12 1,3 12 0,-3 2 0,0 7 115,-3 3 1,-1 7-933,0 7 0,0 1 1,-1 7-1,-3 0-1203,0 0 0,-7 1 481,1 5 0,2-1 0,-1-6 0,-1-8-1123,2-12 1,2-9 602,6-12 1,0-12 1013,0-15 1,6-11 23,4-13 0,-1-2 1,4-3-1,3-4 658,0 1 1,1-5-83,2 3-173,3 10 1,0-4 0,-1 13 0,-2 3 0,1 5 208,2 7 1,-4 4-1,1 6 1,-5 8-117,-5 8 1,2 10-35,-6 1-849,0 6 0,-5-2 1,0 4-1,0-2 0,0-2 1,0-3-1,0-4-5207,0-4 5636,0-6 0,-6-5 0,-2-1 0</inkml:trace>
  <inkml:trace contextRef="#ctx0" brushRef="#br0">8403 10819 8213,'-8'14'0,"-3"0"1347,6 0 0,1 7 0,4 4 0,-2 8 179,-3 10 1,4 1-707,-4 8-538,-3-6 1,7 3 0,-6-6 0,3-1 0,-3 1-2290,-1 0 2007,5-7 0,-10-1 0,6-7 0</inkml:trace>
  <inkml:trace contextRef="#ctx0" brushRef="#br0">9583 10193 8434,'14'-36'26,"-4"0"1,-2 4 0,0-1 0,-2 3 0,0 4 2446,-3 8-1733,-1 2 0,-2 11 0,0 8 0,0 13-149,0 9 0,0 2 0,0 13 0,0 2 58,0 4 0,-5 8-400,1-2 0,-7 3 1,3 2-1,-2 1-91,1 4 0,-1-2-619,-4 6 1,0-1-1,1 2 1,2-7-1038,2-7 1,5-10-1768,0-10 3265,2-3 0,-4-8 0,-2-1 0</inkml:trace>
  <inkml:trace contextRef="#ctx0" brushRef="#br0">9327 10605 8357,'-4'-14'605,"-1"0"0,2 1-255,7 4 1,11-4 700,8 4 1,12-4-1,6-3 1,8-1 555,6-2 1,1-6-1539,10 1 1,0-3 0,4 0 0,-5 4-510,-8 4 0,-13 3-308,-11 2 0,-5 6 0,-4 3 748,-5 3 0,-16 15 0,-4 3 0</inkml:trace>
  <inkml:trace contextRef="#ctx0" brushRef="#br0">9853 10705 8357,'0'19'0,"2"0"0,3-2 765,4-1 1,4-3-249,1-4 1,7-3 0,4-7-1,6-4 579,7-4 1,3-10-803,2-5 0,0-3 1,-1-1-1,-1-2 91,-3-3 1,-4 4-383,-11 1 1,-4-1 0,-9 7 0,-6 0-35,-2 3 0,-4 5 0,-2 4 1,-11 4-1,-8 6 1,-4 2-126,-2 2 0,6 6 165,-1 9 0,5 3 1,-3 6-1,3 2-13,6 4 0,1-4-202,7 3 1,0-3 0,7-2 0,3 1-260,4-1 1,5-7 294,5-7 1,3-2 0,7-7 0,-1-3 24,1-5 0,-1-12 272,1-8 0,-3-4 0,0-3 0,-4-2 53,-2-1 0,-1-5 170,-5 5 1,-1 0 0,-2 6 0,-1 3 381,1 5 1,-3 5-449,1 5 0,-4 4 0,3 10-226,-2 4 1,4 10-202,-6 5 0,7 3 1,-3-1-1,2 0-415,-1-3 0,1-5-44,4 1 0,-5-3 0,1-4-464,1-2 986,2-4 0,-1-8 0,-1-2 0,-3-7 333,-2-7 0,1 1-105,-3-7 0,0 0 0,4-4 1,-1 0 487,1-1 0,2 2-180,4 4 1,-4-3 0,-1 7 0,2 4-175,2 4 0,1-1-353,0 8 1,0-1-1,1 5 1,-1 2-495,0 2 0,-1-1 195,-4 7 1,4-5-1,-4 3-185,4-2 1,-4-1 478,1-5 0,-5 0 1,2-2-1,0-3 507,-4-4 0,3-4-89,-1-1 0,0 5 1,-5-1 1180,0-1-1012,0-2 0,1 7 0,2 8-92,2 10 0,2 9-449,-3 7 0,3 9 1,4 5-1,-2 9-70,2 4 0,3 3-35,5 4 1,-3 3-1,3 6 1,-5-2-850,-4-2 1,1-4-65,-6-6 0,-1-7 1,-4-4-1,0-8-438,0-9 0,-6-14 543,-3-10 0,-4-5 943,-1-5 0,-7-9 0,-1-8 0</inkml:trace>
  <inkml:trace contextRef="#ctx0" brushRef="#br0">11090 10236 8357,'7'-35'0,"0"7"503,8-1 0,4 7 0,3 8 0,5 1 273,7 4 1,6 2 0,3 7 0,-1 2 744,1 3 1,0 4-685,-1 10 0,-12 3-1,-8 7 1,-9-1-128,-8 1 1,-5 4-563,-5 0 0,-6 5 0,-11-5 0,-8 0 69,-5 2 1,-3-5-1016,-5 3 0,6-3 0,0-1 0,2-3-2054,4-2 1,2-3 2852,6-7 0,-4 6 0,5 3 0</inkml:trace>
  <inkml:trace contextRef="#ctx0" brushRef="#br0">11815 10577 8211,'10'-8'1988,"-1"3"1,1 4-894,4 1 1,-1 8 0,-2 6 0,-3 10 224,-2 7 1,-1 2-1567,-5 10 1,-2-5 0,-4 6 0,-7-4-344,-4-1 0,-4 2 490,2 2 0,-1-5 99,-4 0 0,-3-7 0,5 4 0</inkml:trace>
  <inkml:trace contextRef="#ctx0" brushRef="#br0">13408 10236 8242,'14'-48'215,"0"1"0,-1 1 1,-4 0-1,-4 1 729,-3-3 0,-4 7 1,-4 10-1,-10 5 1,-11 9-1,-9 6 224,-5 6 1,-2 4 0,0 4 0,1 8-639,-1 12 0,0 12 0,2 13 0,3 5 47,5 7 1,10 0-528,4 7 0,9-1 0,5 5 0,5 0-684,5 0 0,9-6 219,10-3 1,11-10 0,7-6-1,9-10-774,4-12 1,2-10 785,0-14 0,5-13 0,1-7 0,-2-12-80,-2-11 1,-5-7 567,-12-12 1,-5 2 0,-4-8 0,-6-3 632,-8-3 0,-7-2-368,-12 5 0,-3 2 0,-6 1 0,-9 6 717,-2 8 0,-7 10-757,3 20 0,-3 10 1,-1 9-1,-1 5 22,1 5 0,6 9-1202,3 10 1,3 9 0,2 5 0,1 3-2161,4 2 1,2 0 3029,7-1 0,7 1 0,1 0 0</inkml:trace>
  <inkml:trace contextRef="#ctx0" brushRef="#br0">13991 10108 8304,'0'-36'197,"0"4"1,0 5 0,0 5 0,0 1-1,0 4 2112,0 1 0,0 7-1107,0 9 1,11 5 0,5 20 0,4 5-189,5 6 1,9 7-1,3 4 1,5 7-239,0 6 0,1-2-762,-1 4 0,1 1 1,0 0-1,-2 1-369,-3-1 0,-3-8-726,-7-8 0,-1-10 0,-2-9 0,-3-9-3962,-1-8 4049,-9-5 0,-5-17 1,-7-4-1,0-6-1083,0-4 2077,-7-2 0,-7-14 0,-8-3 0</inkml:trace>
  <inkml:trace contextRef="#ctx0" brushRef="#br0">14517 9966 8249,'0'-21'0,"-7"5"694,-2-3 0,1 5 0,-1 6 570,-2 8 0,3 7-596,-2 7 0,5 11 0,-4 5 1,-2 6 471,-2 9 1,-1 2-740,0 5 0,-2 3 0,-1-1 0,-4 5-13,-1 2 0,0 6-890,-2-6 1,-1 1 0,6-7-1,2-3-1438,1-4 1,3-6 887,4-4 1,5-9 1051,14-10 0,6-10 0,12-3 0</inkml:trace>
  <inkml:trace contextRef="#ctx0" brushRef="#br0">14773 10776 8980,'8'-6'1784,"-1"3"-2011,-2-7 515,-3 1 0,10-1 0,-2 2 0,3 2 0,1 1 1304,0-1 1,7 4 0,2-2 0,4 2-477,2 2 0,-1 0-1085,0 0 0,2-5 0,2 0 0,1 2-339,-1 2 1,-2-4-1159,-2 0 0,-4-4 1,-2 2 1465,-1 0 0,4-3 0,-3-4 0</inkml:trace>
  <inkml:trace contextRef="#ctx0" brushRef="#br0">15654 10449 8086,'16'-43'259,"3"2"0,5 2 331,2 1 1,1 5 0,-3-4 0,-5 3 403,-3 2 1,-8 7-706,-4 1 0,-8 11 0,-7 1 0,-7 4 91,-5 5 1,-4 1-265,-2 2 1,-4 0-1,0 2 1,0 1 103,-2 2 0,3 6-174,-6-2 0,7 10 0,-1 3 0,7 2-560,6 0 0,5-1 264,4 6 0,4-1 1,9 1-1,7-1-370,9 1 0,12-6 517,7 1 0,3-2 1,2 2-1,0-5 248,-1-3 1,6 2 270,-1 1 1,-6 5-1,-8-3 1,-6 1 1307,-8 3 0,-2 2-1230,-12 1 1,-3 1-1,-13-1 1,-11 1 175,-8-1 0,-15 0-612,3 1 1,-6-7-1,2-3 1,1-3-119,4-2 1,-1 0-764,9 0 1,2-6 0,7-3-2366,5-3 1,5-4 3187,4-3 0,17-9 0,8-8 0</inkml:trace>
  <inkml:trace contextRef="#ctx0" brushRef="#br0">16194 10563 8079,'0'-27'1022,"2"3"2000,3 5-2114,-4 10 1,-1 10 0,-11 14-1,-5 7 142,-2 5 1,-8 6-1645,3 0 410,-4 6 1,5-9 0,3 4 0,3-6 0,2-3-211,-1-1 0,7-7 0,4 2 0,4-4-75,4-6 0,6-4 200,9-10 1,1-4 0,6-10-1,-3-4 328,3 1 0,1-4 340,1 2 1,-1-1 0,-2-1 0,-3 4 72,-1 2 0,-2 5-135,-5 6 0,0 6 0,0 0 77,1 6 0,-6 6-521,1 10 1,-3-3 0,5 3-1,-3-3-1028,2-2 1,-3-1 105,1-4 0,1-3 1,4-6-1,0 0-228,1 0 1,-3-11 445,-2-3 811,2-16 0,-4 6 0,6-10 0</inkml:trace>
  <inkml:trace contextRef="#ctx0" brushRef="#br0">16792 9880 8079,'14'-50'0,"-2"2"833,-2 11 1,-2 8 750,-3 10 0,-9 16-753,4 8 0,-7 18 1,0 11-1,1 7 510,0 6 1,-6 8-721,3 7 1,-2 6 0,0-2 0,1 2 22,-1-1 0,3 2-678,-1-3 0,6 4 1,-3-1-1,1-2-773,0-6 1,0-9-44,5-4 0,5-12 0,1-7 0,2-10-1022,3-8 1,-3-5 957,2-6 1,-7-6-1,2-5 1,-4-7-13,-1-6 1,-8-7 474,-6-2 1,-6-7 0,-7 2 0,1-3 476,3-1 1,5 5 0,-2 3 0,1 0 325,0 1 1,0 2 647,5 7 0,6 3 1,3 7 1130,3 0 0,10 6-1473,7 3 0,7 4 0,9 1 0,4 0 636,1 0 1,2 0-822,5 0 1,1 0-1,2 0 1,1 0-103,-1 0 1,-3 0-387,-5 0 1,1-5-1,-7 0 1,-4 2-2107,-2 1 1,-9 2 300,2 0 1820,-10 0 0,4-6 0,-5-2 0</inkml:trace>
  <inkml:trace contextRef="#ctx0" brushRef="#br1">17289 10691 8297,'13'-21'-157,"-2"-1"1,-2-2 312,2 1 0,7 1 0,2-4 0,2 3 0,2-1 0,0 2 2886,0 3-2620,-7 3 0,5 8 0,-5 3 1,2 5-1,-1 5 0,-4 6 1,-3 8-1,-1 10 0,-1 7 2228,-1 5-2582,-2 8 1,-6-3 0,0 4 0,-1 1 0,-4-1-1,-6 3 1,-7-3-1201,-5-3 1,-10 2 194,-5-1-4193,-3-1 5130,-8-4 0,-2 0 0,-6-1 0</inkml:trace>
  <inkml:trace contextRef="#ctx0" brushRef="#br1">18711 9653 8249,'0'-35'224,"-5"0"0,-1-2 0,0 5 1,-2 7-1,0 6 495,-3 3 1,-2 8 0,-1 3 0,-2 5 0,-3 5 0,-5 6-120,-2 6 0,-3 6 0,-1 7 0,-3 1-533,-5 2 1,2 5 0,-1-3 0,3 1-6,2 4 0,5-1 0,7-1 0,7-5-397,5-3 0,7-3 279,10-3 0,13 1 0,18-4 0,5-1 192,8 1 1,8 4 91,6-1 0,0 4 0,0 4 1,-6 3 180,-2 1 1,-10-1-3,-7 7 0,-8-2 0,-15 9 1,-13-2 472,-12 1 1,-24 1-697,-23-2 0,-10 2 0,26-23 1,-2 0-1,0-2 0,-2-1-320,-1 0 0,0-1 0,-2-4 1,0 0 115,1-1 1,0-1 0,0-1-1,1-1 1,-26 9 0,13-5-761,14-7 0,16-5-76,6-6 0,9-6 0,7-4 0,8-4-2199,9-5 3055,13-3 0,1-7 0,10 1 0,3 0 0</inkml:trace>
  <inkml:trace contextRef="#ctx0" brushRef="#br1">19607 10151 8354,'14'-43'58,"0"-1"1,2-2 0,3-2 0,3 3 0,2 0 442,-1 3 0,-5 1 0,1 3 0,-5 5 319,-5 3 0,-1 7 0,-5 5 1,2 2 1093,-2 2 0,-3 6-532,-4 3 1,-4 6-425,-6 9-452,-1-1 0,-4 20 1,-1-1-1,-1 10 1,-1 8 98,0 6 0,3 5 0,-3 5 0,0 6-296,0 6 0,11-35 0,0 1-243,-1 2 1,0 1 0,-2 5 0,1 2 0,1 2 0,0 2 0,-1 3 0,0 1-365,-2 4 0,1-1 0,0-1 1,1-1 215,1-2 0,1 0 0,-2-7 0,2-1 1,2-6-1,2-2 0,-4 31-1069,3-8 1,-1-19 690,4-7 0,0-8 0,5-6 1,0-5-1649,0-3 362,0-8 0,0-4 1,0-10-3224,0-8 4969,0 0 0,-6-20 0,-2 4 0</inkml:trace>
  <inkml:trace contextRef="#ctx0" brushRef="#br1">19322 9738 8329,'-12'-38'696,"1"2"695,1 1 1345,7 15-1956,3 7 0,2 16 0,2 5 0,-1 10 1,1 5-1,2 9 0,0 3 2659,1 4 0,-1 8-3165,-1 6 0,-4-3 0,6 2 0,-3 0-740,1-1 1,5 4-212,-6-3 0,6-1 1,-6 1-1,1 2-3810,2 1 4487,-6-4 0,5 4 0,-6-5 0</inkml:trace>
  <inkml:trace contextRef="#ctx0" brushRef="#br1">20318 9895 8278,'7'-43'1176,"0"8"0,-7 7 0,0 7-180,0 5 0,-7 9 0,-4 3 0,-6 9 57,-7 9 1,-4 2-922,-5 8 1,3 4-1,-2 7 1,7 0-267,6 0 1,5 2-86,4-3 0,4 4 1,7-5-1,4 0-351,5 2 1,9-4 337,4 7 0,4-2 0,2 2 1,-3-3 673,-2 0 0,-3-5 11,-7 3 1,-6 2 0,-5 0-1,-8-1 283,-9 1 1,-13-2-758,-11-4 1,-8-1 0,-1-1 0,1-3-601,2-5 0,8-8-831,3-2 0,4-6 1,5 2 1451,5-3 0,4-15 0,0-3 0</inkml:trace>
  <inkml:trace contextRef="#ctx0" brushRef="#br1">20744 9298 8341,'14'-43'514,"1"8"1,0 7-1,3 9 788,1 8 1,4 8-1,-5 10 1,-4 11 607,-3 7 1,-8 8-746,2 15 1,-3 5 0,-4 12 0,-3 8-399,-4 4 1,2-37-1,0 1-682,-3 1 1,1 1-1,-2 3 1,-1 1-1,-1 1 1,-2 1-1,1 0 1,0 1-367,-1-1 1,1 0 0,0-1 0,0-1-121,-1 0 1,1 1 0,1-4 0,-1-2-1,2-2 1,1-2 0,-8 33-1231,3-11 0,3-9 443,4-14 0,-2-3 1,4-11-983,0-4 1,2-11 673,-5-8 1496,7-6 0,-3-2 0,6 2 0</inkml:trace>
  <inkml:trace contextRef="#ctx0" brushRef="#br1">20431 10378 8324,'-8'-21'604,"2"1"-21,6-4 0,3-1 1,5 6-1,8 2 730,5 1 0,7 2-579,5-1 0,8 1 0,0 0 1,7 0-242,2 0 0,1 4-681,1 1 0,-3 5 0,-8 0 1,-3 2-1724,-5 2 1911,-9 6 0,3 2 0,-5 7 0</inkml:trace>
  <inkml:trace contextRef="#ctx0" brushRef="#br1">20886 10506 8324,'-28'22'0,"7"5"836,7-3 1,1 2 0,9 1 0,1-1 1314,1-3 0,4-10-1397,2 1 0,9-3 0,7 2 0,3-4 43,2-4 1,2-3-808,1-2 1,-1-2-1,-2-3 1,-3-4-389,-1-4 0,-7-6-131,-4 0 1,-7-6-1,2 1 1,-5-3-530,-5-1 1,-8 0 831,-6-1 0,-4 2 0,2 2 0,0 3 78,1 1 1,-1 4-363,2 8 1,4-3-1,-4 8 510,3 1 0,2 7 0,-1 4 0</inkml:trace>
  <inkml:trace contextRef="#ctx0" brushRef="#br1">21611 9710 8324,'0'-37'54,"0"-2"1,0 7 0,0 4 0,2 6 1048,3 6 1,-2 5-1,5 14 1,-2 7-1,-3 10 105,-1 10 0,-2 14 0,-2 12 0,-2 5-524,-6 4 0,1 1 1,-4 5-1,-3 1-372,0-1 0,-1 0-642,-2 0 0,-2 0 0,-4-2 0,3-2-2213,2-6 1,1-2 1517,4-2 1,7-18 0,5-9-1,8-11-918,9-11 0,8-6 1582,12-7 0,-3-11 0,5-11 0,-1-4 361,-3-1 0,3 0 104,-2-1 0,-6 10 1,-8-1 4093,-4 7-3176,-7 2 0,-1 14 0,-9 7 1,-1 10 819,-2 8 1,-4 2-1858,4 3 1,-5-1-1,4 1 1,0-1-1429,-1 1 1,-2-3 1442,4-2 0,0 3 0,5-5 0</inkml:trace>
  <inkml:trace contextRef="#ctx0" brushRef="#br1">21754 9937 8189,'0'-20'312,"3"-1"0,5-2 0,7 5 808,6 7 0,3 5-923,4 6 0,-4 1 1,-2 4-1,0 6-197,0 7 0,2 4 0,4 6 0</inkml:trace>
  <inkml:trace contextRef="#ctx0" brushRef="#br1">22066 10378 8377,'-1'8'751,"-4"-3"1,-3-2 956,0 2 1,-4-2-772,2 6 0,-2 1 0,-3 5 0,1 3 1413,0 1 0,0 6-2030,-1-1 0,6 4 0,1 4 0,2 1-965,3-1 1,3-4 251,4-4 1,11-10 0,10-9 0,6-4-924,7-1 0,3-1 445,2-4 1,0-5 0,-2-7 870,-3-2 0,9-13 0,-3 2 0</inkml:trace>
  <inkml:trace contextRef="#ctx0" brushRef="#br1">22962 9625 8392,'-8'-15'325,"-3"1"0,5 1 1,-1 2 1116,1 2 0,1 7 1,5 4-1,0 12 0,2 13 80,3 9 0,-2 12 1,6 4-1,1 6-864,-2 9 1,3-1-1,-6 10 1,-2-2-425,-2 2 0,-1-2-4138,0 7 3281,0-13 1,-1 1 0,-4-14 0,-4-3 0,-3-7-6651,3-11 3734,-4-7 3539,12-25 0,-12-10 0,5-14 0</inkml:trace>
  <inkml:trace contextRef="#ctx0" brushRef="#br1">22351 10634 8256,'-14'-6'277,"1"-2"1,3-7 0,6 1 0,2 0-1,5 0 652,7 0 1,1 1-1,12 0 1,3 2-1,2-1 1,4 1-183,1-2 0,2 5 1,-2 0-1,3 2-815,1 3 1,-3 1 0,-5 2 0,-2 0-1229,-4 0 1,3 0 1295,-7 0 0,6-6 0,-3-2 0</inkml:trace>
  <inkml:trace contextRef="#ctx0" brushRef="#br1">22919 9610 8406,'15'-33'128,"0"2"0,4 1 373,5 4 0,6-2 1,6 4-1,7-1 0,1 1 1,2 7 637,2 6 1,-4 0-1,2 6 1,-7 3-676,-6 6 1,-6 5-752,-8 10 1,-2 3-1,-12 6 1,-3 2-6,-5 4 1,-12-3 50,-8 7 0,-6-5 0,-2 4 0,-1-3-778,5-2 1,-1-7 703,4-1 1,4-5 0,2 3-1,7-1 260,6-4 1,5-8 409,5-4 1,9 2-1,12-3 1,7-1 119,9-1 0,1 4-101,4 4 1,2 4-1,-3 3 1,-6 4 788,-10 1 1,-10 3-194,-10 8 1,-12-1 0,-15 6 0,-15 1 484,-14 3 0,-14-6-1333,-6-3 1,29-15 0,0-1 0,-2 0 0,0-1 0,1-1-1,1 0-488,-36 10 0,0-1 11,12-10 1,5 4 0,12-11-1,9 1-1681,12-3 0,12-5 543,6-5 0,6-3 0,9-6 0,10 0 1493,10 0 0,7-7 0,5-1 0</inkml:trace>
  <inkml:trace contextRef="#ctx0" brushRef="#br1">23758 9852 8209,'29'-33'139,"-2"0"0,-4 3 1080,-4 4 1,-9 6 915,-6 6 94,-2 6-1703,-8 14 1,-2 10 0,-6 15 0,-1 6 0,0 7 0,-3 5-1,1 5 1349,4 1 0,-1 2-1947,4 0 0,-2 0 1,-1-1-1,2 1-485,2 0 0,4-2-683,-5-2 0,7-6 0,-1-9-3975,2-5 5215,2-16 0,0-17 0,0-15 0</inkml:trace>
  <inkml:trace contextRef="#ctx0" brushRef="#br1">23787 9625 8209,'36'-57'0,"5"6"558,-3 4 1,8 15-1,3 10 1,0 9 951,0 9 1,-2 10-972,-4 8 1,-2 8 0,-3 13 0,-7 6 743,-5 5 1,-12 3-576,-9-2 1,-5-3 0,-7 5 0,-7-1-136,-8-1 0,-11 1-1197,-5-6 1,-8-5-1,-3-3 1,0-2-1601,0-4 0,3 2 295,8-11 1734,4 0 1,-1-4 0,-1-1 0</inkml:trace>
  <inkml:trace contextRef="#ctx0" brushRef="#br1">24597 10563 8127,'0'-14'2257,"2"-1"-1107,2 1 0,-2 5 1,3 2-1,-4 7 0,-1 11 244,0 10 1,-1 12-1,-4 5 1,-6 3-858,-6 2 0,-1-1 0,-5 1 0,-3 1-4052,-1 4 0,-3-4 3515,-3 3 0,-3-9 0,-7-3 0</inkml:trace>
  <inkml:trace contextRef="#ctx0" brushRef="#br1">25891 9752 8294,'6'-14'-101,"-3"5"0,5-1 0,0-1 1,0-1-1,2-3 256,-2 1 0,3 0 1,-5-2-1,0-1 437,1-2 0,2-2 1,-4 4-1,-2-2 661,-2 2 0,-1 1 0,0 2-197,0-1 1,-6 7-610,-3 4 1,1 5-1,-2 9 1,-1 9 667,-1 6 1,2 11-631,1 7 1,5 6-1,0 11 1,2 6 158,2 10 1,0 3-652,0-37 1,0 1 0,3 2 0,0 0 0,1 7 0,0 1 0,1 0 0,0 0-308,0-2 1,-1 0 0,0-2 0,0-1-8,1-7 1,0-2 0,7 31-1,-4-14 1,0-8-2060,-3-9 1,-2-15 123,2-10 0,1-11 2256,-11-9 0,-3-8 0</inkml:trace>
  <inkml:trace contextRef="#ctx0" brushRef="#br1">25905 9511 8443,'10'-57'0,"1"2"0,5 4 1114,6 8 0,8 13 21,8 11-613,-1 10 0,25 3 0,0 6 1,6 3-1,4 6 0,4 13 0,-36-6 1,-1 2 604,1 2 1,-1 2 0,2 6 0,-1 3-799,-4-1 0,-1 1 0,-1 5 1,-3 1-1,-6 1 0,-3 1 1,-3 0-1,-3 1-41,-4 1 1,-2 0-1,-2 3 1,-4-1-119,-2 0 1,-4 0 0,-5 1-1,-5-1 1,-1-5 0,-4-1 0,-3 1-1,-2-1-261,-3 0 1,-2-2 0,-3-2 0,-2-3-144,-1 0 0,0-3 0,-2-1 0,0-1 0,0-3 0,-1-2 0,0 2 0,-1-1-445,-1 1 0,1-1 0,-25 14-344,0-7 1,15-7-1,6-10 1,9-4-916,7 0 0,14-4 1938,2-8 0,5-1 0</inkml:trace>
  <inkml:trace contextRef="#ctx0" brushRef="#br1">27554 9738 8250,'13'-42'198,"-2"1"0,-3 4 0,0 9 1,-2 7 1805,1 5 0,-3 7-104,-4-1-1496,0 14 1,-6-3-1,-4 15 1,-2 3-1,-2 5 1,-1 3-1,3 3 408,2 3 0,-2 0 1,2 8-1,-2 3-556,-3 0 1,1 2-394,0 2 0,-2 4 0,-1 8 0,-2 3-1021,1 2 0,3-4 408,0 6 1,1-3-1,0 3 1,0-7-1434,0-7 1,6-10 388,3-10 1,0-14 204,5-14 1589,-3-26 0,16-16 0,-5-12 0</inkml:trace>
  <inkml:trace contextRef="#ctx0" brushRef="#br1">27426 9269 8376,'0'-28'82,"0"4"1,0 2 0,0 1 0,2 4 0,1 1 532,2 2 0,0 4 0,-4 3 0,2-1 369,2 0 1,1 5-1399,-1-2 1,-3 5 0,3 5 413,-4 4 0,-1 10 0,0 3 0</inkml:trace>
  <inkml:trace contextRef="#ctx0" brushRef="#br1">27640 10165 8227,'-7'-14'49,"6"-5"1,-4 0 0,4 1 374,1 2 0,4 7 0,1-1 0,0 1 1542,1 1-1900,-4 2 0,4 12-108,-6 4 0,5-3 1,1 3-1,2 1-236,3 2 1,2 1 231,1 0 0,0-1 1,2-2-1,3-3 272,4-2 0,4-1-97,2-5 0,4-2 0,2-3 0,-1-2 463,1-1 0,3-5-189,-5 4 0,5-3 1,-5 3-1,-3 4 573,-4 4 0,-1 1-792,-6 0 0,0 8 0,-5 6 0,0 8-30,1 5 0,-6-4-436,0 1 1,1-5-1,4 3 1,-1-1-1513,-4-4 1,4-7 1051,-4-6 1,4-2 0,1-2-1,0-2 742,1-2 0,-1-11 0,0-7 0</inkml:trace>
  <inkml:trace contextRef="#ctx0" brushRef="#br1">28706 10278 8322,'-27'-6'364,"2"-2"0,3-1 1,1 1-1,2 2 1,2 1-1,1 0 4085,4 0-3265,0 1 0,1 4 0,8 0-404,13 0 0,9 0 0,9 0 0,2 0-555,3 0 0,4 0 1,5-2-1,1-1 95,0-2 1,-1-4-195,1 4 1,0-1 0,-2 2 0,-2 0-362,-1 1 0,-6-4-361,1 2 0,-10 1 0,-4 4-3917,-3 0-659,-8 0 5172,-2 0 0,-12 6 0,-2 2 0</inkml:trace>
  <inkml:trace contextRef="#ctx0" brushRef="#br1">29431 9468 8464,'-8'-28'98,"-3"-1"1,6 1-1,2-1 452,2 1 0,1 4 0,0 2 0,0 2 1,0 2 4553,0 2-3865,6 9 1,-3 8-418,7 13-258,-7 7 1,3 9 0,-6 3 0,0 5 0,2 5 27,2 4 0,-2 4 1,4 7-1,-1 2-162,0 2 0,0 6-1033,-5-2 1,-2 3 0,-1 1 0,-2-4-1440,2-4 0,1-7 248,2-7 1,0-4-2373,0-16 2636,0-9 1530,-6-25 0,4-10 0,-4-12 0</inkml:trace>
  <inkml:trace contextRef="#ctx0" brushRef="#br1">29332 9283 8407,'36'-57'816,"5"2"-414,-3 3 0,3 11 1,3 13-1,2 9 909,1 8 1,7 4-865,-2 7 1,-1 2 0,-1 3-1,-2 6 653,-7 6 1,-8 5-963,-14 7 0,-2 1 0,-15 3 0,-8 3-383,-12 0 1,-15 4 44,-10-7 1,-1 5-1,-8-3 1,-2-1-662,-1 1 1,5-3 456,2-9 1,10 3 0,7-6-1,5 1-319,7-1 1,12-2 792,7-9 1,15 4 0,18-4 0,13 4 606,8 1 1,9 5-52,4 0 1,0 6-1,0-1 1,-9 3 559,-9 1 0,-14-4-622,-16 0 1,-10-7 0,-7 4 0,-10-2 233,-11 0 0,-14-4-947,-10 0 0,-6-8 0,-8 11 0,1-1-1467,-1-1 1,1 0 626,4-2 0,3-5 0,8 1 0,3-1 989,5-1 0,9 5 0,4-5 0</inkml:trace>
  <inkml:trace contextRef="#ctx0" brushRef="#br1">30128 9411 8345,'14'-28'565,"2"-1"564,3 1-479,3 6 1,2 8 0,-2 10 0,-2 9 0,-2 11 0,-3 11 0,-2 9 1136,-3 5 1,-4 8-872,-6 3 0,0 8 1,-2 2-1,-2-2-159,-6-2 0,-3-1-1118,-1 0 0,0 0 1,0-2-1,0-4-446,-1-8 0,3-7-1295,2-8 1,2-6-1500,4-3 3601,2-9 0,-4-16 0,6-10 0</inkml:trace>
  <inkml:trace contextRef="#ctx0" brushRef="#br1">30185 9155 8314,'20'-49'1499,"-2"11"-667,5 1-254,7 11 0,4 11 0,8 7 0,6 1 0,2 4 0,2 3 0,2 6 1561,1 9 1,2 5-1438,0 9 1,-13 1-1,-7 1 1,-11 4 197,-7 1 0,-9 2-720,-5 5 0,-16-5 1,-10-2-1,-9-1-64,-8-4 0,-14 3-294,-5-6 0,-3 2 0,3-9 1,2-1-729,3 1 1,-2-2-553,7-5 1,7 0-1,12 0 1,9 1-1138,8-1 1,6 0-262,10 0 2856,3-6 0,18 11 0,4-3 0</inkml:trace>
  <inkml:trace contextRef="#ctx0" brushRef="#br0">31393 8587 8459,'-14'-29'147,"0"1"0,1 1 1,4 3-1,6 5 0,7 4 196,10 0 1,4 6-1,9-1 1,3 1 0,1-1-1,2 1 172,1-2 1,10 0 0,0 0 0,5 1 104,5-1 0,6 5 0,3 1 0,0 4-61,0 1 0,5-2-92,-1-3-292,-4 4 0,0-6 0,-8 7 0,-4 0 0,-7 0 114,-4 0 0,-9 0 1,1 0-1,-7 2-76,-6 3 1,-8-2-203,-1 6 0,-7-4 0,1 5 99,-2 1 0,-8 1-7,-4 2 1,-2 2 0,-4 2 0,-2 2 77,0 2 0,-3 2-199,2 4 1,2 7-1,-5 3 1,1 5-88,4 4 1,1 5 17,2 10 1,-1 3 0,1 6 0,2 1-66,2 4 1,4 3 78,6-36 1,0-1 0,-2-1-1,-1-1 1,1 0 0,-1 1-1,1-1 1,1 0 27,-1 39 0,2-36 0,0 1 27,0 37 1,0-6-1,2-8 1,1 1 48,2 1 0,6 1-8,-1-4 1,2-9 0,2-10 0,1-3 70,-1-1 1,0-7 93,0-2 0,-4-6 0,-2-4 0,-2-5 86,-3-3 1,-1-7 119,-2 0 1,-7-4 0,-4 3 0,-8-2 363,-9-2 1,-8 2-577,-12-1 0,-6 1 1,-10-3-1,-9 2-9,-4-2 1,35-2 0,0 1-151,-1 1 0,1-1 1,-3-1-1,1 1 1,-35 8-1,2-1-171,6-1 1,1 5-439,9-4 1,7 4-1,11 1 1,10 0-2598,8 0 1,6 1 1794,9-1 1388,4 0 0,12 6 0,2 3 0</inkml:trace>
  <inkml:trace contextRef="#ctx0" brushRef="#br0">5673 15880 8055,'-4'-19'60,"-1"0"0,2 1 0,1 1 0,2-2 0,0-3 0,0-2 0,2 2 0,1 0 481,2 0 1,1 5 0,-3-2 0,2 3 0,-2 2 625,-1-1 0,-2 6-404,0-1 1,0 9-440,0 1 0,0 6-50,0 8-144,-7 7 0,6-4 0,-4 9 0,2 2 0,0 5 0,-2 4 0,2 2 213,1 2 0,2 2-395,0-1 1,0 1-1,-1 0 1,-3-2-305,0-3 1,-1 1 114,5-6 1,0 5-1,0-6 1,0-5-2146,0-7 1479,0-10 0,1-7 0,3-13 907,0-9 0,7-12 0,-3-5 0</inkml:trace>
  <inkml:trace contextRef="#ctx0" brushRef="#br0">5759 14927 8125,'-7'-28'374,"1"1"0,-3 3 1,4 5 1317,3 4 0,4 0-546,3 1 1,-2 6-698,6 3-604,-6 4 1,4 2-383,-7 4 0,0-2 0,0 7 0,0 1-2447,0 2 2984,6 7 0,2-4 0,6 4 0</inkml:trace>
  <inkml:trace contextRef="#ctx0" brushRef="#br0">6256 16121 8040,'-6'-14'905,"-4"0"0,-1 0 0,0 0 1,3-1-1,2 1 2911,3 0 1,1 4-2651,2 1 0,7 6 0,2-2-1892,4 3 0,1 7 0,0 0-773,0-2 0,2-1-3207,3-2 3129,-3 0 1,6 0 1576,-3 0 0,-3 0 0,4 0 0</inkml:trace>
  <inkml:trace contextRef="#ctx0" brushRef="#br0">7138 15610 7935,'-13'-15'0,"2"1"0,3 0 500,2 0 1,1 0 0,4 1 0,-3 2-1,0 1 1225,0-1 0,1 3 329,-1-1-1378,2 6-441,-4 3 0,6 8 0,0 6 0,0 2 0,0 3 0,0 4 0,0 4 455,0 2 0,0 5-632,0 4 1,4 3-1,1 2 1,-2 0-147,-1-1 1,-2 6-53,0-1 0,0 2 1,-2-3-1,-1 1-496,-2-1 0,-1-8 270,1-5 0,4-4 0,-4-6 0,3-4-1745,2-3 1311,0-8 0,0-8 0,0-11 0,0-7-2073,0-5 2873,0-4 0,7-14 0,1-3 0</inkml:trace>
  <inkml:trace contextRef="#ctx0" brushRef="#br0">7166 15098 7979,'-14'-29'603,"6"7"0,3 3 0,4 4 1252,1 0 1,1 1 1025,4 0-2707,-3 6 1,6 3 0,-5 10-915,1 4 1,3 3 135,-3-3 1,-2 4-1,4-2 1,-1 4 603,0 4 0,6 0 0,-3-4 0</inkml:trace>
  <inkml:trace contextRef="#ctx0" brushRef="#br0">7792 16178 7934,'-10'-4'558,"2"-3"1,0-1 0,2-3 0,0-1 3500,3-3 1,1 1-1169,2 0-2981,0 6 0,0 3-2151,0 10 1,5-2 1264,0 7 1,1-7 975,-1 2 0,3 3 0,6-1 0</inkml:trace>
  <inkml:trace contextRef="#ctx0" brushRef="#br0">8645 15112 7994,'8'-35'102,"-2"5"1,-6-4 0,2 0 0,1 0 0,3-1 515,2 0 1,-3 4 0,3 5 0,0 3 0,-2-1 0,2 2 669,0 3 0,-5 3 623,2 2-1285,-4 6 1,-1 8-237,0 9-218,0 4 0,0 3 1,0 3-1,0 4 1,0 4 116,0 2 1,5 1 0,0 3 0,-1 5-42,3 3 1,-1 2 11,3-1-319,4 7 1,-5-3 0,6 6-369,0 2 1,5 1-721,0 2 959,7 0 0,-11-7 0,4-2 0,-3-4 0,-3-3 0,-4-3 0,-4-6-556,-3-7 1,-10 0 619,-7-6 0,-7 0 1,-11-6-1,-6-2 141,-7-2 0,2-6 193,-4 2 0,-1 1 1,2-1-1,1-2 255,2-1 1,6 4-219,0 4 0,8 2 1,2 3-1,7 0 266,5 4 0,8 3-454,4 7 0,10-1 0,8-1 0,8-2-78,5-1 0,8-2-31,3 2 0,4-4 0,4-7 0,2-3 7,-3-6 1,1-2 12,2-2 1,-6-6 0,1-4 0,-8-1-1,-5 2 1,-8-7-355,-3 6 1,-3-6-1,-4 7 1,-1-4-1795,-1-1 1,-5 0 2177,4 0 0,7-7 0,6-1 0</inkml:trace>
  <inkml:trace contextRef="#ctx0" brushRef="#br0">12256 15496 8178,'0'-14'60,"-1"-2"0,-3-1 0,0-4 1,0 0-1,1 1 0,0 1 456,-2-2 0,1 6 0,4-6 1,0 2-1,-2 0 0,-1 2 998,-2 1 0,0 7-1024,5-1 1,0 8-1,0 2-280,0 8 0,5 10 0,0 4 0,-2 3-43,-1 5 1,-1 3-143,4 0 1,-3 4 0,2 4-1,-2-2-321,-2-1 1,1-6-153,4 1 0,-3 2 0,3-2 1,-4-3-1357,-1-5 1,0-4 696,0-7 1107,0-6 0,0-2 0,0-6 0</inkml:trace>
  <inkml:trace contextRef="#ctx0" brushRef="#br0">12242 14728 8204,'0'-14'1580,"-6"0"-948,-4 0-452,4-7 0,-1 5 1,7-3-1,0 3 1294,0 2-1915,7 0 1,1 6-1,6 5-666,0 6 1,2 5-201,3 6 1307,-3-6 0,11 11 0,-5-3 0</inkml:trace>
  <inkml:trace contextRef="#ctx0" brushRef="#br0">12612 15325 8130,'-8'-14'499,"-3"-5"1,6 0-1,2 2 564,1 1 0,4 8 1,2 3-576,6 4 1,-2 9 0,1 6 0,2 10-377,2 7 0,1 6-189,0 5 0,-1 1 0,-2-1 1,-1 1-754,1 0 0,-3-1 113,1 1 0,-4-7 0,3-2 1,-2-6-433,-3-4 1,0-5 1140,2-10 0,-3-4 1,2-11-1,-2-10-268,-2-11 0,0-9 469,0-12 1,0 2-1,0-4 1,0 1 1437,0 3 1,6 0-969,4-1 0,2 11 0,4 1 1,2 11-29,1 8 1,4 5-602,-4 11 1,5 10 0,-5 7 0,-2 13 4,-1 10 1,-2 1-274,0 11 1,-4-6 0,-2 3-1,-2-2-950,-3 0 0,-1 2-596,-2-1 1,-2-10 1779,-2-1 0,-4-11 0,-7-6 0</inkml:trace>
  <inkml:trace contextRef="#ctx0" brushRef="#br0">13678 14458 8082,'0'-20'62,"-5"-1"1,-1-4 0,0 3 1372,-1 1 1,-2 2 807,4 5-1844,0 6 1,5 3 0,0 12-1,0 7 1,2 8 0,3 6 126,4 6 1,4 3 0,1 11 0,0 4-295,0 3 0,1 10-292,-1 6 1,2 2-1,-8-34 1,1 1-1,0-1 1,1 1-195,-2-1 1,1 1 0,12 32-169,-2-1 1,4-9-1,-4-15 1,-3-10-1509,-5-10 1514,-4-7 1,-11-7-1,-5-4 1,-12-4 164,-9-3 1,-11-2 378,-6 0 0,-7-5 1,4 0-1,-2 2 192,-1 1 0,9 4-40,2 3 1,2 7-1,13 9 1,10 1-106,9 3 0,9 2 0,9 2 0,11-3-311,9-2 0,7 0-165,11-10 0,7 3 1,8-9-1,1 0-215,-1-3 0,-2-10 279,-4-4 1,2-10-1,-1-5 1,-3-4-247,-9-6 0,-8 3 403,-9-7 1,-7 5-1,-3-5 1,-5 0 172,-5 2 0,-2 6 1047,-7 6 0,-2 7-187,-3-2 1,5 9-750,0 5 1,7 4 0,8 1-1,4 1-233,5 4 1,9-2-48,5 7 1,3-7 0,2 2 0,-2-5-342,-3-5 0,1 0 198,-5-9 0,-6 3 1,-7-10-1,-6 2 149,-7 0 0,-6-6 370,-7 1 0,-6-2 0,-11-1 0,-7 3 1029,-1 5 0,-4 0-884,0 5 1,-5-3 0,4 9-1,2 0 337,5 3 1,9 11-761,0 9 1,3 5-1,2 10 1,1 5-337,4 8 0,2 5-8,7 9 1,7 0 0,2 0 0,4 0-1214,1 0 0,6-2 1031,4-3 1,-2-8 0,2-9 0,1-5-238,2-8 0,2-11 512,-1-6 0,0-6 0,1-9 1,-2-9-106,-4-6 1,4-10 22,-3-3 1,4-4-1,4-4 1,1-2-418,-1 3 1,-2 0-328,-2 3 909,1-1 1,5-6 0,3-2-1</inkml:trace>
  <inkml:trace contextRef="#ctx0" brushRef="#br0">15000 15027 8082,'-14'-7'821,"0"-2"0,1 1 1330,4-1-1527,-4 5 1,7 0 0,-4 10 154,5 8 0,4 13-396,1 11 1,0 9 0,1 5-1,3 5 334,0 5 0,3 4-612,-3 10 0,-2 3-519,0-36 0,1-1 1,-2 39-41,-1 0 0,0-7-361,0 2 0,0-5 0,0-7 0,0-8-1856,0-12 212,-6-14 2459,4-16 0,-10-14 0,4-8 0</inkml:trace>
  <inkml:trace contextRef="#ctx0" brushRef="#br0">15014 15112 8082,'29'-57'0,"-1"-3"369,1 3 0,5 10 564,4 14 1,5 9-235,4 5 1,-2 5-110,2 4 0,-4 6 1,-5 8-1,-5 7 183,-3 7 1,-10 4-422,-5 6 1,-8 7-1,-8 3 1,-4 3-336,-4 2 1,-10-1-418,-5 1 0,-8-2 0,-2-1 0,-1-2-745,0 1 0,-4 1-217,1-3 1,3-2-1,2-6 1362,3-1 0,-5 0 0,-1 1 0</inkml:trace>
  <inkml:trace contextRef="#ctx0" brushRef="#br0">15384 15496 8005,'14'-6'519,"0"-2"1,1-2 990,-1 1 0,2-5-761,3-5 0,-2 0 1,7 3-1,1-3 103,2-5 1,1 2-731,1-2 1,-7 7-1,-3-2 1,-3 3-91,-2 2-3,0 0 0,-8 6 0,-6 3 0,-8 4-230,-4 1 0,-9 6-66,-2 3 0,0 4 0,1 3 0,0 1-216,0 2 0,5 2 250,-2-2 1,3-4-1,2 4 1,1-3-139,4-2 0,2 1 174,7-1 1,2-2 0,4-2 151,8-5 1,9-4 59,10-1 0,5-6 0,7-4 1,4-2 41,2-2 1,-5-2 94,1-3 0,-3 8 1,-1-3-1,-2 3 9,-3 3 1,-9-3-624,-11 6 1,-3-1 86,-6 1 0,-3-3 191,-6-6 1,-4-1-1,-3 1 1,0-2 25,-5-3 1,6 2 376,1-7 1,4 2-1,1-1 1,0 2 318,0 1 1,1 5-289,4 1 1,0 1 0,8 9 0,2 4-91,1 8 0,0 7-109,-2 14 1,-1 6 0,-2 4 0,-2 7-189,2 6 1,-4-3-358,-3-2 0,3-4 0,-3-3 1,0-4-1244,-3-1 1145,-1-9 0,0-14 388,0-17 0,5-9 295,0-15 0,4-1 1,-2-3-1,0-5 773,4-3 0,2 3-210,1 0 1,5 7 0,0-3 0,0 4 345,2 2 1,-5 12-914,2 7 1,3 5-1,0 8 1,-1 5 31,1 10 1,-1 8-516,-1 6 1,-3 3 0,4 6 0,-1-3-998,0-1 1393,0-7 0,2 4 0,1-6 0</inkml:trace>
  <inkml:trace contextRef="#ctx0" brushRef="#br0">16948 14614 8091,'-14'-22'127,"0"2"0,-1 1 1,3 0-1,2 2 1,5 1 2312,4 2-2226,1 6 0,1-3 0,4 6 0,5 2 0,2 1 0,3 4 0,0 2 0,3 6 62,1 3 0,0 7 0,-4 4 0,3 4-177,1 5 0,0-1 0,-5 6 0,0 1-521,0 2 1,1 2 249,-1 0 0,-2 3 0,-2-2 0,-5-5-220,-4-2 0,-2 0 212,-4-3 1,-9-3 0,-10-5 0,-3-4-64,-1-2 0,-7 1 212,-3-2 1,-1-4 0,1 4-1,4-3 334,4-2 1,4 7-266,2 3 1,5 3-1,9 1 1,7 0-142,6 1 0,7-1 21,9 1 1,3-2 0,8-4-1,3-4-39,5-3 1,3-8 126,2-3 0,0-4 1,-1-4-1,-1-6 374,-3-10 0,3-7-202,-3-2 1,-3-5-1,-4-2 1,-5 0 273,-7 0 0,-3 1-232,-2 1 0,-6 4 0,-4-1 0,-2 6 271,-2 4 0,0 6-277,0 4 1,-6 9 0,-2 2-509,0 12 0,2 9 80,6 11 1,0-1 0,0 4-1,0 0-428,0 1 1,6 1 365,3 4 0,9-5 1,1-4-1,0-5-236,1-4 1,-4-5 410,3-10 1,-3-2 0,-2-9 0,-1-3 534,-4-4 0,2-10-301,-6-5 1,4-7 0,-4-4 0,-2 0 177,-1 0 1,3-4 103,-1 1 0,7-2 0,-1 3 0,2 5 192,3 7 1,5 4-554,4 7 0,7 6 0,4 5 0,2 6-183,2 6 1,-3 10 113,2 5-86,-6 3 1,3 1 0,-7 1 0,-1-1 0,-2-1-1684,-1-3 0,-11-4 223,1-5 1,-16-11 811,-3-8 749,-6-4 0,-9-25 0,-2 3 0</inkml:trace>
  <inkml:trace contextRef="#ctx0" brushRef="#br0">18014 14344 8089,'15'-55'58,"-1"3"0,-2 6 182,-2 7 0,-2 10 1531,-3 10 949,-4 3-2092,5 9 1,-1 11-1,0 12 1,0 5 321,1 4 1,2 8-16,6 5-773,-6 9 0,5 2 0,-4 7 0,4-1 0,-1 5-32,-2 3 1,2 8 0,-2 5-1,3 0-372,1 1 0,-2 1-339,-7-38 1,0 0 159,8 38 0,-6-10 1,6-5-1,-2-8 1,-1-6-1473,1-8 1,-5-5 0,-1-9-977,-4-3 2869,-1-10 0,-3-8 0,-6-6 0,-7 0 0</inkml:trace>
  <inkml:trace contextRef="#ctx0" brushRef="#br0">18071 15212 7956,'2'-15'252,"3"1"0,4 0 252,4 0 1,7-1 345,4 1 0,4 0 0,5 0 0,5 0 862,3-1 0,7 1-1388,-1 0 0,1 4 1,-7 3-1,-3 0-698,-5 4 1,-10 2 247,-4 1 0,-3 0 126,-2 0 0,7 0 0,1 0 0</inkml:trace>
  <inkml:trace contextRef="#ctx0" brushRef="#br0">18697 14330 8117,'0'-42'-15,"0"-1"1,0 2-1,0 3 1,0 6-1,0 7 1,0 4 1625,0 1 1,0 4-1068,0-3 1,1 10 0,3 6-1,2 7 1,2 12 0,3 11 196,1 9 0,3 7-324,-1 4-344,0 10 1,3 8 0,-1 6 0,-3 0 0,-2 0 0,-2 2 0,-1 1-232,-1 2 1,-3 0-2315,-4-5 1687,0-6 0,-1 1 1,-2-11-1,-4-9 0,1-10-2572,0-6 3357,1-14 0,-1 3 0,-2-11 0</inkml:trace>
  <inkml:trace contextRef="#ctx0" brushRef="#br0">19578 14344 8045,'38'-44'52,"-1"0"1,-3 1 326,-2 7 0,-8 11 1,-5 7-1,-5 6 1739,-5 2-1452,-2 7 0,-7-2 0,-2 8-91,-3 2 1,2 11-299,-6-2 1,4 11 0,-5 2-1,-1 6 112,-1 4 1,-1 2-262,4 9 1,-4 2 0,3 9 0,-2 4 62,-2 8 0,4-29 0,1 1-127,-1 6 1,1 2-1,-4 2 1,0 1-1,1 6 1,1 0 0,-2 4-1,0 0-454,2 4 1,-1 0-1,-1-4 1,0-2 141,3-1 0,1-3 0,2-9 1,0-2-1,-1 32 0,0-9-882,1-9 0,3-16-2247,0-12 1161,2-10 2216,8-16 0,2-14 0</inkml:trace>
  <inkml:trace contextRef="#ctx0" brushRef="#br0">19194 14700 8045,'-8'-29'1725,"-3"2"-1035,7 4-190,-1 2 0,7 9 1,2 2-1,7 5 1,7 5-1,5 5 1,4 5 1412,2 2 1,-1 14-1669,1 2 0,-3 10 1,0 1-1,-4 6-579,-2 2 1,1 5-552,-2-5 0,-3 7 0,3-3 0,-4 1-3548,0 0 4433,-1-6 0,6 9 0,2-4 0</inkml:trace>
  <inkml:trace contextRef="#ctx0" brushRef="#br0">21128 15126 7959,'6'-28'168,"-3"-2"1,7-2 0,1-3 0,2 1 0,1-1 485,0 3 1,-1 7-1,-2 3 1,-3 0 277,-2 0 1,-3 6 0,-8 2-347,-4 7 1,-5 14-332,-5 7-306,-3 0 1,-12 18-1,1-2 1,0 3-1,0 3 1,0-1-1,0 1-1006,-2 1 0,5 5-453,-3 6 1180,3-1 1,6-9 0,3-2-1,4-1 1,6-5-181,3-5 0,5-6 0,8-9 446,4-5 1,10-15 99,5-4 0,3-10 0,3 1 1,1-6 328,2-4 1,1 3-60,-6-3 0,0 7 0,1 4 0,-1 2 219,1 2 1,-2 4-225,-4 5 1,-2-2 0,-7 6 0,0 3-167,1 6 1,-6 3-164,0 8 0,-5-6 0,0 1 0,0-1-608,0-1 394,-2 5 218,11-12 1,-10 4 0,6-8 0,2-4 0,0 0 249,-1-5 0,2-2 0,-2-3 0,2-2 437,3 2 0,-1 1-370,0 2 1,0 1 0,1 2 0,-1 3 154,0 2 1,2 2-459,3 9 53,-3 3 0,6 8 0,-5 1 1,4 4-1,1-1-1251,3 1 867,-4-2 0,1-5 0,-5 0 1,4-1-1,-1-4-504,1-4 1,-2-3 0,-5-4 0,0-4-364,0-8 0,0-2 181,1-8 1027,-7-6 0,4-6 0,-4-7 0</inkml:trace>
  <inkml:trace contextRef="#ctx0" brushRef="#br0">22095 13918 8038,'-7'-22'0,"1"-4"1197,-3 8 0,4 2-156,10 11 0,3 14-664,6 20 1,0 12 0,0 11 0,2 3 300,3 2 0,-3 6-455,3 4-203,-3-4 0,3 6 0,-1-2 0,-2 2 0,-5 1-595,-6-4 1,-3-4-1,-2-10 1,-4-5-454,-5-2 1,-2-11 634,-13-5 1,-6-2 0,-9-10-1,-7-1-41,-6 0 1,3-10 604,1 8 0,4-8 0,3 4 0,3 1 1062,5 2 0,16 1-538,7 0 1,10 0-1,10 0 1,10-1-191,10-3 0,13-4-462,9-6 1,5 0 0,4 0 0,6-3-777,2-7 1,-4-1-756,-3-13 1,-5 1 1250,-5-6 0,-10-5 0,-7-3 1</inkml:trace>
  <inkml:trace contextRef="#ctx0" brushRef="#br0">24071 14643 7960,'0'-29'224,"0"3"1,0 0 0,0 4 0,0 2 0,0 2 928,0 3 1,-2 7 0,-1 4 0,-1 9-330,0 9 1,3 9 0,1 11 0,0 7-411,0 5 0,0 8 1,0-4-1,0 3-229,0-1 1,0 3-97,0 2-588,0 3 1,5-16 0,1 3 0,2-2 0,3-4-2179,2-3 1442,-6-10 1,6-14 1234,-3-9 0,-4-10 0,0-3 0</inkml:trace>
  <inkml:trace contextRef="#ctx0" brushRef="#br0">24100 13918 8174,'-15'-29'259,"3"1"1,2 0 1273,5-1 1,4 7-294,1 3 1,1 5 165,4 4-1476,-3 4 0,9 8 1,-6 2-1,-1 6-613,3 2 0,-4 3-2334,6-1 3017,1 6 0,4 3 0,0 5 0</inkml:trace>
  <inkml:trace contextRef="#ctx0" brushRef="#br0">24825 13634 8119,'6'-43'445,"-3"5"0,5 2 0,0 2 1443,0 8 1,1 10-360,5 11 1,-1 7-1010,-3 7 0,2 9 1,-2 15-1,2 6 71,3 7 0,-1 5-595,0 5 0,0 8 1,0 2-1,-1 7-53,-8-33 0,0 0 0,1 1 0,0 0-138,-1 6 1,0 1-1,1-3 1,0 0 0,1 2-1,1-1 1,-1 1 0,0 0-488,0 0 1,0-1 0,6 30 11,-4-5 0,2-18 1,-6-10-1,-2-8-109,-1-5 0,-15-8 755,-6-3 1,-14-8 0,-8-3 0,-7-2-33,-2-3 0,2-1 231,-4-2 1,5 0 0,-4 0 0,2 0 928,4 0 0,8 5-460,9-1-509,6 14 0,14-7 0,3 12 0,7 3 1,9 1-126,12 1 1,11 0 0,11 1-1,6-2-445,6-4 1,8-4 267,-4-9 1,9-4 0,1-7-1,5-4-201,-2-5 0,0-10 326,-12-9 0,-2-1 0,-8-8 0,-6-1 254,-7-2 0,-10-2-112,-10 1 1,-4-6-1,0-1 1,-3 0 232,-2 0 1,-4 3-99,-6 9 1,0-1-1,2 8 1,1 4 312,2 4 0,-1 8 124,-4 5-632,0 5 1,5 0 0,-2 8-526,-4 6 390,-6 9 0,-12-2 0,-1 7 0,-1 1 0,-1 0-85,0-1 0,0 3 1,-3-2-1,1 5-30,-1 3 1,4 1 145,2-6 1,3 1 0,2 1 0,1 1-23,4 2 1,4 5-42,10-5 1,4-4 0,12-7 0,7-2-279,9-2 1,5-9 176,6-4 0,-2-3 0,6-6 0,0-3-126,-2-8 0,-2-8 231,-10-1 58,-3-3 0,-9-6 0,-2 0 0,-5 0 0,-5-1-73,-4 1 80,-4 0 1,-6-2 0,0-1 0,0 0 0,2 2-190,2 4-57,-2 8 0,11 0 0,-4 5 0,4 0-907,1 4 979,0 5 0,-4 8 0,-2 2 0,-2 2-98,-3 6 0,-1-2 1,-4 1-27,-3 2 334,-3 2 0,-6-1 0,0-2 56,0-5 137,6-4 155,-5-1 0,10 0 549,-6 0-766,5 0-2,-2 0 3,6 0 85,0 0 0,2-4 183,2-1 2,-2 0 41,4 5-224,1 0 0,-6-2-33,4-2 1,-2 1 61,2-7 0,-4 5 85,4-4-125,3-1-249,-6 2 0,4-4 102,-6 2-193,0 4 0,-2 0-473,-2 6-53,2 0-443,-4 0 672,6 0-57,0 0 60,0 6 6,6-4 1,-4 6-21,2-4 462,-2-2 0,-1 4 0,4-6 0,-3 0 0,6 5 0,-4 0 0,4-1 0,7-4 0</inkml:trace>
  <inkml:trace contextRef="#ctx0" brushRef="#br0">26118 14572 8064,'-1'-10'-367,"-2"1"660,-2-2 0,0 3 0,4 0 1,-3 0 844,0 0 0,-3 5 40,3-2 0,2 5-254,-3 5 1,4 5-586,1 8 0,1 1 0,3 8 0,2 3-102,2 0 1,-5 7-326,2 1 1,-2 3-1,0 0 1,2-2-1020,-2-1 1,-2-8-474,-1-1 1,0-3-691,0-7 1978,0-6 0,0-18 0,0-12 0,0-7 149,0-6 1,0-6 27,0 3 0,2-7 0,3 2 0,4-1 690,4 1 0,3-2-2,3 7 0,-2 2 1,5 7-1,0 5 322,0 3 0,-3 8-557,5 4 1,-7 8-1,2 7 1,-3 8 262,-2 10 0,-6 1-460,-3 8 0,1-5 0,-1 3 1,-2-1-98,-1-4 1,-7 0-1883,0-3 1015,-6 0 0,8-1 0,-6-5 823,-2-7 0,4-8 0,1-7 0</inkml:trace>
  <inkml:trace contextRef="#ctx0" brushRef="#br0">26787 13818 8132,'0'-28'0,"0"1"1920,0 3-1382,0 4 0,1 7 0,4 4 1,4 6-1,4 6 0,1 9 1,1 10 966,-1 12 0,0 7-945,0 6 0,0 10 0,1 9 1,-3 4-388,-2 1 0,1 0-414,-6 0 0,-1 5 0,-4 0 0,-1-2-1084,-4-1 1,-3-9 523,-6-2 0,1-5 0,2-8 801,2-11 0,-7-4 0,-6-11 0</inkml:trace>
  <inkml:trace contextRef="#ctx0" brushRef="#br0">26616 14501 7978,'10'-21'653,"-1"-2"0,5 0-201,5 0 1,8 5-91,1-1 0,7 8 0,9 3 1,4 1-65,4-1 0,3 4-322,2 0 0,-5 2 1,-1 2-1,-4 2-13,-6 2 37,-4-2 0,-9 11 0,1-5 0</inkml:trace>
  <inkml:trace contextRef="#ctx0" brushRef="#br0">27270 14671 8030,'-22'29'0,"3"-1"0,10-4 1527,4 0 0,3-1-1000,2 6 1,0-2-1,2-4 1,3-2-7,4-1 1,-1-4-897,1 3 1,-4-8 0,5-3-3367,1-2 3741,-5-1 0,7-11 0,-5-2 0</inkml:trace>
  <inkml:trace contextRef="#ctx0" brushRef="#br0">27398 14017 8036,'0'-20'1780,"2"-2"-861,2-7-565,4 7 1,6 2-1,2 5 1,2 3-1,2 2-99,2 6 0,-4 2 0,1 2 0,-4 3-1189,0 7 1,-6 1 806,1 12 127,-7 1 0,9 11 0,-4 1 0</inkml:trace>
  <inkml:trace contextRef="#ctx0" brushRef="#br0">28024 14728 7926,'6'-20'656,"2"2"738,6-5-991,0-1 0,0 0 0,1 2 0,-3 2 0,-2 2 0,-5 2 1,-4 2 1044,-1 0 0,-1 6-1177,-4 3 1,-5 4-1,-9 4 1,-4 5-342,-4 6 1,-2 11-174,1 4 0,-2 1 0,-2 8 0,-1 1-448,2 2 1,7 2-1128,5 0 1381,-3 5 0,8-5 0,-1 1 0,9-7 1,4-6-105,2-4 0,8-8 0,7-2 0,7-5 358,5-8 1,6-8 170,0-6 1,0-4 0,-4-4 0,-3-2 46,-2-2 1,1-2 288,-6-4 0,5-1 1,-5 2-1,-3 4 669,-5 4 1,0 3-25,-6 2 0,6 6-819,-2 3 1,2 10-415,-1 4 0,2 4 1,-2 1-1,2 0-287,3 1 1,-1-6 75,0 1 0,0-7 1,1 1-1,-1-2-517,0-2 0,-1-2 953,-4-2 0,-1-4 0,-5-8 0,2-1 684,-2-2 0,-3-7-42,-5 3 1,2 1 0,-5-1 0,0 5 1557,0 5-1835,5-1 0,-8 14 1,6 0-1,2 9-140,2 9 1,2 4-191,4 6-58,3 1 0,6-1 1,0 0-1,1 1 1,-1-2-442,0-4 1,2 1-1,1-8 1,2-5-329,-1-3 1,-3-3 239,0-5 0,-1-8 0,-2-7 0,-2-7-136,-5-5 0,-4-3 543,-1-3 0,0-5 1,0-9-1,0-5 184,0-3 0,0-10-26,0-6 1,7-8 0,-3 35 0,1-1 0,1 0 0,1-1-50,-1-1 1,2 0 0,1 4 0,1 0 548,-1-1 1,1 2 0,9-27 0,-7 17 0,-1 15 2293,-1 15-78,-7 10-2003,3 12 1,-6 1-272,0 4 1,0 4-222,0 10 0,0 5 0,0 11 1,0 7 140,0 9 0,0 11-224,0 4 1,-4 2-1,-1 0 1,0-2 20,-1 2 0,3 3-548,-7 5 1,7-8 0,-2 1 0,4-4-503,1-5 1,0-6 216,0-2 1,1-14 0,4-5 0,5-11-252,2-6 0,2-8 298,1-3 1,-6-10 0,-1-6 0,-2-7 652,-3-5 0,5-17 0,0-4 0</inkml:trace>
  <inkml:trace contextRef="#ctx0" brushRef="#br0">29133 13875 7926,'14'-33'833,"0"0"0,-4 1-276,-1 9 1,-4 2 157,4 7 0,-4 6 0,3 5 269,-2 6 1,-1 11-568,-5 10 0,-5 11 0,-3 9 0,-3 10 268,-5 6 1,-1 6-522,3-4 0,0 5 0,-1 0 0,1 2 60,0 2 0,0-1-651,0-4 0,4 4 0,2-7 0,2-3-1356,3-8 1,1-8 914,2-6 0,2-9 0,2-10 0,6-5 868,3-5 0,7-2 0,2-7 0</inkml:trace>
  <inkml:trace contextRef="#ctx0" brushRef="#br0">30185 14103 8037,'14'-51'183,"0"5"0,-1 5 1,-2 5-1,-3 3 0,-2 6 1,-3 6 1282,-1 6 0,-2 0 0,0 1-25,0 0 0,0 8-1135,0 6 1,0 6-1,0 10 1,-2 3 77,-3 4 1,-2 11-241,-8 3 0,1 11 0,0 6 0,-2 6 101,-3 6 0,-3 10-304,8-36 0,0 0 1,-1 2-1,0 0 1,-2 1-1,0 1 0,-1 1 1,0 2-515,0 2 0,0 1 0,-4 1 1,0 1 235,2 0 1,2 0 0,-2-5 0,2-2 0,-9 29-1,3-6-651,5-7 1,10-10-191,4-8 0,3-13-1011,2-11 1263,0-10 1,0-11 925,0-12 0,0-6 0,0-9 0</inkml:trace>
  <inkml:trace contextRef="#ctx0" brushRef="#br0">29815 14188 8019,'0'-43'975,"5"7"-332,0 3 0,-1 9 0,-2 7 2554,3 6-2634,-4 4 0,7 20 1,-5 8-1,2 10 529,-2 12 0,-1 6-626,-2 8 1,0 1 0,-2 2 0,-1 2 223,-2-2 0,0-2-663,5-1 1,0-6 0,0-4-1,0-3-716,0-1 0,0-7-2181,0-3 2870,0-9 0,0 3 0,0-5 0</inkml:trace>
  <inkml:trace contextRef="#ctx0" brushRef="#br0">18384 16946 7938,'0'-51'202,"0"2"1,0 2 0,0 0-1,0 1 1,0 3 0,0 5 1262,0 5 1,0 5-1,0 4-15,0 5-1203,0 10 1,0 4 0,0 11 0,2 8 0,2 8 0,6 7 100,2 4 1,7 10-1,2 9 1,1 5-122,3 4 0,1-1-300,-3 7 50,4-7 0,-5 8 0,7-5 0,-1 0 0,1-1-503,-1-7 1,-6-5 0,-3-10 0,-5-5-2167,-4-7 2362,-4-9 0,-19-5 1,-7-9-1,-12-3-22,-10-2 0,-1-7 435,-4-2 1,-4-4 0,-1-1 0,-3 0 70,-2 0 0,6 4 234,4 1 0,4 5 0,4 0 0,4 2 480,5 2 1,11 8-766,14 6 0,4 4 0,4 8 1,8 4-398,13 0 1,10 0 141,14-1 0,4-1 1,11-1-1,5-3-336,1-5 1,4-10 304,-11-4 1,6-7-1,-2-7 1,0-10 133,-4-6 1,-7-4 25,-12 1 1,-11-1 0,-4-1 0,-3-1-136,-3-2 0,-6 0-60,-6 4 1,-6 2-1,6 2 1,-1 1 217,-1-1 0,11-2 0,-3-1 0</inkml:trace>
  <inkml:trace contextRef="#ctx0" brushRef="#br0">19322 17330 7938,'-22'5'571,"3"-1"1,3 3 838,2-3 0,6 4-273,4 6 1,2 2 0,2 2 0,0 2-397,0 2 0,6 0-1050,4 2 0,-1 1 0,4-6 0,3-1-1019,0-3 1,-1 3 1327,0-4 0,-1 3 0,0-9 0</inkml:trace>
  <inkml:trace contextRef="#ctx0" brushRef="#br0">19337 16676 7952,'-8'-25'1265,"3"-2"1,3-2-1271,2 4 1,2-2-314,3 8 1108,3 0 1,7 7 0,3 2 0,1 5 0,-2 4-1044,-1 1 0,3 8 0,0 4 0,-2 7-3746,-1 3 3999,-2 2 0,7 5 0,1-1 0</inkml:trace>
  <inkml:trace contextRef="#ctx0" brushRef="#br0">19777 16861 7952,'0'14'381,"0"0"0,0 2 556,0 3 1,0-3-220,0 3 1,7 3 0,1 0 0,1 2 327,0-1 1,6 1-1026,4 4 0,6 1 0,0 1 0,7 1-552,6 3 1,-2-1-2,2-5 1,-6 1 0,-1-1 0,-6-1-606,-6-3 1,-11 1 824,-8-6 1,-14 0 0,-16-3 0,-11 1 532,-10 2 0,-4-5-54,-2-4 0,5-6 1,3 4-1,3-1-284,5-4 1,14-2 116,4-1 0,12-6 0,4-2 0</inkml:trace>
  <inkml:trace contextRef="#ctx0" brushRef="#br0">20574 16491 7909,'-18'-20'0,"4"-3"0,3 1 3509,3 3-2797,2 4 1,6 8 0,0 9-1,1 12 439,4 13 1,-2 14-762,7 11 0,-1 10 1,5 4-1,1 2 77,-1-2 0,0 4-334,0-4 1,-4-1 0,-1 1 0,1 1-818,-2-3 1,-2-2 191,-6-10-567,0-3 1,0-11 0,-2-3 0,-2-5 0,-6-10 1058,-3-7 0,-7 0 0,-2-6 0</inkml:trace>
  <inkml:trace contextRef="#ctx0" brushRef="#br0">20318 17102 7842,'0'-22'1909,"4"-5"-1356,1 4 1,12-3 0,2 3 0,8 2 877,6 1 1,10 2-756,9-5 0,5 7 1,3 0-1,3 5-136,2 0 1,-2 5-755,-1 1 0,-2-1 0,-14 1 1,-4 2-2199,-2 1 1,-9 4 2411,3 2 0,-4 4 0,-2 6 0</inkml:trace>
  <inkml:trace contextRef="#ctx0" brushRef="#br0">21284 17159 7872,'2'13'0,"1"-1"0,3 1 2164,2 3 1,3 6-242,8-3-1471,-3 6 0,6-1 0,-4 8 0,1 1 0,-2-2-148,-1-1 1,-8-3 0,-4-2-1,-2-2-671,-2-3 0,-3-6 56,-7-4 1,-1-7 0,-12 0 0,-1-6-158,2-7 1,-3-7 224,6-2 1,0-8 0,4 0 0,3-6 241,2-3 0,4-4 545,6-7 1,6 1 0,5-6-1,7 0 83,5 1 1,6 4-967,4 9 0,10 2 0,7 6 0,2 3-537,0 10 0,-4 7 196,4 10 587,-6 6 0,3 9 1,-7 7-1</inkml:trace>
  <inkml:trace contextRef="#ctx0" brushRef="#br0">21896 17344 7849,'-8'2'3815,"3"2"1,5 4-2683,5 6 0,-2 1-281,7-1-840,-7 0 1,9 5 0,-4 2-1,2-1 1,-2 2-1485,-2 0 1,0-3 1471,-1 5 0,-3 0 0,4 4 0</inkml:trace>
  <inkml:trace contextRef="#ctx0" brushRef="#br0">21981 16519 7919,'0'-42'0,"2"1"1673,2 3-550,-2 3 1,11 13 0,-5 3 0,1 5-188,0 4-3653,-5 4 2717,2 12 0,-6 9 0,0 7 0</inkml:trace>
  <inkml:trace contextRef="#ctx0" brushRef="#br0">22521 16519 7984,'0'-34'105,"5"-3"1,0-5 0,-2 1 0,-1 3-1,-2 5 494,0 3 1,-2 7-1,-1 5 1,-2 2 1378,2 2-1583,1 6 1,2 3 0,0 10-1,2 6 1,4 8 0,7 9 80,4 8 1,9 13-1,-4 8 1,1 10-528,1 7 0,-7 0-64,-7-34 1,-1 1 0,-3-1 0,-2 0-1,-1 3 1,-1-1 0,-1 1 0,-1 0-721,1 0 1,-2-1-1,-5 37-257,-4-3 0,-9-10 1,-4-7-1,-4-12-64,-2-14 0,1-11 907,0-12 1,4-5 0,3-12-1,4-7 553,4-8 1,9-7-44,-1-4 1,11-5 0,8-7 0,10-3 607,8 2 0,4 4-253,7 4 0,1 3 0,3 7 0,5 2 96,4 7 0,1 7-456,-1 12 0,-5 8 0,-5 7 0,-10 12 388,-12 10 1,-10 4-399,-14 1 0,-13 6 0,-9-1 1,-12-1 106,-14-2 0,-10-6-463,-4 0 0,-4-8 0,4-2 0,4-7-887,4-5 1,5-8 205,6-4 0,9-4 0,7-4 0,11-7 791,10-7 0,4 1 0,2-7 0,0 0 0</inkml:trace>
  <inkml:trace contextRef="#ctx0" brushRef="#br0">23175 17173 7907,'10'5'2488,"-1"0"0,-4 6-1812,5-2 0,-1 4 0,7 3 1,1 1-240,2 2 1,6 5-730,-1-5 1,3 5 0,1-5 0,1-4-33,-1-4 0,1-4 284,-1-7-97,-6 0 0,-1-7 1,-7-4-1,-1-6 1,-4-7 158,-4-3 1,-4-7-1,-2-4 1,-2-3 491,-2-2 1,-4 2-352,4 3 1,0-1-1,5 4 1,0 2-1257,0 3 0,11 4 1093,3 12 0,16 0 0,0 0 0</inkml:trace>
  <inkml:trace contextRef="#ctx0" brushRef="#br0">24071 16491 7933,'10'-51'560,"1"4"1,3 4 349,3 6 0,8 5 0,-2 11 1,-1 9 644,-3 4 0,-4 5-801,0 7 1,-1 6 0,0 10 0,0 9-18,1 7 0,-1 18-630,0 8 1,0 7-1,-1 5 1,-2 4-354,-2 1 0,-5 0-62,-2-39 1,0 0 0,-1 4 0,0-1 0,-1 38-1,0-4-1688,0-3 1,0-9-2370,0-3 4365,-6-10 0,1 0 0,-6-9 0,0-7 0,1-5 0</inkml:trace>
  <inkml:trace contextRef="#ctx0" brushRef="#br0">23915 17102 7867,'0'-14'0,"1"-5"525,4 0 1,4 0 0,12 5 0,7 0 1065,9 0 1,7 4-699,8 1-884,0 6 1,11-4 0,-6 7 0,0 0 0,0 2-2886,0 3 2876,-6-4 0,-3 18 0,-5-3 0</inkml:trace>
  <inkml:trace contextRef="#ctx0" brushRef="#br0">24526 17301 10007,'21'-1'1420,"2"-4"0,12-8-125,8-6 0,7-6-803,12 2 1,1-4 0,2-3 0,-8-2-269,-8-1 1,-18 0-246,-7 4 0,-13 1 0,-6 1 0,-7 3-168,-7 5 1,-9 4 156,-15 0 1,2 7 0,-7 4 0,-2 2-304,-1 2 1,3 6 33,0 4 1,5 9-1,-3 5 1,3 4-356,6 5 1,6 5 384,12 9 0,2-1 0,9 5 1,4-2-234,8-3 1,9-9 376,10-3 1,9-6 0,11-6 0,2-8 145,2-7 0,0-6-186,-1-1 1,-3-8-1,-4-6 1,-5-8-473,-8-5 1,-6-3 317,-6-3 0,-8 0 1,-7-8-1,1-5 321,-3-3 0,6-3 0,-5-5 0</inkml:trace>
  <inkml:trace contextRef="#ctx0" brushRef="#br0">25436 16235 7870,'0'-22'7,"-5"-3"1071,1 6 1,-1 0 1452,5 5-2016,0 6 0,5 16 0,1 17 1,2 14 140,3 12 0,-3 9-401,1 2 1,1 5 0,4 1 0,0 5 66,0 3 0,1-5-404,-1-5 0,0-6 0,-1 2 1,-4-5-388,-4-5 0,-4-9-91,-1-10 1,-3-11 0,-6-6 0,-10-7-271,-6-3 0,-4-1 669,1-5 0,-7-1 0,-3-3 0,-2 0 576,3 1 0,2 1 126,6 2 0,9 2 0,4 4 0,7 8 656,2 8 0,12 5-731,14 2 1,6 4 0,18 1-1,6 0 236,5-4 0,7-5-649,1-11 1,6-1 0,-2-4 0,2-7-926,-2-10 1,-9-3-44,-9-13 0,-12-1 0,-6-8 0,-8-4 915,-6 1 0,1-11 0,-9 2 0</inkml:trace>
  <inkml:trace contextRef="#ctx0" brushRef="#br2">11872 16193 8196,'-41'0'80,"3"0"1,7 0 0,5 0 0,7-2 0,4-1-1,0-2 2164,1 2-1711,6 1 0,4-4 0,10-2 0,7 0 0,5 3 1369,5 4-1692,7 1 1,6 0-1,8 0 1,4 0 0,4 0-1,3-2 1,2-1 527,0-2 0,4 1-655,1 4 0,6 0 0,-2-2 1,4-1-103,1-2 0,-6 0-81,-4 5 1,-7-4 0,-5-1 0,-5 0-905,-8-1 0,-10 4 17,-7-2 0,-10 0 0,-6 1-372,-6-1 1,-11 5 621,-10 9 0,-4-1 0,-5 4 737,-5 2 0,-10 3 0,-2-4 0</inkml:trace>
  <inkml:trace contextRef="#ctx0" brushRef="#br2">11602 16505 8298,'-14'-6'0,"4"3"0,1-7 687,6 7 1,-2-3-1,11 4 1,9-1-1,7-2 753,5 2 0,7 2 0,6 1 0,6 0-352,6 0 0,9-2 838,6-3-1517,-4 4 0,5-7 0,-7 5 0,-2-2 1,-5 2-1,-7 1 0,-6 1 333,-8-4 0,-6 3-2678,-13-2-385,1 2-531,-8 2 2852,0 6 0,-1 2 0,2 6 0</inkml:trace>
  <inkml:trace contextRef="#ctx0" brushRef="#br2">23701 15610 8245,'-28'-24'95,"1"-1"1,3 1-1,5 2 1,5 4-1,3 3 1,2 0 2345,-2 1 1,3 0 81,-2 0-2126,7 6 0,-2 2 0,10 6 0,5 0 0,4 0 1,5 0-1,4 0 1764,4 0-1832,8 0 0,3 0 0,9 0 1,6 0-1,3 0 0,6 0 1,6 0 401,6 0 0,7-2-710,-36 0 0,0-1 0,-2 0 0,1 0 0,1-2 0,1-1 0,-1 1 0,-1 0-81,-2 0 1,1-1-1,1 1 1,-1-1-508,33-3 1,-8-2 0,-13 6-1,-12 2-3007,-13 1 2177,-8 2 1,-17 2-1,-10 3-392,-13 4 0,-10 5 671,-10 5 0,-1-1 0,-14 4 1118,0-2 0,-3-1 0,0-5 0</inkml:trace>
  <inkml:trace contextRef="#ctx0" brushRef="#br2">23872 15610 8245,'-36'0'1095,"1"0"612,7 0-804,5 0 0,15 0-55,13 0 0,6 0 0,5-2 0,3-1 823,5-2 0,4 0-1022,5 5 1,-1-4 0,6-1-1,1 0 489,2-1 0,4 3-669,2-7 1,-3 2 0,5-3 0,-1 3 46,-1 2 1,0-3-868,-4 4 1,-7 0-1,-2 4 1,-4-3-1983,-2 0 0,-4-1 508,-1 5 0,-7 6 0,0 2 1825,-5 0 0,5 5 0,6-5 0</inkml:trace>
  <inkml:trace contextRef="#ctx0" brushRef="#br2">18128 18026 8150,'-19'-9'224,"0"-1"1,2 1 0,1 1 0,3 2 1417,4-1 0,4 6 1,10-4-909,4 4 0,6 1 1,5 0-1,7 0 0,6-2 1,3-1 51,4-2 1,7-4-1,5 2 1,5-1 105,5-3 0,-2 0-295,6 2-529,1-4 1,9 1 0,1-7 0,-1 1 0,-4 4 0,-8 3 0,-9 3-1798,-8 2 1,-9 1 442,-5 5 0,-15 3-394,-9 7 0,-18-1 744,-10 10 0,-8 3 0,-8 2 1,-6 3-2145,-5 1 3080,-7 1 0,-4 5 0,-8 3 0</inkml:trace>
  <inkml:trace contextRef="#ctx0" brushRef="#br2">18199 18339 8150,'-14'0'-1,"4"0"3063,1 0-2330,6-6 0,-2 3 1,11-5-1,9 0 1,8 2-1,9-2 2293,6 0 1,4-2-1878,6-4 0,4 0 0,8 0 0,2 1 63,-2 4 1,-2-4-1212,-1 3 0,-5 4 0,-3 1 0,-6 2 0,-12-2 0,-1 4 0,-15-4 0,-1 10-561,-8 4 1,-4 4-1637,-2 1 2197,0 7 0,0 1 0,0 6 0</inkml:trace>
  <inkml:trace contextRef="#ctx0" brushRef="#br2">31038 13619 8110,'-7'-20'534,"6"-4"1,-4-6 0,7 2 0,9 7 0,12 8 251,12 9 0,14 2 0,6 1 0,6-3 0,0 0 0,2 1-250,4 1 0,4 2 0,3-2 0,2-1-379,-2-2 0,-1 1 0,-4 4 0,-2 0-824,-6 0 1,-9 0 643,-4 0-2224,-10 0 0,-10 0 2247,-9 0 0,-16 0 0,-4 0 0</inkml:trace>
  <inkml:trace contextRef="#ctx0" brushRef="#br2">32033 13036 8188,'-5'-37'377,"1"0"1,0 2 1132,3 4-430,1 7 1,-7 12 0,-4 13 43,-6 12 0,-7 9-636,-9 11 1,-9 8-1,-11 10 1,-2 2-175,27-24 1,-1 1 0,1 0-1,-1 1-269,1 0 1,-1 0-1,1-1 1,0 0-1,-2 4 1,1 0-1,0 1 1,0-1-56,0 1 0,1 0 0,1 1 0,2 1-889,-13 24 1,3-4 0,8-6-1,5-6-1548,8-8 1,1-4 1362,8-14 1,2-6 1083,8-9 0,3-2 0,6-2 0</inkml:trace>
  <inkml:trace contextRef="#ctx0" brushRef="#br2">31208 13307 8188,'0'-43'568,"-4"2"539,-1 3-268,-6 3 0,11 21 1,0 9 363,8 12 1,6 12 0,5 4-1,6 6 123,7 4 1,6-2-1038,9 7 1,8 5 0,7 4 0,0-1-414,1-2 0,0-3-478,3-3 0,1 2 0,-10-7 0,-7-3-398,-4-5 0,-10-4-3432,-3-7 4432,-3-6 0,-1-2 0,-1-6 0</inkml:trace>
  <inkml:trace contextRef="#ctx0" brushRef="#br2">32275 13136 8314,'-2'-8'1264,"-3"2"1,-4 1-443,-4 0 0,-10 2 0,-11 9 0,-15 9-223,-14 7 0,25-8 1,-3 0-521,-5 3 0,-3-1 0,-2 2 0,0 1 0,-1 2 0,0 0 0,0 1 0,1-1-336,0 0 1,1 1 0,1-1 0,0 0 85,1 1 0,1-1 0,7-3 0,1 0 0,-26 15 0,12-3-777,10-1 1,11-1-505,9 1 0,12-7 1452,1-3 0,7-3 0,3-2 0</inkml:trace>
  <inkml:trace contextRef="#ctx0" brushRef="#br2">31251 13122 8263,'0'-29'1099,"3"1"1098,7-1-1193,5 14 0,20 5 0,5 20 0,6 10 0,6 10 0,1 10 1,0 6 1885,-6 6 0,2 3-2815,-2 2 0,-20-26 0,0 1 1,-2 0-1,1 1 0,-1 0 1,0 2-76,-1 0 0,-1 1 0,15 32 0,-20-30 0,-1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3165BB"/>
    </inkml:brush>
    <inkml:brush xml:id="br1">
      <inkml:brushProperty name="width" value="0.05292" units="cm"/>
      <inkml:brushProperty name="height" value="0.05292" units="cm"/>
      <inkml:brushProperty name="color" value="#FF0000"/>
    </inkml:brush>
  </inkml:definitions>
  <inkml:trace contextRef="#ctx0" brushRef="#br0">14033 5971 7195,'0'-14'-162,"0"-1"-1,0 1 1,0-2 413,0-3 0,0 2 1,0-5-1,0 0 1,0 0-1,0-3 240,0-2 1,0-2-1,0 1 1,0-2-83,0-3 0,0 7 0,0-2 0,0 3 187,0 3 1,0 1-414,0 7 0,0 7 0,0 9 1,0 11-86,0 9 1,0 6-65,0 5 1,-4 4 0,-3 7 0,1 2 123,0 1 0,-5 1-117,1-6 1,2 1 0,0-1 0,3-13 1</inkml:trace>
  <inkml:trace contextRef="#ctx0" brushRef="#br0">14839 5942 17620,'-2'-14'212,"-1"-19"226,-5 0 0,0 1-155,1 2 1,3 2-78,0-1-547,-4 7 0,6 2-1498,-3 6 1159,4 6 1,9 3 0,4 10 0,7 4 0,3 4-2582,4 1 2183,1 7 1,3-6 1077,3 4 0,3 3 0,7 1 0</inkml:trace>
  <inkml:trace contextRef="#ctx0" brushRef="#br1">14289 6611 8221,'-9'-19'2,"1"-2"1,2 1 235,2-1 1,-2-3-1,1 4 1,2-2 0,2-2-1,1 0 1,0 2 0,0 2 804,0 2 0,0-2 1,0 1-95,0 1-744,0 9 0,1 3 0,4 7 0,4 6 0,4 7 0,3 8 27,3 5 0,-2 7 0,7 4 0,0 3-82,-2 2 0,5 5-206,-4-1 0,4 5 1,2-5-1,-3-1-446,-2-2 0,-2-2 64,-3-5 1,-5-2 0,2-6-1,-6-3-280,-4-2 1,-8-8 531,-7-7 1,-10-5 0,-6 0 0,-7-2-23,-6-2 1,-4 0 142,-6 0 1,2 0 0,-6 0 0,0-2 158,1-2 1,-1 2 70,10-3 0,-3 4 1,12 1-1,3 1 129,5 4 1,11 8-248,9 6-33,3 6 0,4-5 0,4 6 0,9-3 0,7 1 0,5-2 0,3-1-27,3-1 0,3-9 8,7 4 0,-5-11 0,0 1 1,1-3 13,2-2 1,-5-2 42,-2-3 0,-6-4 0,-3-9 0,-3-1 34,-1 2 1,-4-3-137,-7 1 0,1 0 1,-6 4-1,-2 1-1463,-2 0 639,-1 0 874,0 0 0,7 6 0,1 1 0</inkml:trace>
  <inkml:trace contextRef="#ctx0" brushRef="#br1">14943 6980 8311,'22'-14'0,"4"0"460,-7 0-189,0-7 0,-7 5 0,-2-3 1,-4 4-1,-1 0 0,0 1 0,-4 1 880,-4 4 0,-5-2-856,-6 6 1,0-4 0,-2 4 0,-2 2 14,-1 1 1,-1 4-181,1 3 1,2 4-1,-6 8 1,3 4-92,3 1 0,1 3-480,2 8 0,1-2 1,3 3-1,6-1-324,2 1 1,2 4 235,0-5 1,0 0 0,0-5 0,2-1-9,2-3 1,0-5 465,5-10 0,1 2 0,2-8 364,-2-4 0,1-10 144,-7-8 0,6-6 0,-4 1 0,1-3 227,-1-1 0,5-1-182,-2 1 1,4 1 0,1 3-1,2 5-105,3 3 0,-3 9-468,3 2 0,1 3 1,1 4-1,-1 4-644,1 8 0,3 7 34,-5 7 1,4 2-1,-5 2 701,-6 1 0,9 0 0,-5-4 0</inkml:trace>
  <inkml:trace contextRef="#ctx0" brushRef="#br1">15242 6596 8311,'6'-42'0,"-4"1"1284,2 3-764,-2 9 1,4 6-1,4 8 1,3 8-1,2 7 1,3 7 1133,1 8 0,6 8-1282,-1 1 1,1 9 0,0 5 0,-1 3-349,1 2 1,-4 4-284,-2 1 1,-8 4 0,-3-3-1,-1 3-622,1 6 1,-4-7 214,0 1 0,-2-8 1,-4-4-1,-2-4-1279,-6-1 1,2-8 1944,-1-8 0,-7-4 0,-6 0 0</inkml:trace>
  <inkml:trace contextRef="#ctx0" brushRef="#br1">15228 7080 8311,'0'-14'0,"-5"-5"380,0 0 0,0-2 1,5 4-1,2-2 1074,3 1 1,4 3-845,10 0 0,3 1 0,8 0 0,3 0-214,5 0 1,10 1-366,4 3 1,-3-1-1,-2 7 1,-2 0-170,-3 3 1,1 1-947,-1 0 0,-7 6 1,-5 4-1,-4 2-1253,-1 3 0,-5 0 2111,-1 4 0,-3-3 0,-2 3 0,1-3 226,-1-2 0,-5-4 193,1-1 1,-6 0 17,6 6 1,-7-6 2283,2 1 0,-4-6-638,-1 6 0,0-5-1666,0 4 0,-1-4 0,-2 4-111,-2 2-174,-6 2 0,8-5 0,-5-2-456,1 1 306,3-6 1,4 4 0,0-10 301,0-4 0,4-4 337,1-1 1,6 0-1,-1-1 475,2 1-741,9 0 1,-1 6-1,4 3 1,-5 4 86,-3 1 1,-2 0-323,0 0 1,5 6-1,0 2 1,-1 1-367,-3 1 1,4-5 104,0 4 1,-4-6 0,-6 4-1285,2-1 1139,2-5 1,-5 4 0,-2-8 511,0-2 0,-4-6 0,4 3 0</inkml:trace>
  <inkml:trace contextRef="#ctx0" brushRef="#br1">13123 3796 8213,'0'-62'-116,"2"1"1,4 1 0,7 0-1,4 0 1,2-2 0,0 2 587,0 1 0,2 3 0,-4-1 1,0 1 32,-4 4 0,0 8 0,-8 8 0,-1 1 0,1 5 0,0 5 673,-2 6 1,-3 3 217,-5 2-706,4 6-642,-12 8 0,10 9 0,-5 10 0,0 7 0,2 4 136,-1 3 0,-4 11 0,3 0 0,-1 5 70,-1 5 1,3 6-233,-3 1 1,2 7-1,5-1 1,-2 1-227,2-2 1,2 4 78,1-4 0,0-3 0,0-1 0,0-5-526,0-5 1,0 0 430,0-10 0,0-4 0,0-14 1,-2-7-131,-3-6 1,-3 1 230,-6-8 0,0-4 0,-2-8 0,-1-3 82,-2-5 1,-7-9 173,3-3 1,1-2 0,0-8 0,1-2 244,4-1 1,-4 0 46,2 3 1,5-1 0,6 7 0,2 4 918,3 3-1067,1 7 1,8-1 0,4 10 0,4 6-289,5 6 1,3 5-58,6 6 0,6 5 1,-1 1-1,-2 1-111,-1-1 1,-1 4 164,-1-5 1,1 5 0,-1-5 0,-1-4-39,-3-3 1,3-1 27,-4-7 0,-2 1 1,-2-5-1,-3 0-688,-2 0 0,0-6-524,0-4 0,0-1 0,2 2 1232,3 4 0,-3-9 0,5-2 0</inkml:trace>
  <inkml:trace contextRef="#ctx0" brushRef="#br1">12512 1621 8322,'5'-75'48,"1"4"0,0 8 1,2 8-1,0 9 0,2 7 1,-2 7 956,-4 7 1,3 4-1,-1 9 1,2 2-559,3 5 0,-3 16 0,0 8 0,-2 8-198,-3 6 0,4 8 1,-3 8-1,-2 4-87,-5 5 1,-5 5 0,-8 10 0,-3 1-355,-5 2 1,-1-2 97,1-8 1,-2-2 0,2-6 0,-3 1-96,-1-3 1,5-5 185,4-18 1,5-6-1,5-16 192,4-6 1,18-8-7,10-16 0,11-8 1,11-8-1,6-1-160,6-4 0,3 5-805,-3 2 1,4 5 0,2 4 0,-1 5-2798,-3 3 3579,-6 9 0,-10 0 0,0 7 0</inkml:trace>
  <inkml:trace contextRef="#ctx0" brushRef="#br1">13166 2047 8472,'10'-27'147,"-3"2"1,1 3 827,0 1 1,-3-2 0,3 4 1239,-2 1-2069,-1 9 1,-11 3 0,-5 9 0,-5 5 66,-3 6 0,-6 11-147,1 4 0,-3 1 1,0 7-1,2 3-471,1 1 0,7-3-44,-2 0 1,5-2 0,4 2 0,5-6-188,4-7 0,2-5 542,4-5 0,5-7 0,9-5 0,3-8 12,0-9 1,5-7 116,-4-7 1,-1-5 0,1-2 0,-3 0 506,-3 0 1,1-2-192,1 3 0,-3 1 0,1 6 0,-4 5 410,-4 8-863,1 0 1,2 15-1,-1 4 1,-3 12-648,-1 9 0,2 8 217,-4 4 1,4-1-1,-2 1 1,-1 1 531,0 2 0,-1 2 0,-5-1 0</inkml:trace>
  <inkml:trace contextRef="#ctx0" brushRef="#br1">13607 1265 11022,'0'-34'-251,"5"3"0,-1 0 0,1 6 648,1 6 1,-2 9-1,5 5 1,0 7 1014,-1 8 1,5 5-1129,-4 14 1,3 7-1,-1 7 1,-2 9-61,2 8 0,-5 1-507,-1 11 0,-3-5 0,-2 9 0,-2-1-658,-3 0 0,-2-7 499,-8 3 0,0-11 0,-3-4 0,-2-12-312,-2-9 0,3-13 606,-5-8 1,11-6 0,-1-10 0,3-2 126,3-6 1,-3-10 357,6-9 1,2 1 0,8-7 0,4 2 231,4 0 1,7-1-356,4 6 1,3 6 0,1 3 0,-1 5 113,-3 4 1,1 4-20,-6 6 1,0 1 0,-5 6 0,-1 7 112,-3 8 0,-6 7-331,-8 4 1,-6-2-1,-9 6 1,-5-1-627,-2 0 0,-3-4 38,1 1 0,-1-4 0,2-6 0,4-4-2307,4-3 2804,3-2 0,2 0 0,0 1 0</inkml:trace>
  <inkml:trace contextRef="#ctx0" brushRef="#br1">13792 2189 8650,'14'0'2468,"0"0"1,7-1-1898,2-4 0,9 2-380,1-7 0,5-1 1,-3-6-1,0-4-164,-1-1 1,-5-1 20,-6-6 0,-12 1 1,-1-1-1,-7 1-186,-3-1 1,-13 7 131,-6 3 0,-4 4 0,-2 2 1,1 3 198,-1 6 1,2 4-184,0 4 0,5 11 1,1 8-1,6 6-25,6 4 1,4 3-121,1 7 1,8-5 0,6 0 0,8 0-462,5-2 0,3-3 227,3-9 1,-2-4-1,6-7 1,-1-3-406,0-6 0,-9-8 453,2-6 0,-10-9 0,-2-6 0,-4-5-112,-4-3 1,-6-12 254,2 3 0,-2-17 0,0-4 0,4-11 65,-4 32 0,2-1 0,2-6 1,1-2 156,3-5 1,2-2-1,3-1 1,1-2-1,1-2 1,1 0 0,-1 2-1,0 2 131,-1 3 0,-1 3 0,-1 8 1,-1 3 571,9-24 1,-7 20 1113,-6 13-1040,-7 15 0,3 20 1,-6 14-1,0 11-361,0 9 0,0 14-220,0 12 1,0 6 0,-1-27 0,0 2-1,0 1 1,-1 0 46,0 2 0,0 0 0,-1-1 0,1 0-172,2 2 0,0 1 1,0-4-1,0 0 1,0 0-1,0 0 0,0 37 272,0-10 0,5-12-773,-1-12 0,6-9 0,-5-5 1,-2-5-1315,-2-4 0,-1-8-3137,0-7 4837,0 1 0,0 4 0,0 0 0</inkml:trace>
  <inkml:trace contextRef="#ctx0" brushRef="#br1">19948 2886 8466,'0'-51'0,"5"2"126,-1 7 1,6-1-1,-4 2 1,1 3-1,0 5 1,0 3 392,-1 2 0,0 1 0,-2 3 1,0 5 745,-1 3-359,-1 2 0,-2 3-518,0 6 0,-6 13 0,-4 17 1,-2 7 3,-3 6 0,-4 5-291,0 4 0,-6 8 1,3 8-1,-2 2-245,1 3 0,4 2 4,-5 1 1,5 0 0,-3 1 0,1 3-495,4 0 1,-4 1 296,3-5 0,-3-3 0,4-6 0,-2-12-494,1-8 1,2-14 481,2-9 0,0-10 0,0-4 0,0-6 182,-1-9 1,1-6 53,0-12 0,0-7 0,0-3 1,1-3 312,3-2 0,4 2 23,6 3 0,0-1 1,0 7-1,0 6 470,0 5 1,2 7-382,2 4 0,9 6 0,8 8 0,1 9 312,3 9 1,2 3-423,1 13 0,1-1 0,-1 2 0,1-1-253,-1 1 1,-1-4-48,-3-2 0,1-4 1,-6-5-1,-2-7-235,-1-6 0,-2-6 86,0-10 0,5-11 1,2-12-1,1-9-342,3-4 0,2-8-1631,2-3 1943,5-3 0,-4 4 0,5 2 0</inkml:trace>
  <inkml:trace contextRef="#ctx0" brushRef="#br1">17602 3355 8553,'-14'0'84,"0"0"0,-1 0 1,3 2-1,1 1 0,1 3 1431,-1 2 1,3-3-790,-1 4 1,7-1 0,2 0-432,8-8 1,11-6 0,5-8 0,3-2-12,1-3 1,7-3 0,4-7 0,5-1 183,4-3 0,6-2-371,-2-3 0,5-3 0,4 3 0,4-3-37,0-1 0,3 1-72,-7 3 1,-7 5-1,-11 7 1,-9 6 190,-4 4-147,-7-1 1,-5 17-113,-8 0 1,-4 6-31,-6 8 1,0-4 0,2-1 0,1 2-15,2 2 1,1 1 58,-1 0 1,-4 0 0,6-1 0,-3-2-53,1-1 1,2-1 114,-3 5 1,-2-4 0,3-1 6,-4 2 0,1 2 122,2 1 0,-2-3 1,3 2-1,-4 3 285,-1-1 0,0 7-281,0 2 0,-4 3 0,-1 3 0,2 3 135,1 5 0,-3 3-114,1 2 1,-1 0-1,5-2 1,0-2 54,0-1 0,0-6-184,0 1 1,-5-10-1,0-4-728,2-3 180,-5-8 0,7-3 1,-4-10-4200,4-4 4724,7 2 0,8-5 0,8 4 0</inkml:trace>
  <inkml:trace contextRef="#ctx0" brushRef="#br1">17673 3384 8434,'0'-16'284,"0"-2"1,0-1 0,-1 2 1078,-4 1 0,3 10 0,-3 6 0,2 8-661,-1 4 0,2 7 0,-3 2 0,2 1-680,-2 3 1,4 2-1,-4 2 1,2-1-258,-2 0 0,4-1-605,-4-3 1,3 3 0,4-3 839,3 2 0,2 3 0,8-1 0</inkml:trace>
  <inkml:trace contextRef="#ctx0" brushRef="#br1">21071 3910 14331,'-14'0'-222,"0"0"0,4 0 1,2-2 207,2-3 87,1 4 0,5-7 0,0 3 0,0-4 0,0-4 233,0-1 1,0-1 0,0 1 0,0 0-212,0 0 0,0 0 0,0-2 0,0-3 92,0-5 0,0 2-207,0-2 1,5 1 0,1-6-1,2-1-118,3-3 1,-3-2 62,2-3 0,-1-3 0,5 5 0,1-2-113,-1 0 1,-2 8 279,-2 2 1,3 1 0,-6 8 0,3 0 76,-1-2 0,-4 12-31,5-1 1,-6 7-1,6 3 4,1 0 0,-3 0-98,1 0 0,1 7 0,6 0 0,3 3-183,4-1 1,4-4 156,1 5 1,7-7 0,3 2-1,6-4 78,9-1 1,-1 0 36,9 0 1,2-1 0,2-4 0,2-3 127,1 0 1,-2-5-179,-9 4 1,-2 1 0,-3 0 0,-6 0 74,-7 0 0,-9 5 137,-6-2 0,-11 2 377,1-1-41,-9 2 5,1-4-797,-12 6 1,3 0 100,-7 0 1,7 1-97,-2 4 1,4 3-1,1 6 1,-2 0-52,-3 0 1,4 5 81,-4 0 1,3 7 0,2-3 0,0 6-250,0 4 0,0-3 164,0 3 1,5 2 0,0-2 0,0-1-329,1-2 0,-3-2 257,7 1 0,-7-7 0,3-3 0,-1-4-622,0 0 0,1-3 202,-1-2 0,-2-4-1362,6-6 1748,1 0 1,4 0 443,0 0 0,7 0 1,1 0-1</inkml:trace>
  <inkml:trace contextRef="#ctx0" brushRef="#br1">22578 3398 8585,'-14'0'-130,"0"-5"0,1-1 0,2-1 1,2-1 706,-2 1-351,-2 3 1,7-7-1,6 7 1,7 0-214,6 3 0,9 1 1,7 0-1,7-2 59,5-2 0,8 2 41,3-3 1,10-3 0,6 0 0,6-1 29,-34 4 1,1 0-1,38-2-88,-39 2 1,0 0 0,33-8 0,1 4 0,-6-2-43,-5 1 0,-1-1-79,-20 7 1,3-6 0,-12 5 0,-5 1-473,-7-3 446,-9 6 0,-13-7 0,-4 5 0,-6-2-26,-6 2 0,-7 0-99,-9-2 1,1 2-1,-6-5 1,-1 2-3,-2 2 0,4-2 203,4 1 0,3-4 0,2 3 0,1-1 198,3 1 0,8 0-121,7 1 1,9 3-16,5-2 1,9 2 155,14 2 1,2 2-1,4 2 1,2 6 212,0 2 0,4 4-214,-7 3 0,0-1 0,-5 5 1,1 2-90,-1 2 1,-7-3-101,-7 0 1,-6-2-1,-8 3 1,-2-1-112,-2 1 1,-9-4-302,-6-2 1,-6-4-1,3 0 1,0-3-1729,3-2 2128,3 2 0,2-10 0,-1 4 0</inkml:trace>
  <inkml:trace contextRef="#ctx0" brushRef="#br1">24256 2559 17939,'-5'-33'-2228,"0"1"0,2 5 2078,2 7 0,1 4 409,0 2 131,0 6 0,0 3 0,0 10 0,0 6 0,0 5 337,0 3 0,0 6-594,0-1 0,0 9 1,1 3-1,2 2-67,2 0 0,5 0-596,-6 5 0,6 1 0,-5 2 0,-1 1-585,3-1 0,-6-2 573,4-1 0,-3 4 0,-2 0 0,0-1-969,0-2 0,-5-2 1546,0-5 0,-6 5 0,3-6 1</inkml:trace>
  <inkml:trace contextRef="#ctx0" brushRef="#br1">24654 3042 17770,'0'-22'-2625,"0"2"2425,0 5 386,0 8 1,-2 2 0,-2 10 455,-6 4 0,-2 5-754,-3 5 0,1 2 0,0 4 1,0-1-514,-1 1 0,3-4 302,2-3 1,4 3 0,6-2-1,0-2-1054,0-1 0,0-6 1151,0-1 0,2-6 1,2 2-1,7-3 645,7-2 1,-2-2-4,3-3 1,1-3 0,1-6-1,-1 0 158,1 0 0,-1-1-268,-1 1 1,-3 2 0,5 1 0,-3 1 349,1-1 1,0 5-647,-4 1 0,-1 2 0,0 0-987,0-2 1221,0 0 1,1 5-1,-1 0 1</inkml:trace>
  <inkml:trace contextRef="#ctx0" brushRef="#br1">25066 2459 17282,'15'-36'-3167,"-1"1"2251,0 7 1225,-6 6 0,5 3 0,-4 9 0,4 7 0,1 6 502,0 7 1,-4 9-935,-1 5 0,-4 9 0,3 5 1,-2 3-52,-3 1 0,3 7-196,-1 3 1,0 4-1,-5-1 1,0-1-555,0-2 0,-6 3 660,-4 2 1,-3-5-1,-1-14 1,-2-6-372,-2-7 1,2 0 547,-3-6 0,3-6 0,2-9 1,0-2 161,-1-2 0,7-6 164,4-4 1,2-4 0,4-3 0,2-4 162,6-1 0,9-2-188,5-4 1,7 6 0,4 3-1,1 3 197,4 2 1,1 1-253,1 4 1,-5 2 0,-4 7 0,-5 2 95,-4 3 0,-5 7-318,-9 7 0,-10 7 0,-13-1 0,-8 5-98,-7 3 1,-10-1 239,0-9 0,-3 3 0,0-7 0,3-2-193,5-1 0,9-4-390,5-2 1,8 1 77,11-6 0,11-7 306,22-7 0,5-4 1,10-1-1,4-2 39,3-3 1,2 3 217,0-3 0,-2 3 0,-3 2 1,-4 0 478,-4 0 1,-14 4 1207,-6 1-1090,-7 6 0,-11-4-483,-6 7 1,-6 2 0,-8 3 0,0 3-10,-1-1-452,7 6 0,2-10 1,6 7-556,0 1 1,6-5 581,4-1 0,9-4 0,3-2 0,2-4 37,-1-4 1,1-4 236,5-1 0,-1-2 0,-1-3 0,-2-5-38,-1-3 0,-2-3-176,2-3 1,-4-8-1,-4-9 1,1-6-322,2-7 0,2-6 285,-2-7 1,-2 2-1,-5 34 1,0-1-1,0 1 1,0-1 77,-1 1 1,0 2-1,9-27 132,-6 13 0,-1 18 0,-3 11 918,-6 5-789,-2 10 0,-2 4 0,-2 8 0,-1 8 132,-2 5 0,-4 5-307,4 6 0,0 7 1,5 3-1,0 5 194,0 4 1,0 2-307,0 3 0,7 4 1,4-4-1,5 3-155,3 2 0,4-2 102,-4-3 1,6 0 0,-1-6 0,3-3-115,1-2 1,-5-10-309,-4-12 0,-5-3 588,-5-2 1,-2 1 0,-7-1-1</inkml:trace>
  <inkml:trace contextRef="#ctx0" brushRef="#br1">20047 6312 8520,'0'-28'62,"0"-1"0,0 2 1,2 2-1,3 1 1,4 1 440,4 1 1,-4 3 0,1 8 0,1 3-1,2 1 1,1 6 137,0 4 0,0 5 0,-1 9 0,-4 5-383,-4 7 0,-3 9 1,-4 0-1,-4 4-137,-8 6 0,-7-3 1,-9 8-1,-2 0-50,-1 3 1,-5-1-234,5-3 1,-2 3 0,4-4 0,-1-2-152,5-7 1,12-5 211,10-9 1,8-6 0,13-4 0,18-7-139,19-7 1,18-4 125,-30-1 0,3-2 0,5-3 0,2-1 0,4-3 0,2 0 1,2-1-1,0 1-514,2 0 1,0-1-1,0-1 1,1-1 538,2 1 1,0 1-1,-2 0 1,-1-1-1,0 1 1,-2-1-1,-2 0 1,-2 0 7,-5 1 1,-2 0-1,-4-2 1,-2-1 9,24-10 0,-4 2 0,-12-1 1,-9-1 252,-11 2 0,-14-5 123,-11 3 0,-5 2 0,-6 0 1,-9 1 246,-7 4 0,-6 3-447,-5 4 0,-5 2 0,-8 5 0,-2-1 73,3 0 1,0 4 126,3 5 0,1-2 1,3 7-1,6 1-424,7 1 1,9 3 8,7-1 0,5 2 1,3 1-1,10 2-58,15-2 0,11 4 156,12-2 0,5 0 0,8-5 1,2 0-18,-2 1 1,-2-1 163,-1 0 1,-8-1 0,-8-2 0,-11-2 188,-9 2 1,-13-3-181,-8 2 0,-8-1 1,-11 7-1,-6 1-456,-7 2 0,-4 6-625,-7-1 0,0 3 0,2 1 936,3 1 0,-9 6 0,3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16/01/2025</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38" kern="1200">
        <a:solidFill>
          <a:schemeClr val="tx1"/>
        </a:solidFill>
        <a:latin typeface="+mn-lt"/>
        <a:ea typeface="ＭＳ Ｐゴシック" charset="0"/>
        <a:cs typeface="+mn-cs"/>
      </a:defRPr>
    </a:lvl1pPr>
    <a:lvl2pPr marL="586130" algn="l" rtl="0" eaLnBrk="0" fontAlgn="base" hangingPunct="0">
      <a:spcBef>
        <a:spcPct val="30000"/>
      </a:spcBef>
      <a:spcAft>
        <a:spcPct val="0"/>
      </a:spcAft>
      <a:defRPr sz="1538" kern="1200">
        <a:solidFill>
          <a:schemeClr val="tx1"/>
        </a:solidFill>
        <a:latin typeface="+mn-lt"/>
        <a:ea typeface="ＭＳ Ｐゴシック" charset="0"/>
        <a:cs typeface="+mn-cs"/>
      </a:defRPr>
    </a:lvl2pPr>
    <a:lvl3pPr marL="1172261" algn="l" rtl="0" eaLnBrk="0" fontAlgn="base" hangingPunct="0">
      <a:spcBef>
        <a:spcPct val="30000"/>
      </a:spcBef>
      <a:spcAft>
        <a:spcPct val="0"/>
      </a:spcAft>
      <a:defRPr sz="1538" kern="1200">
        <a:solidFill>
          <a:schemeClr val="tx1"/>
        </a:solidFill>
        <a:latin typeface="+mn-lt"/>
        <a:ea typeface="ＭＳ Ｐゴシック" charset="0"/>
        <a:cs typeface="+mn-cs"/>
      </a:defRPr>
    </a:lvl3pPr>
    <a:lvl4pPr marL="1758391" algn="l" rtl="0" eaLnBrk="0" fontAlgn="base" hangingPunct="0">
      <a:spcBef>
        <a:spcPct val="30000"/>
      </a:spcBef>
      <a:spcAft>
        <a:spcPct val="0"/>
      </a:spcAft>
      <a:defRPr sz="1538" kern="1200">
        <a:solidFill>
          <a:schemeClr val="tx1"/>
        </a:solidFill>
        <a:latin typeface="+mn-lt"/>
        <a:ea typeface="ＭＳ Ｐゴシック" charset="0"/>
        <a:cs typeface="+mn-cs"/>
      </a:defRPr>
    </a:lvl4pPr>
    <a:lvl5pPr marL="2344522" algn="l" rtl="0" eaLnBrk="0" fontAlgn="base" hangingPunct="0">
      <a:spcBef>
        <a:spcPct val="30000"/>
      </a:spcBef>
      <a:spcAft>
        <a:spcPct val="0"/>
      </a:spcAft>
      <a:defRPr sz="1538" kern="1200">
        <a:solidFill>
          <a:schemeClr val="tx1"/>
        </a:solidFill>
        <a:latin typeface="+mn-lt"/>
        <a:ea typeface="ＭＳ Ｐゴシック" charset="0"/>
        <a:cs typeface="+mn-cs"/>
      </a:defRPr>
    </a:lvl5pPr>
    <a:lvl6pPr marL="2930652" algn="l" defTabSz="1172261" rtl="0" eaLnBrk="1" latinLnBrk="0" hangingPunct="1">
      <a:defRPr sz="1538" kern="1200">
        <a:solidFill>
          <a:schemeClr val="tx1"/>
        </a:solidFill>
        <a:latin typeface="+mn-lt"/>
        <a:ea typeface="+mn-ea"/>
        <a:cs typeface="+mn-cs"/>
      </a:defRPr>
    </a:lvl6pPr>
    <a:lvl7pPr marL="3516782" algn="l" defTabSz="1172261" rtl="0" eaLnBrk="1" latinLnBrk="0" hangingPunct="1">
      <a:defRPr sz="1538" kern="1200">
        <a:solidFill>
          <a:schemeClr val="tx1"/>
        </a:solidFill>
        <a:latin typeface="+mn-lt"/>
        <a:ea typeface="+mn-ea"/>
        <a:cs typeface="+mn-cs"/>
      </a:defRPr>
    </a:lvl7pPr>
    <a:lvl8pPr marL="4102913" algn="l" defTabSz="1172261" rtl="0" eaLnBrk="1" latinLnBrk="0" hangingPunct="1">
      <a:defRPr sz="1538" kern="1200">
        <a:solidFill>
          <a:schemeClr val="tx1"/>
        </a:solidFill>
        <a:latin typeface="+mn-lt"/>
        <a:ea typeface="+mn-ea"/>
        <a:cs typeface="+mn-cs"/>
      </a:defRPr>
    </a:lvl8pPr>
    <a:lvl9pPr marL="4689043" algn="l" defTabSz="1172261" rtl="0" eaLnBrk="1" latinLnBrk="0" hangingPunct="1">
      <a:defRPr sz="15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2" indent="0" algn="ctr">
              <a:buNone/>
              <a:defRPr/>
            </a:lvl2pPr>
            <a:lvl3pPr marL="914364" indent="0" algn="ctr">
              <a:buNone/>
              <a:defRPr/>
            </a:lvl3pPr>
            <a:lvl4pPr marL="1371545" indent="0" algn="ctr">
              <a:buNone/>
              <a:defRPr/>
            </a:lvl4pPr>
            <a:lvl5pPr marL="1828727" indent="0" algn="ctr">
              <a:buNone/>
              <a:defRPr/>
            </a:lvl5pPr>
            <a:lvl6pPr marL="2285909" indent="0" algn="ctr">
              <a:buNone/>
              <a:defRPr/>
            </a:lvl6pPr>
            <a:lvl7pPr marL="2743091" indent="0" algn="ctr">
              <a:buNone/>
              <a:defRPr/>
            </a:lvl7pPr>
            <a:lvl8pPr marL="3200272" indent="0" algn="ctr">
              <a:buNone/>
              <a:defRPr/>
            </a:lvl8pPr>
            <a:lvl9pPr marL="3657454"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16/01/2025</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720"/>
              </a:spcAft>
              <a:defRPr>
                <a:latin typeface="Gill Sans MT" panose="020B0502020104020203" pitchFamily="34" charset="77"/>
              </a:defRPr>
            </a:lvl1pPr>
            <a:lvl2pPr>
              <a:spcAft>
                <a:spcPts val="720"/>
              </a:spcAft>
              <a:defRPr>
                <a:latin typeface="Gill Sans MT" panose="020B0502020104020203" pitchFamily="34" charset="77"/>
              </a:defRPr>
            </a:lvl2pPr>
            <a:lvl3pPr>
              <a:spcAft>
                <a:spcPts val="720"/>
              </a:spcAft>
              <a:defRPr>
                <a:latin typeface="Gill Sans MT" panose="020B0502020104020203" pitchFamily="34" charset="77"/>
              </a:defRPr>
            </a:lvl3pPr>
            <a:lvl4pPr>
              <a:spcAft>
                <a:spcPts val="720"/>
              </a:spcAft>
              <a:defRPr>
                <a:latin typeface="Gill Sans MT" panose="020B0502020104020203" pitchFamily="34" charset="77"/>
              </a:defRPr>
            </a:lvl4pPr>
            <a:lvl5pPr>
              <a:spcAft>
                <a:spcPts val="72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16/01/2025</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2" indent="0">
              <a:buNone/>
              <a:defRPr sz="1800"/>
            </a:lvl2pPr>
            <a:lvl3pPr marL="914364" indent="0">
              <a:buNone/>
              <a:defRPr sz="1600"/>
            </a:lvl3pPr>
            <a:lvl4pPr marL="1371545" indent="0">
              <a:buNone/>
              <a:defRPr sz="1400"/>
            </a:lvl4pPr>
            <a:lvl5pPr marL="1828727" indent="0">
              <a:buNone/>
              <a:defRPr sz="1400"/>
            </a:lvl5pPr>
            <a:lvl6pPr marL="2285909" indent="0">
              <a:buNone/>
              <a:defRPr sz="1400"/>
            </a:lvl6pPr>
            <a:lvl7pPr marL="2743091" indent="0">
              <a:buNone/>
              <a:defRPr sz="1400"/>
            </a:lvl7pPr>
            <a:lvl8pPr marL="3200272" indent="0">
              <a:buNone/>
              <a:defRPr sz="1400"/>
            </a:lvl8pPr>
            <a:lvl9pPr marL="3657454"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16/01/2025</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16/01/2025</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4"/>
            <a:ext cx="5389033"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16/01/2025</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16/01/2025</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16/01/2025</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16/01/2025</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https://cdn-assets-eu.frontify.com/s3/frontify-enterprise-files-eu/eyJwYXRoIjoiaW1wZXJpYWwtY29sbGVnZS1sb25kb25cL2ZpbGVcL1YyMTZWb1JEVnpjTFJSTGlnSmlVLmVwcyJ9:imperial-college-london:L_hshkpeN472j5rziG7SuEf_HBwuQtPm1Gc5ixkNMYc?width=516"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609600" y="1268414"/>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16/01/2025</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Picture 1" descr="Logo PMS Blue">
            <a:extLst>
              <a:ext uri="{FF2B5EF4-FFF2-40B4-BE49-F238E27FC236}">
                <a16:creationId xmlns:a16="http://schemas.microsoft.com/office/drawing/2014/main" id="{FCD34009-A60C-A4E5-1F51-42534646FEB8}"/>
              </a:ext>
            </a:extLst>
          </p:cNvPr>
          <p:cNvPicPr>
            <a:picLocks noChangeAspect="1" noChangeArrowheads="1"/>
          </p:cNvPicPr>
          <p:nvPr userDrawn="1"/>
        </p:nvPicPr>
        <p:blipFill>
          <a:blip r:embed="rId10" r:link="rId11">
            <a:extLst>
              <a:ext uri="{28A0092B-C50C-407E-A947-70E740481C1C}">
                <a14:useLocalDpi xmlns:a14="http://schemas.microsoft.com/office/drawing/2010/main" val="0"/>
              </a:ext>
            </a:extLst>
          </a:blip>
          <a:srcRect/>
          <a:stretch>
            <a:fillRect/>
          </a:stretch>
        </p:blipFill>
        <p:spPr bwMode="auto">
          <a:xfrm>
            <a:off x="9840416" y="286433"/>
            <a:ext cx="2082304" cy="20464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p:titleStyle>
    <p:bodyStyle>
      <a:lvl1pPr marL="342887" indent="-342887" algn="l" rtl="0" eaLnBrk="0" fontAlgn="base" hangingPunct="0">
        <a:spcBef>
          <a:spcPct val="20000"/>
        </a:spcBef>
        <a:spcAft>
          <a:spcPct val="0"/>
        </a:spcAft>
        <a:buFont typeface="Verdana" panose="020B0604030504040204" pitchFamily="34" charset="0"/>
        <a:buChar char="−"/>
        <a:defRPr sz="2400">
          <a:solidFill>
            <a:schemeClr val="tx1"/>
          </a:solidFill>
          <a:latin typeface="Gill Sans MT" panose="020B0502020104020203" pitchFamily="34" charset="77"/>
          <a:ea typeface="ＭＳ Ｐゴシック" charset="0"/>
          <a:cs typeface="+mn-cs"/>
        </a:defRPr>
      </a:lvl1pPr>
      <a:lvl2pPr marL="742920" indent="-285738"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Arial" charset="0"/>
          <a:cs typeface="+mn-cs"/>
        </a:defRPr>
      </a:lvl2pPr>
      <a:lvl3pPr marL="1142954" indent="-228590"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600136"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4pPr>
      <a:lvl5pPr marL="2057317"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5pPr>
      <a:lvl6pPr marL="2514499"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6pPr>
      <a:lvl7pPr marL="2971681"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7pPr>
      <a:lvl8pPr marL="3428863"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8pPr>
      <a:lvl9pPr marL="3886044"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1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5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customXml" Target="../ink/ink28.xml"/></Relationships>
</file>

<file path=ppt/slides/_rels/slide32.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customXml" Target="../ink/ink34.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customXml" Target="../ink/ink35.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43.xml"/></Relationships>
</file>

<file path=ppt/slides/_rels/slide5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customXml" Target="../ink/ink44.xml"/></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67.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69.png"/><Relationship Id="rId1" Type="http://schemas.openxmlformats.org/officeDocument/2006/relationships/slideLayout" Target="../slideLayouts/slideLayout4.xml"/><Relationship Id="rId5" Type="http://schemas.openxmlformats.org/officeDocument/2006/relationships/image" Target="../media/image71.png"/><Relationship Id="rId4" Type="http://schemas.openxmlformats.org/officeDocument/2006/relationships/customXml" Target="../ink/ink46.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customXml" Target="../ink/ink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70.png"/><Relationship Id="rId2"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35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20" indent="-285738">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2954" indent="-22859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136" indent="-22859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317" indent="-22859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499"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681"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8863"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044"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400"/>
              <a:pPr>
                <a:spcBef>
                  <a:spcPct val="0"/>
                </a:spcBef>
                <a:buFontTx/>
                <a:buNone/>
              </a:pPr>
              <a:t>1</a:t>
            </a:fld>
            <a:endParaRPr lang="en-GB" altLang="en-US" sz="1400" dirty="0"/>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9912351" y="6237288"/>
            <a:ext cx="358775"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800" dirty="0"/>
          </a:p>
        </p:txBody>
      </p:sp>
      <p:sp>
        <p:nvSpPr>
          <p:cNvPr id="4" name="Rectangle 3">
            <a:extLst>
              <a:ext uri="{FF2B5EF4-FFF2-40B4-BE49-F238E27FC236}">
                <a16:creationId xmlns:a16="http://schemas.microsoft.com/office/drawing/2014/main" id="{5E18BEC9-A3BB-7FCC-2484-4024CA13A7BA}"/>
              </a:ext>
            </a:extLst>
          </p:cNvPr>
          <p:cNvSpPr/>
          <p:nvPr/>
        </p:nvSpPr>
        <p:spPr>
          <a:xfrm>
            <a:off x="10661972" y="6289428"/>
            <a:ext cx="49074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Box 2">
            <a:extLst>
              <a:ext uri="{FF2B5EF4-FFF2-40B4-BE49-F238E27FC236}">
                <a16:creationId xmlns:a16="http://schemas.microsoft.com/office/drawing/2014/main" id="{B77063AF-76E9-3AF9-34E4-41C5C4772C6F}"/>
              </a:ext>
            </a:extLst>
          </p:cNvPr>
          <p:cNvSpPr txBox="1">
            <a:spLocks noChangeArrowheads="1"/>
          </p:cNvSpPr>
          <p:nvPr/>
        </p:nvSpPr>
        <p:spPr bwMode="auto">
          <a:xfrm>
            <a:off x="983432" y="1844824"/>
            <a:ext cx="806489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sz="3600" dirty="0">
                <a:solidFill>
                  <a:srgbClr val="003D7D"/>
                </a:solidFill>
              </a:rPr>
              <a:t>Bayesian Models</a:t>
            </a:r>
          </a:p>
          <a:p>
            <a:pPr eaLnBrk="1" hangingPunct="1">
              <a:spcBef>
                <a:spcPct val="0"/>
              </a:spcBef>
              <a:buNone/>
            </a:pPr>
            <a:endParaRPr lang="en-GB" sz="3200" dirty="0">
              <a:solidFill>
                <a:srgbClr val="7030A0"/>
              </a:solidFill>
            </a:endParaRPr>
          </a:p>
        </p:txBody>
      </p:sp>
      <p:sp>
        <p:nvSpPr>
          <p:cNvPr id="3" name="Text Box 4">
            <a:extLst>
              <a:ext uri="{FF2B5EF4-FFF2-40B4-BE49-F238E27FC236}">
                <a16:creationId xmlns:a16="http://schemas.microsoft.com/office/drawing/2014/main" id="{82C1E2C9-7FAC-E0DC-84B0-B9747FE67F36}"/>
              </a:ext>
            </a:extLst>
          </p:cNvPr>
          <p:cNvSpPr txBox="1">
            <a:spLocks noChangeArrowheads="1"/>
          </p:cNvSpPr>
          <p:nvPr/>
        </p:nvSpPr>
        <p:spPr bwMode="auto">
          <a:xfrm>
            <a:off x="983432" y="4293096"/>
            <a:ext cx="914501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Department of Brain Sciences &amp;</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School of Convergence Science in Human and Artificial Intelligence</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sz="1600" noProof="0" dirty="0">
                <a:solidFill>
                  <a:srgbClr val="003D7D"/>
                </a:solidFill>
              </a:rPr>
              <a:t>January 2025</a:t>
            </a:r>
          </a:p>
        </p:txBody>
      </p:sp>
      <p:pic>
        <p:nvPicPr>
          <p:cNvPr id="5" name="Picture 4" descr="A colorful letters and numbers&#10;&#10;Description automatically generated">
            <a:extLst>
              <a:ext uri="{FF2B5EF4-FFF2-40B4-BE49-F238E27FC236}">
                <a16:creationId xmlns:a16="http://schemas.microsoft.com/office/drawing/2014/main" id="{99AC9702-1AE1-146C-6DC3-302C5C320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00" y="836712"/>
            <a:ext cx="2253532" cy="1147068"/>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C2AB432-26BC-8D01-8192-7F5AC24679DE}"/>
                  </a:ext>
                </a:extLst>
              </p14:cNvPr>
              <p14:cNvContentPartPr/>
              <p14:nvPr/>
            </p14:nvContentPartPr>
            <p14:xfrm>
              <a:off x="185040" y="363240"/>
              <a:ext cx="11372760" cy="6300000"/>
            </p14:xfrm>
          </p:contentPart>
        </mc:Choice>
        <mc:Fallback>
          <p:pic>
            <p:nvPicPr>
              <p:cNvPr id="6" name="Ink 5">
                <a:extLst>
                  <a:ext uri="{FF2B5EF4-FFF2-40B4-BE49-F238E27FC236}">
                    <a16:creationId xmlns:a16="http://schemas.microsoft.com/office/drawing/2014/main" id="{DC2AB432-26BC-8D01-8192-7F5AC24679DE}"/>
                  </a:ext>
                </a:extLst>
              </p:cNvPr>
              <p:cNvPicPr/>
              <p:nvPr/>
            </p:nvPicPr>
            <p:blipFill>
              <a:blip r:embed="rId5"/>
              <a:stretch>
                <a:fillRect/>
              </a:stretch>
            </p:blipFill>
            <p:spPr>
              <a:xfrm>
                <a:off x="175680" y="353880"/>
                <a:ext cx="11391480" cy="63187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𝑦</m:t>
                        </m:r>
                      </m:e>
                      <m:e>
                        <m:r>
                          <a:rPr lang="en-GB" i="1">
                            <a:latin typeface="Cambria Math" panose="02040503050406030204" pitchFamily="18" charset="0"/>
                          </a:rPr>
                          <m:t>𝑋</m:t>
                        </m:r>
                      </m:e>
                    </m:d>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𝑋</m:t>
                            </m:r>
                          </m:e>
                          <m:e>
                            <m:r>
                              <a:rPr lang="en-GB" i="1">
                                <a:latin typeface="Cambria Math" panose="02040503050406030204" pitchFamily="18" charset="0"/>
                              </a:rPr>
                              <m:t>𝑦</m:t>
                            </m:r>
                          </m:e>
                        </m:d>
                        <m:r>
                          <a:rPr lang="en-GB" i="1">
                            <a:latin typeface="Cambria Math" panose="02040503050406030204" pitchFamily="18" charset="0"/>
                          </a:rPr>
                          <m:t>.  </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den>
                    </m:f>
                  </m:oMath>
                </a14:m>
                <a:r>
                  <a:rPr lang="en-GB" sz="288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features are conditionally independent, we can say:</a:t>
                </a:r>
              </a:p>
              <a:p>
                <a:pPr marL="0" indent="0">
                  <a:buNone/>
                </a:pPr>
                <a:endParaRPr lang="en-GB" dirty="0"/>
              </a:p>
              <a:p>
                <a:pPr marL="0" indent="0">
                  <a:buNone/>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den>
                    </m:f>
                  </m:oMath>
                </a14:m>
                <a:r>
                  <a:rPr lang="en-GB" sz="2880" dirty="0"/>
                  <a:t> </a:t>
                </a:r>
              </a:p>
              <a:p>
                <a:pPr marL="0" indent="0">
                  <a:buNone/>
                </a:pPr>
                <a:r>
                  <a:rPr lang="en-GB" sz="288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3360" dirty="0"/>
                  <a:t> </a:t>
                </a:r>
              </a:p>
              <a:p>
                <a:pPr marL="0" indent="0">
                  <a:buNone/>
                </a:pPr>
                <a:endParaRPr lang="en-GB" sz="288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r="-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0FBE275-F33B-B983-B048-A89734F4ED27}"/>
                  </a:ext>
                </a:extLst>
              </p14:cNvPr>
              <p14:cNvContentPartPr/>
              <p14:nvPr/>
            </p14:nvContentPartPr>
            <p14:xfrm>
              <a:off x="711720" y="159120"/>
              <a:ext cx="11388600" cy="6105600"/>
            </p14:xfrm>
          </p:contentPart>
        </mc:Choice>
        <mc:Fallback>
          <p:pic>
            <p:nvPicPr>
              <p:cNvPr id="5" name="Ink 4">
                <a:extLst>
                  <a:ext uri="{FF2B5EF4-FFF2-40B4-BE49-F238E27FC236}">
                    <a16:creationId xmlns:a16="http://schemas.microsoft.com/office/drawing/2014/main" id="{90FBE275-F33B-B983-B048-A89734F4ED27}"/>
                  </a:ext>
                </a:extLst>
              </p:cNvPr>
              <p:cNvPicPr/>
              <p:nvPr/>
            </p:nvPicPr>
            <p:blipFill>
              <a:blip r:embed="rId4"/>
              <a:stretch>
                <a:fillRect/>
              </a:stretch>
            </p:blipFill>
            <p:spPr>
              <a:xfrm>
                <a:off x="702360" y="149760"/>
                <a:ext cx="11407320" cy="6124320"/>
              </a:xfrm>
              <a:prstGeom prst="rect">
                <a:avLst/>
              </a:prstGeom>
            </p:spPr>
          </p:pic>
        </mc:Fallback>
      </mc:AlternateContent>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471" y="1441579"/>
            <a:ext cx="4095815" cy="1296144"/>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30DE8CE-3841-525A-83D8-F6E04CD129DA}"/>
                  </a:ext>
                </a:extLst>
              </p14:cNvPr>
              <p14:cNvContentPartPr/>
              <p14:nvPr/>
            </p14:nvContentPartPr>
            <p14:xfrm>
              <a:off x="563760" y="952560"/>
              <a:ext cx="10891800" cy="3654000"/>
            </p14:xfrm>
          </p:contentPart>
        </mc:Choice>
        <mc:Fallback>
          <p:pic>
            <p:nvPicPr>
              <p:cNvPr id="3" name="Ink 2">
                <a:extLst>
                  <a:ext uri="{FF2B5EF4-FFF2-40B4-BE49-F238E27FC236}">
                    <a16:creationId xmlns:a16="http://schemas.microsoft.com/office/drawing/2014/main" id="{730DE8CE-3841-525A-83D8-F6E04CD129DA}"/>
                  </a:ext>
                </a:extLst>
              </p:cNvPr>
              <p:cNvPicPr/>
              <p:nvPr/>
            </p:nvPicPr>
            <p:blipFill>
              <a:blip r:embed="rId4"/>
              <a:stretch>
                <a:fillRect/>
              </a:stretch>
            </p:blipFill>
            <p:spPr>
              <a:xfrm>
                <a:off x="554400" y="943200"/>
                <a:ext cx="10910520" cy="3672720"/>
              </a:xfrm>
              <a:prstGeom prst="rect">
                <a:avLst/>
              </a:prstGeom>
            </p:spPr>
          </p:pic>
        </mc:Fallback>
      </mc:AlternateContent>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891132743"/>
              </p:ext>
            </p:extLst>
          </p:nvPr>
        </p:nvGraphicFramePr>
        <p:xfrm>
          <a:off x="1516476" y="1787218"/>
          <a:ext cx="4603463" cy="4450080"/>
        </p:xfrm>
        <a:graphic>
          <a:graphicData uri="http://schemas.openxmlformats.org/drawingml/2006/table">
            <a:tbl>
              <a:tblPr>
                <a:tableStyleId>{5C22544A-7EE6-4342-B048-85BDC9FD1C3A}</a:tableStyleId>
              </a:tblPr>
              <a:tblGrid>
                <a:gridCol w="1147078">
                  <a:extLst>
                    <a:ext uri="{9D8B030D-6E8A-4147-A177-3AD203B41FA5}">
                      <a16:colId xmlns:a16="http://schemas.microsoft.com/office/drawing/2014/main" val="3454517217"/>
                    </a:ext>
                  </a:extLst>
                </a:gridCol>
                <a:gridCol w="950506">
                  <a:extLst>
                    <a:ext uri="{9D8B030D-6E8A-4147-A177-3AD203B41FA5}">
                      <a16:colId xmlns:a16="http://schemas.microsoft.com/office/drawing/2014/main" val="1959795726"/>
                    </a:ext>
                  </a:extLst>
                </a:gridCol>
                <a:gridCol w="1123325">
                  <a:extLst>
                    <a:ext uri="{9D8B030D-6E8A-4147-A177-3AD203B41FA5}">
                      <a16:colId xmlns:a16="http://schemas.microsoft.com/office/drawing/2014/main" val="2549682635"/>
                    </a:ext>
                  </a:extLst>
                </a:gridCol>
                <a:gridCol w="1382554">
                  <a:extLst>
                    <a:ext uri="{9D8B030D-6E8A-4147-A177-3AD203B41FA5}">
                      <a16:colId xmlns:a16="http://schemas.microsoft.com/office/drawing/2014/main" val="3264904379"/>
                    </a:ext>
                  </a:extLst>
                </a:gridCol>
              </a:tblGrid>
              <a:tr h="445008">
                <a:tc>
                  <a:txBody>
                    <a:bodyPr/>
                    <a:lstStyle/>
                    <a:p>
                      <a:r>
                        <a:rPr lang="en-GB" sz="1400" b="0" dirty="0">
                          <a:solidFill>
                            <a:schemeClr val="tx1"/>
                          </a:solidFill>
                          <a:latin typeface="Gill Sans MT" panose="020B0502020104020203" pitchFamily="34" charset="77"/>
                        </a:rPr>
                        <a:t>Patient #01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445008">
                <a:tc>
                  <a:txBody>
                    <a:bodyPr/>
                    <a:lstStyle/>
                    <a:p>
                      <a:r>
                        <a:rPr lang="en-GB" sz="1400" b="0" dirty="0">
                          <a:solidFill>
                            <a:schemeClr val="tx1"/>
                          </a:solidFill>
                          <a:latin typeface="Gill Sans MT" panose="020B0502020104020203" pitchFamily="34" charset="77"/>
                        </a:rPr>
                        <a:t>Patient #02</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445008">
                <a:tc>
                  <a:txBody>
                    <a:bodyPr/>
                    <a:lstStyle/>
                    <a:p>
                      <a:r>
                        <a:rPr lang="en-GB" sz="1400" b="0" dirty="0">
                          <a:solidFill>
                            <a:schemeClr val="tx1"/>
                          </a:solidFill>
                          <a:latin typeface="Gill Sans MT" panose="020B0502020104020203" pitchFamily="34" charset="77"/>
                        </a:rPr>
                        <a:t>Patient #03</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#04</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#05</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#06</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#07</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#08</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#09</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#10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2568716" y="1317395"/>
            <a:ext cx="901209" cy="313932"/>
          </a:xfrm>
          <a:prstGeom prst="rect">
            <a:avLst/>
          </a:prstGeom>
          <a:noFill/>
        </p:spPr>
        <p:txBody>
          <a:bodyPr wrap="none" rtlCol="0">
            <a:spAutoFit/>
          </a:bodyPr>
          <a:lstStyle/>
          <a:p>
            <a:r>
              <a:rPr lang="en-GB" sz="144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3866383" y="1295855"/>
            <a:ext cx="481222" cy="313932"/>
          </a:xfrm>
          <a:prstGeom prst="rect">
            <a:avLst/>
          </a:prstGeom>
          <a:noFill/>
        </p:spPr>
        <p:txBody>
          <a:bodyPr wrap="none" rtlCol="0">
            <a:spAutoFit/>
          </a:bodyPr>
          <a:lstStyle/>
          <a:p>
            <a:r>
              <a:rPr lang="en-GB" sz="144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4895044" y="1279885"/>
            <a:ext cx="881973" cy="313932"/>
          </a:xfrm>
          <a:prstGeom prst="rect">
            <a:avLst/>
          </a:prstGeom>
          <a:noFill/>
        </p:spPr>
        <p:txBody>
          <a:bodyPr wrap="none" rtlCol="0">
            <a:spAutoFit/>
          </a:bodyPr>
          <a:lstStyle/>
          <a:p>
            <a:r>
              <a:rPr lang="en-GB" sz="1440" b="1" dirty="0"/>
              <a:t>Disease</a:t>
            </a:r>
          </a:p>
        </p:txBody>
      </p:sp>
      <p:sp>
        <p:nvSpPr>
          <p:cNvPr id="5" name="TextBox 4">
            <a:extLst>
              <a:ext uri="{FF2B5EF4-FFF2-40B4-BE49-F238E27FC236}">
                <a16:creationId xmlns:a16="http://schemas.microsoft.com/office/drawing/2014/main" id="{A0D55F0F-D4E4-F0E1-DC75-87A6CA5D1AC3}"/>
              </a:ext>
            </a:extLst>
          </p:cNvPr>
          <p:cNvSpPr txBox="1"/>
          <p:nvPr/>
        </p:nvSpPr>
        <p:spPr>
          <a:xfrm>
            <a:off x="1512897" y="6358257"/>
            <a:ext cx="4391843" cy="307777"/>
          </a:xfrm>
          <a:prstGeom prst="rect">
            <a:avLst/>
          </a:prstGeom>
          <a:noFill/>
        </p:spPr>
        <p:txBody>
          <a:bodyPr wrap="none" rtlCol="0">
            <a:spAutoFit/>
          </a:bodyPr>
          <a:lstStyle/>
          <a:p>
            <a:r>
              <a:rPr lang="en-GB" sz="1400" dirty="0">
                <a:latin typeface="Gill Sans MT" panose="020B0502020104020203" pitchFamily="34" charset="77"/>
              </a:rPr>
              <a:t>TBI: History of Traumatic Brain Injury; BP: Bloop Pressure </a:t>
            </a:r>
          </a:p>
        </p:txBody>
      </p:sp>
      <p:pic>
        <p:nvPicPr>
          <p:cNvPr id="10" name="Picture 9">
            <a:extLst>
              <a:ext uri="{FF2B5EF4-FFF2-40B4-BE49-F238E27FC236}">
                <a16:creationId xmlns:a16="http://schemas.microsoft.com/office/drawing/2014/main" id="{C9A91307-B835-05E0-0475-0BBAB6852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947" y="1168393"/>
            <a:ext cx="5313029" cy="339429"/>
          </a:xfrm>
          <a:prstGeom prst="rect">
            <a:avLst/>
          </a:prstGeom>
        </p:spPr>
      </p:pic>
      <p:sp>
        <p:nvSpPr>
          <p:cNvPr id="11" name="TextBox 10">
            <a:extLst>
              <a:ext uri="{FF2B5EF4-FFF2-40B4-BE49-F238E27FC236}">
                <a16:creationId xmlns:a16="http://schemas.microsoft.com/office/drawing/2014/main" id="{35B0DA76-466C-C717-3F04-3F054F244BF1}"/>
              </a:ext>
            </a:extLst>
          </p:cNvPr>
          <p:cNvSpPr txBox="1"/>
          <p:nvPr/>
        </p:nvSpPr>
        <p:spPr>
          <a:xfrm>
            <a:off x="6662947" y="842275"/>
            <a:ext cx="1646605" cy="261610"/>
          </a:xfrm>
          <a:prstGeom prst="rect">
            <a:avLst/>
          </a:prstGeom>
          <a:noFill/>
        </p:spPr>
        <p:txBody>
          <a:bodyPr wrap="none" rtlCol="0">
            <a:spAutoFit/>
          </a:bodyPr>
          <a:lstStyle/>
          <a:p>
            <a:r>
              <a:rPr lang="en-GB" sz="1100" dirty="0">
                <a:latin typeface="Gill Sans MT" panose="020B0502020104020203" pitchFamily="34" charset="77"/>
              </a:rPr>
              <a:t>P (disease =1) given [0,1]:</a:t>
            </a:r>
          </a:p>
        </p:txBody>
      </p:sp>
      <p:sp>
        <p:nvSpPr>
          <p:cNvPr id="13" name="Title 12">
            <a:extLst>
              <a:ext uri="{FF2B5EF4-FFF2-40B4-BE49-F238E27FC236}">
                <a16:creationId xmlns:a16="http://schemas.microsoft.com/office/drawing/2014/main" id="{470BA2F6-0B7E-A800-BAAE-6DAD1624CEA4}"/>
              </a:ext>
            </a:extLst>
          </p:cNvPr>
          <p:cNvSpPr>
            <a:spLocks noGrp="1"/>
          </p:cNvSpPr>
          <p:nvPr>
            <p:ph type="title"/>
          </p:nvPr>
        </p:nvSpPr>
        <p:spPr/>
        <p:txBody>
          <a:bodyPr/>
          <a:lstStyle/>
          <a:p>
            <a:r>
              <a:rPr lang="en-GB" dirty="0"/>
              <a:t>Naïve Bayes: example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8560481-9358-59D9-11C5-6282A52365A9}"/>
                  </a:ext>
                </a:extLst>
              </p14:cNvPr>
              <p14:cNvContentPartPr/>
              <p14:nvPr/>
            </p14:nvContentPartPr>
            <p14:xfrm>
              <a:off x="400680" y="102240"/>
              <a:ext cx="11617920" cy="5123520"/>
            </p14:xfrm>
          </p:contentPart>
        </mc:Choice>
        <mc:Fallback>
          <p:pic>
            <p:nvPicPr>
              <p:cNvPr id="2" name="Ink 1">
                <a:extLst>
                  <a:ext uri="{FF2B5EF4-FFF2-40B4-BE49-F238E27FC236}">
                    <a16:creationId xmlns:a16="http://schemas.microsoft.com/office/drawing/2014/main" id="{48560481-9358-59D9-11C5-6282A52365A9}"/>
                  </a:ext>
                </a:extLst>
              </p:cNvPr>
              <p:cNvPicPr/>
              <p:nvPr/>
            </p:nvPicPr>
            <p:blipFill>
              <a:blip r:embed="rId4"/>
              <a:stretch>
                <a:fillRect/>
              </a:stretch>
            </p:blipFill>
            <p:spPr>
              <a:xfrm>
                <a:off x="391320" y="92880"/>
                <a:ext cx="11636640" cy="5142240"/>
              </a:xfrm>
              <a:prstGeom prst="rect">
                <a:avLst/>
              </a:prstGeom>
            </p:spPr>
          </p:pic>
        </mc:Fallback>
      </mc:AlternateContent>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834" y="1441579"/>
            <a:ext cx="6461760" cy="295656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4C04396-E38B-223D-5F21-7C4C692CC18F}"/>
                  </a:ext>
                </a:extLst>
              </p14:cNvPr>
              <p14:cNvContentPartPr/>
              <p14:nvPr/>
            </p14:nvContentPartPr>
            <p14:xfrm>
              <a:off x="1791720" y="698760"/>
              <a:ext cx="9136080" cy="5422680"/>
            </p14:xfrm>
          </p:contentPart>
        </mc:Choice>
        <mc:Fallback>
          <p:pic>
            <p:nvPicPr>
              <p:cNvPr id="3" name="Ink 2">
                <a:extLst>
                  <a:ext uri="{FF2B5EF4-FFF2-40B4-BE49-F238E27FC236}">
                    <a16:creationId xmlns:a16="http://schemas.microsoft.com/office/drawing/2014/main" id="{E4C04396-E38B-223D-5F21-7C4C692CC18F}"/>
                  </a:ext>
                </a:extLst>
              </p:cNvPr>
              <p:cNvPicPr/>
              <p:nvPr/>
            </p:nvPicPr>
            <p:blipFill>
              <a:blip r:embed="rId4"/>
              <a:stretch>
                <a:fillRect/>
              </a:stretch>
            </p:blipFill>
            <p:spPr>
              <a:xfrm>
                <a:off x="1782360" y="689400"/>
                <a:ext cx="9154800" cy="5441400"/>
              </a:xfrm>
              <a:prstGeom prst="rect">
                <a:avLst/>
              </a:prstGeom>
            </p:spPr>
          </p:pic>
        </mc:Fallback>
      </mc:AlternateContent>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701" y="2824133"/>
            <a:ext cx="1981200" cy="48768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3417302" y="2948706"/>
            <a:ext cx="2246650" cy="363108"/>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1476971" y="3685228"/>
            <a:ext cx="7925009" cy="726215"/>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9F5D8BC-B46D-A1AF-37BA-BD2304B3434C}"/>
                  </a:ext>
                </a:extLst>
              </p14:cNvPr>
              <p14:cNvContentPartPr/>
              <p14:nvPr/>
            </p14:nvContentPartPr>
            <p14:xfrm>
              <a:off x="2641680" y="2543760"/>
              <a:ext cx="7421760" cy="3123720"/>
            </p14:xfrm>
          </p:contentPart>
        </mc:Choice>
        <mc:Fallback>
          <p:pic>
            <p:nvPicPr>
              <p:cNvPr id="5" name="Ink 4">
                <a:extLst>
                  <a:ext uri="{FF2B5EF4-FFF2-40B4-BE49-F238E27FC236}">
                    <a16:creationId xmlns:a16="http://schemas.microsoft.com/office/drawing/2014/main" id="{79F5D8BC-B46D-A1AF-37BA-BD2304B3434C}"/>
                  </a:ext>
                </a:extLst>
              </p:cNvPr>
              <p:cNvPicPr/>
              <p:nvPr/>
            </p:nvPicPr>
            <p:blipFill>
              <a:blip r:embed="rId5"/>
              <a:stretch>
                <a:fillRect/>
              </a:stretch>
            </p:blipFill>
            <p:spPr>
              <a:xfrm>
                <a:off x="2632320" y="2534400"/>
                <a:ext cx="7440480" cy="3142440"/>
              </a:xfrm>
              <a:prstGeom prst="rect">
                <a:avLst/>
              </a:prstGeom>
            </p:spPr>
          </p:pic>
        </mc:Fallback>
      </mc:AlternateContent>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a:t>
            </a:r>
            <a:r>
              <a:rPr lang="en-GB" dirty="0">
                <a:solidFill>
                  <a:srgbClr val="FF0000"/>
                </a:solidFill>
              </a:rPr>
              <a:t>x</a:t>
            </a:r>
            <a:r>
              <a:rPr lang="en-GB" dirty="0"/>
              <a:t> with a corresponding vector </a:t>
            </a:r>
            <a:r>
              <a:rPr lang="en-GB" dirty="0">
                <a:solidFill>
                  <a:srgbClr val="0070C0"/>
                </a:solidFill>
              </a:rPr>
              <a:t>y</a:t>
            </a:r>
            <a:r>
              <a:rPr lang="en-GB" dirty="0"/>
              <a:t>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6AF3B64-82E7-F7C7-AD24-B7F77607866D}"/>
                  </a:ext>
                </a:extLst>
              </p14:cNvPr>
              <p14:cNvContentPartPr/>
              <p14:nvPr/>
            </p14:nvContentPartPr>
            <p14:xfrm>
              <a:off x="4970520" y="1683720"/>
              <a:ext cx="4406760" cy="4110120"/>
            </p14:xfrm>
          </p:contentPart>
        </mc:Choice>
        <mc:Fallback>
          <p:pic>
            <p:nvPicPr>
              <p:cNvPr id="5" name="Ink 4">
                <a:extLst>
                  <a:ext uri="{FF2B5EF4-FFF2-40B4-BE49-F238E27FC236}">
                    <a16:creationId xmlns:a16="http://schemas.microsoft.com/office/drawing/2014/main" id="{36AF3B64-82E7-F7C7-AD24-B7F77607866D}"/>
                  </a:ext>
                </a:extLst>
              </p:cNvPr>
              <p:cNvPicPr/>
              <p:nvPr/>
            </p:nvPicPr>
            <p:blipFill>
              <a:blip r:embed="rId3"/>
              <a:stretch>
                <a:fillRect/>
              </a:stretch>
            </p:blipFill>
            <p:spPr>
              <a:xfrm>
                <a:off x="4961160" y="1674360"/>
                <a:ext cx="4425480" cy="4128840"/>
              </a:xfrm>
              <a:prstGeom prst="rect">
                <a:avLst/>
              </a:prstGeom>
            </p:spPr>
          </p:pic>
        </mc:Fallback>
      </mc:AlternateContent>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We have taken an MRI scan of a patient to determine whether the patient has a particular type of neurological disorder.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00A3400-EDCF-81AB-F675-6D5F7303FBC6}"/>
                  </a:ext>
                </a:extLst>
              </p14:cNvPr>
              <p14:cNvContentPartPr/>
              <p14:nvPr/>
            </p14:nvContentPartPr>
            <p14:xfrm>
              <a:off x="2794680" y="2553840"/>
              <a:ext cx="8107920" cy="3567600"/>
            </p14:xfrm>
          </p:contentPart>
        </mc:Choice>
        <mc:Fallback>
          <p:pic>
            <p:nvPicPr>
              <p:cNvPr id="5" name="Ink 4">
                <a:extLst>
                  <a:ext uri="{FF2B5EF4-FFF2-40B4-BE49-F238E27FC236}">
                    <a16:creationId xmlns:a16="http://schemas.microsoft.com/office/drawing/2014/main" id="{400A3400-EDCF-81AB-F675-6D5F7303FBC6}"/>
                  </a:ext>
                </a:extLst>
              </p:cNvPr>
              <p:cNvPicPr/>
              <p:nvPr/>
            </p:nvPicPr>
            <p:blipFill>
              <a:blip r:embed="rId3"/>
              <a:stretch>
                <a:fillRect/>
              </a:stretch>
            </p:blipFill>
            <p:spPr>
              <a:xfrm>
                <a:off x="2785320" y="2544480"/>
                <a:ext cx="8126640" cy="3586320"/>
              </a:xfrm>
              <a:prstGeom prst="rect">
                <a:avLst/>
              </a:prstGeom>
            </p:spPr>
          </p:pic>
        </mc:Fallback>
      </mc:AlternateContent>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a:t>
            </a:r>
            <a:r>
              <a:rPr lang="en-GB" dirty="0">
                <a:solidFill>
                  <a:srgbClr val="FF0000"/>
                </a:solidFill>
              </a:rPr>
              <a:t>x</a:t>
            </a:r>
            <a:r>
              <a:rPr lang="en-GB" dirty="0"/>
              <a:t> is the set of pixels (or engineered features) from the scan.</a:t>
            </a:r>
          </a:p>
          <a:p>
            <a:r>
              <a:rPr lang="en-GB" dirty="0">
                <a:solidFill>
                  <a:srgbClr val="FF0000"/>
                </a:solidFill>
              </a:rPr>
              <a:t>y</a:t>
            </a:r>
            <a:r>
              <a:rPr lang="en-GB" dirty="0"/>
              <a:t>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a:t>
            </a:r>
            <a:r>
              <a:rPr lang="en-GB" dirty="0"/>
              <a:t>, and for the absence of the disease, we note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1212C25-23AA-5E41-5FD4-48C1E17D7A97}"/>
                  </a:ext>
                </a:extLst>
              </p14:cNvPr>
              <p14:cNvContentPartPr/>
              <p14:nvPr/>
            </p14:nvContentPartPr>
            <p14:xfrm>
              <a:off x="729720" y="1756080"/>
              <a:ext cx="10708920" cy="3321360"/>
            </p14:xfrm>
          </p:contentPart>
        </mc:Choice>
        <mc:Fallback>
          <p:pic>
            <p:nvPicPr>
              <p:cNvPr id="5" name="Ink 4">
                <a:extLst>
                  <a:ext uri="{FF2B5EF4-FFF2-40B4-BE49-F238E27FC236}">
                    <a16:creationId xmlns:a16="http://schemas.microsoft.com/office/drawing/2014/main" id="{F1212C25-23AA-5E41-5FD4-48C1E17D7A97}"/>
                  </a:ext>
                </a:extLst>
              </p:cNvPr>
              <p:cNvPicPr/>
              <p:nvPr/>
            </p:nvPicPr>
            <p:blipFill>
              <a:blip r:embed="rId3"/>
              <a:stretch>
                <a:fillRect/>
              </a:stretch>
            </p:blipFill>
            <p:spPr>
              <a:xfrm>
                <a:off x="720360" y="1746720"/>
                <a:ext cx="10727640" cy="3340080"/>
              </a:xfrm>
              <a:prstGeom prst="rect">
                <a:avLst/>
              </a:prstGeom>
            </p:spPr>
          </p:pic>
        </mc:Fallback>
      </mc:AlternateContent>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F1C40FE-6F64-81B3-75C6-3E5216DDB016}"/>
                  </a:ext>
                </a:extLst>
              </p14:cNvPr>
              <p14:cNvContentPartPr/>
              <p14:nvPr/>
            </p14:nvContentPartPr>
            <p14:xfrm>
              <a:off x="1878480" y="707400"/>
              <a:ext cx="7944120" cy="5091480"/>
            </p14:xfrm>
          </p:contentPart>
        </mc:Choice>
        <mc:Fallback>
          <p:pic>
            <p:nvPicPr>
              <p:cNvPr id="5" name="Ink 4">
                <a:extLst>
                  <a:ext uri="{FF2B5EF4-FFF2-40B4-BE49-F238E27FC236}">
                    <a16:creationId xmlns:a16="http://schemas.microsoft.com/office/drawing/2014/main" id="{FF1C40FE-6F64-81B3-75C6-3E5216DDB016}"/>
                  </a:ext>
                </a:extLst>
              </p:cNvPr>
              <p:cNvPicPr/>
              <p:nvPr/>
            </p:nvPicPr>
            <p:blipFill>
              <a:blip r:embed="rId4"/>
              <a:stretch>
                <a:fillRect/>
              </a:stretch>
            </p:blipFill>
            <p:spPr>
              <a:xfrm>
                <a:off x="1869120" y="698040"/>
                <a:ext cx="7962840" cy="5110200"/>
              </a:xfrm>
              <a:prstGeom prst="rect">
                <a:avLst/>
              </a:prstGeom>
            </p:spPr>
          </p:pic>
        </mc:Fallback>
      </mc:AlternateContent>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D55D11D-E379-3628-057F-9FABA17DFE2F}"/>
                  </a:ext>
                </a:extLst>
              </p14:cNvPr>
              <p14:cNvContentPartPr/>
              <p14:nvPr/>
            </p14:nvContentPartPr>
            <p14:xfrm>
              <a:off x="4263840" y="1314000"/>
              <a:ext cx="3931200" cy="1506240"/>
            </p14:xfrm>
          </p:contentPart>
        </mc:Choice>
        <mc:Fallback>
          <p:pic>
            <p:nvPicPr>
              <p:cNvPr id="5" name="Ink 4">
                <a:extLst>
                  <a:ext uri="{FF2B5EF4-FFF2-40B4-BE49-F238E27FC236}">
                    <a16:creationId xmlns:a16="http://schemas.microsoft.com/office/drawing/2014/main" id="{4D55D11D-E379-3628-057F-9FABA17DFE2F}"/>
                  </a:ext>
                </a:extLst>
              </p:cNvPr>
              <p:cNvPicPr/>
              <p:nvPr/>
            </p:nvPicPr>
            <p:blipFill>
              <a:blip r:embed="rId4"/>
              <a:stretch>
                <a:fillRect/>
              </a:stretch>
            </p:blipFill>
            <p:spPr>
              <a:xfrm>
                <a:off x="4254480" y="1304640"/>
                <a:ext cx="3949920" cy="1524960"/>
              </a:xfrm>
              <a:prstGeom prst="rect">
                <a:avLst/>
              </a:prstGeom>
            </p:spPr>
          </p:pic>
        </mc:Fallback>
      </mc:AlternateContent>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940" y="2849880"/>
            <a:ext cx="7818120" cy="115824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1775520" y="4725144"/>
            <a:ext cx="1489591" cy="1425734"/>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3417303" y="4725144"/>
            <a:ext cx="1489591" cy="1425734"/>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6528048" y="4725144"/>
            <a:ext cx="1489591" cy="1425734"/>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7651373" y="4700393"/>
            <a:ext cx="1489591" cy="1425734"/>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DB55B2E4-F72A-AC9A-72D2-2D3D98038CBD}"/>
                  </a:ext>
                </a:extLst>
              </p14:cNvPr>
              <p14:cNvContentPartPr/>
              <p14:nvPr/>
            </p14:nvContentPartPr>
            <p14:xfrm>
              <a:off x="2081160" y="1546200"/>
              <a:ext cx="9531720" cy="4892040"/>
            </p14:xfrm>
          </p:contentPart>
        </mc:Choice>
        <mc:Fallback>
          <p:pic>
            <p:nvPicPr>
              <p:cNvPr id="10" name="Ink 9">
                <a:extLst>
                  <a:ext uri="{FF2B5EF4-FFF2-40B4-BE49-F238E27FC236}">
                    <a16:creationId xmlns:a16="http://schemas.microsoft.com/office/drawing/2014/main" id="{DB55B2E4-F72A-AC9A-72D2-2D3D98038CBD}"/>
                  </a:ext>
                </a:extLst>
              </p:cNvPr>
              <p:cNvPicPr/>
              <p:nvPr/>
            </p:nvPicPr>
            <p:blipFill>
              <a:blip r:embed="rId4"/>
              <a:stretch>
                <a:fillRect/>
              </a:stretch>
            </p:blipFill>
            <p:spPr>
              <a:xfrm>
                <a:off x="2071800" y="1536840"/>
                <a:ext cx="9550440" cy="4910760"/>
              </a:xfrm>
              <a:prstGeom prst="rect">
                <a:avLst/>
              </a:prstGeom>
            </p:spPr>
          </p:pic>
        </mc:Fallback>
      </mc:AlternateContent>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generating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the target variable as having Alzheimer’s disease or not (y); then</a:t>
                </a:r>
              </a:p>
              <a:p>
                <a:r>
                  <a:rPr lang="en-GB" dirty="0"/>
                  <a:t>Then the likelihood would present, if someone had Alzheimer’s disease, what is the probability that they had high blood pressure and/or a history of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925" t="-1018" r="-3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p(data│</a:t>
            </a:r>
            <a:r>
              <a:rPr lang="el-GR" dirty="0"/>
              <a:t>θ), </a:t>
            </a:r>
            <a:r>
              <a:rPr lang="en-GB" dirty="0"/>
              <a:t>we assumed that we know the parameter </a:t>
            </a:r>
            <a:r>
              <a:rPr lang="el-GR" dirty="0"/>
              <a:t>θ, </a:t>
            </a:r>
            <a:r>
              <a:rPr lang="en-GB" dirty="0"/>
              <a:t>but what if we try to use a method to identify what value(s) for </a:t>
            </a:r>
            <a:r>
              <a:rPr lang="el-GR" dirty="0"/>
              <a:t>θ </a:t>
            </a:r>
            <a:r>
              <a:rPr lang="en-GB" dirty="0"/>
              <a:t>would maximise the likelihood of obtaining the data?</a:t>
            </a:r>
          </a:p>
          <a:p>
            <a:endParaRPr lang="en-GB" dirty="0"/>
          </a:p>
          <a:p>
            <a:r>
              <a:rPr lang="en-GB" dirty="0"/>
              <a:t>For example, in the case of a disease, we may not know the prevalence of the disease in advance in the population. </a:t>
            </a:r>
          </a:p>
        </p:txBody>
      </p:sp>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767E5AA-9BF7-9AB6-892C-39E06AE1E9CD}"/>
                  </a:ext>
                </a:extLst>
              </p14:cNvPr>
              <p14:cNvContentPartPr/>
              <p14:nvPr/>
            </p14:nvContentPartPr>
            <p14:xfrm>
              <a:off x="6224040" y="2329200"/>
              <a:ext cx="1734840" cy="995040"/>
            </p14:xfrm>
          </p:contentPart>
        </mc:Choice>
        <mc:Fallback>
          <p:pic>
            <p:nvPicPr>
              <p:cNvPr id="5" name="Ink 4">
                <a:extLst>
                  <a:ext uri="{FF2B5EF4-FFF2-40B4-BE49-F238E27FC236}">
                    <a16:creationId xmlns:a16="http://schemas.microsoft.com/office/drawing/2014/main" id="{2767E5AA-9BF7-9AB6-892C-39E06AE1E9CD}"/>
                  </a:ext>
                </a:extLst>
              </p:cNvPr>
              <p:cNvPicPr/>
              <p:nvPr/>
            </p:nvPicPr>
            <p:blipFill>
              <a:blip r:embed="rId3"/>
              <a:stretch>
                <a:fillRect/>
              </a:stretch>
            </p:blipFill>
            <p:spPr>
              <a:xfrm>
                <a:off x="6214680" y="2319840"/>
                <a:ext cx="1753560" cy="1013760"/>
              </a:xfrm>
              <a:prstGeom prst="rect">
                <a:avLst/>
              </a:prstGeom>
            </p:spPr>
          </p:pic>
        </mc:Fallback>
      </mc:AlternateContent>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E0240ACB-DEF8-5564-D99D-640D0DE49B11}"/>
                  </a:ext>
                </a:extLst>
              </p14:cNvPr>
              <p14:cNvContentPartPr/>
              <p14:nvPr/>
            </p14:nvContentPartPr>
            <p14:xfrm>
              <a:off x="2574720" y="3224160"/>
              <a:ext cx="6618600" cy="1087920"/>
            </p14:xfrm>
          </p:contentPart>
        </mc:Choice>
        <mc:Fallback>
          <p:pic>
            <p:nvPicPr>
              <p:cNvPr id="5" name="Ink 4">
                <a:extLst>
                  <a:ext uri="{FF2B5EF4-FFF2-40B4-BE49-F238E27FC236}">
                    <a16:creationId xmlns:a16="http://schemas.microsoft.com/office/drawing/2014/main" id="{E0240ACB-DEF8-5564-D99D-640D0DE49B11}"/>
                  </a:ext>
                </a:extLst>
              </p:cNvPr>
              <p:cNvPicPr/>
              <p:nvPr/>
            </p:nvPicPr>
            <p:blipFill>
              <a:blip r:embed="rId4"/>
              <a:stretch>
                <a:fillRect/>
              </a:stretch>
            </p:blipFill>
            <p:spPr>
              <a:xfrm>
                <a:off x="2565360" y="3214800"/>
                <a:ext cx="6637320" cy="1106640"/>
              </a:xfrm>
              <a:prstGeom prst="rect">
                <a:avLst/>
              </a:prstGeom>
            </p:spPr>
          </p:pic>
        </mc:Fallback>
      </mc:AlternateContent>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is often used in probabilistic machine learning models to find the parameters for the model that will maximise the likelihood function and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40FFEB8-6B35-A845-F612-D7D954C6D5AD}"/>
                  </a:ext>
                </a:extLst>
              </p14:cNvPr>
              <p14:cNvContentPartPr/>
              <p14:nvPr/>
            </p14:nvContentPartPr>
            <p14:xfrm>
              <a:off x="4069440" y="1750320"/>
              <a:ext cx="5528160" cy="3142800"/>
            </p14:xfrm>
          </p:contentPart>
        </mc:Choice>
        <mc:Fallback>
          <p:pic>
            <p:nvPicPr>
              <p:cNvPr id="5" name="Ink 4">
                <a:extLst>
                  <a:ext uri="{FF2B5EF4-FFF2-40B4-BE49-F238E27FC236}">
                    <a16:creationId xmlns:a16="http://schemas.microsoft.com/office/drawing/2014/main" id="{C40FFEB8-6B35-A845-F612-D7D954C6D5AD}"/>
                  </a:ext>
                </a:extLst>
              </p:cNvPr>
              <p:cNvPicPr/>
              <p:nvPr/>
            </p:nvPicPr>
            <p:blipFill>
              <a:blip r:embed="rId4"/>
              <a:stretch>
                <a:fillRect/>
              </a:stretch>
            </p:blipFill>
            <p:spPr>
              <a:xfrm>
                <a:off x="4060080" y="1740960"/>
                <a:ext cx="5546880" cy="3161520"/>
              </a:xfrm>
              <a:prstGeom prst="rect">
                <a:avLst/>
              </a:prstGeom>
            </p:spPr>
          </p:pic>
        </mc:Fallback>
      </mc:AlternateContent>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AA94694-8B26-C1D1-856C-10D1F973393F}"/>
                  </a:ext>
                </a:extLst>
              </p14:cNvPr>
              <p14:cNvContentPartPr/>
              <p14:nvPr/>
            </p14:nvContentPartPr>
            <p14:xfrm>
              <a:off x="3122280" y="2789280"/>
              <a:ext cx="6628680" cy="4007520"/>
            </p14:xfrm>
          </p:contentPart>
        </mc:Choice>
        <mc:Fallback>
          <p:pic>
            <p:nvPicPr>
              <p:cNvPr id="5" name="Ink 4">
                <a:extLst>
                  <a:ext uri="{FF2B5EF4-FFF2-40B4-BE49-F238E27FC236}">
                    <a16:creationId xmlns:a16="http://schemas.microsoft.com/office/drawing/2014/main" id="{6AA94694-8B26-C1D1-856C-10D1F973393F}"/>
                  </a:ext>
                </a:extLst>
              </p:cNvPr>
              <p:cNvPicPr/>
              <p:nvPr/>
            </p:nvPicPr>
            <p:blipFill>
              <a:blip r:embed="rId4"/>
              <a:stretch>
                <a:fillRect/>
              </a:stretch>
            </p:blipFill>
            <p:spPr>
              <a:xfrm>
                <a:off x="3112920" y="2779920"/>
                <a:ext cx="6647400" cy="4026240"/>
              </a:xfrm>
              <a:prstGeom prst="rect">
                <a:avLst/>
              </a:prstGeom>
            </p:spPr>
          </p:pic>
        </mc:Fallback>
      </mc:AlternateContent>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Before we continue with the next few slides:</a:t>
            </a:r>
          </a:p>
          <a:p>
            <a:r>
              <a:rPr lang="en-GB" dirty="0"/>
              <a:t>I don’t expect you to know or use the maths discussed here- this is just added for your information and for those who might be interested in pursuing Bayesian methods further. </a:t>
            </a:r>
          </a:p>
          <a:p>
            <a:r>
              <a:rPr lang="en-GB" dirty="0"/>
              <a:t>Most modern libraries will train/learn your model and optimise the parameters for you automatically, including the models we will use in our lab experiments.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29263AB-6DE6-3B8D-3D53-E2F29E8D457E}"/>
                  </a:ext>
                </a:extLst>
              </p14:cNvPr>
              <p14:cNvContentPartPr/>
              <p14:nvPr/>
            </p14:nvContentPartPr>
            <p14:xfrm>
              <a:off x="1895760" y="326880"/>
              <a:ext cx="10005120" cy="5589720"/>
            </p14:xfrm>
          </p:contentPart>
        </mc:Choice>
        <mc:Fallback>
          <p:pic>
            <p:nvPicPr>
              <p:cNvPr id="5" name="Ink 4">
                <a:extLst>
                  <a:ext uri="{FF2B5EF4-FFF2-40B4-BE49-F238E27FC236}">
                    <a16:creationId xmlns:a16="http://schemas.microsoft.com/office/drawing/2014/main" id="{F29263AB-6DE6-3B8D-3D53-E2F29E8D457E}"/>
                  </a:ext>
                </a:extLst>
              </p:cNvPr>
              <p:cNvPicPr/>
              <p:nvPr/>
            </p:nvPicPr>
            <p:blipFill>
              <a:blip r:embed="rId3"/>
              <a:stretch>
                <a:fillRect/>
              </a:stretch>
            </p:blipFill>
            <p:spPr>
              <a:xfrm>
                <a:off x="1886400" y="317520"/>
                <a:ext cx="10023840" cy="5608440"/>
              </a:xfrm>
              <a:prstGeom prst="rect">
                <a:avLst/>
              </a:prstGeom>
            </p:spPr>
          </p:pic>
        </mc:Fallback>
      </mc:AlternateContent>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126EE7A-3F1D-3BAD-056B-170819E4FFC3}"/>
                  </a:ext>
                </a:extLst>
              </p14:cNvPr>
              <p14:cNvContentPartPr/>
              <p14:nvPr/>
            </p14:nvContentPartPr>
            <p14:xfrm>
              <a:off x="1335960" y="335520"/>
              <a:ext cx="10856160" cy="5804640"/>
            </p14:xfrm>
          </p:contentPart>
        </mc:Choice>
        <mc:Fallback>
          <p:pic>
            <p:nvPicPr>
              <p:cNvPr id="5" name="Ink 4">
                <a:extLst>
                  <a:ext uri="{FF2B5EF4-FFF2-40B4-BE49-F238E27FC236}">
                    <a16:creationId xmlns:a16="http://schemas.microsoft.com/office/drawing/2014/main" id="{B126EE7A-3F1D-3BAD-056B-170819E4FFC3}"/>
                  </a:ext>
                </a:extLst>
              </p:cNvPr>
              <p:cNvPicPr/>
              <p:nvPr/>
            </p:nvPicPr>
            <p:blipFill>
              <a:blip r:embed="rId4"/>
              <a:stretch>
                <a:fillRect/>
              </a:stretch>
            </p:blipFill>
            <p:spPr>
              <a:xfrm>
                <a:off x="1326600" y="326160"/>
                <a:ext cx="10874880" cy="5823360"/>
              </a:xfrm>
              <a:prstGeom prst="rect">
                <a:avLst/>
              </a:prstGeom>
            </p:spPr>
          </p:pic>
        </mc:Fallback>
      </mc:AlternateContent>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the likelihood, calculate log-likelihood, take the derivative and then set it equal to zero.</a:t>
            </a:r>
          </a:p>
          <a:p>
            <a:r>
              <a:rPr lang="en-GB" dirty="0"/>
              <a:t>We calculate the log-likelihood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DEF1-A825-1B19-F0C0-633ACD9B26E1}"/>
              </a:ext>
            </a:extLst>
          </p:cNvPr>
          <p:cNvSpPr>
            <a:spLocks noGrp="1"/>
          </p:cNvSpPr>
          <p:nvPr>
            <p:ph type="title"/>
          </p:nvPr>
        </p:nvSpPr>
        <p:spPr/>
        <p:txBody>
          <a:bodyPr/>
          <a:lstStyle/>
          <a:p>
            <a:r>
              <a:rPr lang="en-GB" dirty="0"/>
              <a:t>Why? </a:t>
            </a:r>
          </a:p>
        </p:txBody>
      </p:sp>
      <p:sp>
        <p:nvSpPr>
          <p:cNvPr id="3" name="Content Placeholder 2">
            <a:extLst>
              <a:ext uri="{FF2B5EF4-FFF2-40B4-BE49-F238E27FC236}">
                <a16:creationId xmlns:a16="http://schemas.microsoft.com/office/drawing/2014/main" id="{685B4035-1B19-0C37-4303-4FEA87F8744F}"/>
              </a:ext>
            </a:extLst>
          </p:cNvPr>
          <p:cNvSpPr>
            <a:spLocks noGrp="1"/>
          </p:cNvSpPr>
          <p:nvPr>
            <p:ph idx="1"/>
          </p:nvPr>
        </p:nvSpPr>
        <p:spPr/>
        <p:txBody>
          <a:bodyPr/>
          <a:lstStyle/>
          <a:p>
            <a:r>
              <a:rPr lang="en-GB" dirty="0"/>
              <a:t>Why do we take the first derivative and set it to zero?</a:t>
            </a:r>
          </a:p>
          <a:p>
            <a:pPr marL="0" indent="0">
              <a:buNone/>
            </a:pPr>
            <a:r>
              <a:rPr lang="en-GB" dirty="0"/>
              <a:t> </a:t>
            </a:r>
          </a:p>
        </p:txBody>
      </p:sp>
      <p:sp>
        <p:nvSpPr>
          <p:cNvPr id="4" name="Slide Number Placeholder 3">
            <a:extLst>
              <a:ext uri="{FF2B5EF4-FFF2-40B4-BE49-F238E27FC236}">
                <a16:creationId xmlns:a16="http://schemas.microsoft.com/office/drawing/2014/main" id="{8715B3B7-4F8C-0F23-C2F6-3F979DDC826B}"/>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53507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sz="2000" i="1" smtClean="0">
                          <a:latin typeface="Cambria Math" panose="02040503050406030204" pitchFamily="18" charset="0"/>
                          <a:ea typeface="Cambria Math" panose="02040503050406030204" pitchFamily="18" charset="0"/>
                        </a:rPr>
                        <m:t>ℒ</m:t>
                      </m:r>
                      <m:d>
                        <m:dPr>
                          <m:ctrlPr>
                            <a:rPr lang="en-GB" sz="2000" i="1" smtClean="0">
                              <a:latin typeface="Cambria Math" panose="02040503050406030204" pitchFamily="18" charset="0"/>
                              <a:ea typeface="Cambria Math" panose="02040503050406030204" pitchFamily="18" charset="0"/>
                            </a:rPr>
                          </m:ctrlPr>
                        </m:dPr>
                        <m:e>
                          <m:r>
                            <a:rPr lang="en-GB" sz="2000" i="1" smtClean="0">
                              <a:latin typeface="Cambria Math" panose="02040503050406030204" pitchFamily="18" charset="0"/>
                              <a:ea typeface="Cambria Math" panose="02040503050406030204" pitchFamily="18" charset="0"/>
                            </a:rPr>
                            <m:t>𝜃</m:t>
                          </m:r>
                        </m:e>
                        <m:e>
                          <m:r>
                            <a:rPr lang="en-GB" sz="2000" b="0" i="1" smtClean="0">
                              <a:latin typeface="Cambria Math" panose="02040503050406030204" pitchFamily="18" charset="0"/>
                              <a:ea typeface="Cambria Math" panose="02040503050406030204" pitchFamily="18" charset="0"/>
                            </a:rPr>
                            <m:t>𝑋</m:t>
                          </m:r>
                          <m:r>
                            <a:rPr lang="en-GB" sz="2000" b="0" i="1" smtClean="0">
                              <a:latin typeface="Cambria Math" panose="02040503050406030204" pitchFamily="18" charset="0"/>
                              <a:ea typeface="Cambria Math" panose="02040503050406030204" pitchFamily="18" charset="0"/>
                            </a:rPr>
                            <m:t>=10, </m:t>
                          </m:r>
                          <m:r>
                            <a:rPr lang="en-GB" sz="2000" b="0" i="1" smtClean="0">
                              <a:latin typeface="Cambria Math" panose="02040503050406030204" pitchFamily="18" charset="0"/>
                              <a:ea typeface="Cambria Math" panose="02040503050406030204" pitchFamily="18" charset="0"/>
                            </a:rPr>
                            <m:t>𝑁</m:t>
                          </m:r>
                          <m:r>
                            <a:rPr lang="en-GB" sz="2000" b="0" i="1" smtClean="0">
                              <a:latin typeface="Cambria Math" panose="02040503050406030204" pitchFamily="18" charset="0"/>
                              <a:ea typeface="Cambria Math" panose="02040503050406030204" pitchFamily="18" charset="0"/>
                            </a:rPr>
                            <m:t>=100</m:t>
                          </m:r>
                        </m:e>
                      </m:d>
                      <m:r>
                        <a:rPr lang="en-GB" sz="2000" b="0" i="1" smtClean="0">
                          <a:latin typeface="Cambria Math" panose="02040503050406030204" pitchFamily="18" charset="0"/>
                          <a:ea typeface="Cambria Math" panose="02040503050406030204" pitchFamily="18" charset="0"/>
                        </a:rPr>
                        <m:t>= </m:t>
                      </m:r>
                      <m:d>
                        <m:dPr>
                          <m:ctrlPr>
                            <a:rPr lang="en-GB" sz="2000" b="0" i="1" smtClean="0">
                              <a:latin typeface="Cambria Math" panose="02040503050406030204" pitchFamily="18" charset="0"/>
                              <a:ea typeface="Cambria Math" panose="02040503050406030204" pitchFamily="18" charset="0"/>
                            </a:rPr>
                          </m:ctrlPr>
                        </m:dPr>
                        <m:e>
                          <m:f>
                            <m:fPr>
                              <m:type m:val="noBa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100</m:t>
                              </m:r>
                            </m:num>
                            <m:den>
                              <m:r>
                                <a:rPr lang="en-GB" sz="2000" b="0" i="1" smtClean="0">
                                  <a:latin typeface="Cambria Math" panose="02040503050406030204" pitchFamily="18" charset="0"/>
                                  <a:ea typeface="Cambria Math" panose="02040503050406030204" pitchFamily="18" charset="0"/>
                                </a:rPr>
                                <m:t>10</m:t>
                              </m:r>
                            </m:den>
                          </m:f>
                        </m:e>
                      </m:d>
                      <m:r>
                        <a:rPr lang="en-GB" sz="2000" b="0" i="1" smtClean="0">
                          <a:latin typeface="Cambria Math" panose="02040503050406030204" pitchFamily="18" charset="0"/>
                          <a:ea typeface="Cambria Math" panose="02040503050406030204" pitchFamily="18" charset="0"/>
                        </a:rPr>
                        <m:t> </m:t>
                      </m:r>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𝜃</m:t>
                          </m:r>
                        </m:e>
                        <m:sup>
                          <m:r>
                            <a:rPr lang="en-GB" sz="2000" b="0" i="1" smtClean="0">
                              <a:latin typeface="Cambria Math" panose="02040503050406030204" pitchFamily="18" charset="0"/>
                              <a:ea typeface="Cambria Math" panose="02040503050406030204" pitchFamily="18" charset="0"/>
                            </a:rPr>
                            <m:t>10</m:t>
                          </m:r>
                        </m:sup>
                      </m:sSup>
                      <m:sSup>
                        <m:sSupPr>
                          <m:ctrlPr>
                            <a:rPr lang="en-GB" sz="2000" b="0" i="1" smtClean="0">
                              <a:latin typeface="Cambria Math" panose="02040503050406030204" pitchFamily="18" charset="0"/>
                              <a:ea typeface="Cambria Math" panose="02040503050406030204" pitchFamily="18" charset="0"/>
                            </a:rPr>
                          </m:ctrlPr>
                        </m:sSupPr>
                        <m:e>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1−</m:t>
                              </m:r>
                              <m:r>
                                <a:rPr lang="en-GB" sz="2000" b="0" i="1" smtClean="0">
                                  <a:latin typeface="Cambria Math" panose="02040503050406030204" pitchFamily="18" charset="0"/>
                                  <a:ea typeface="Cambria Math" panose="02040503050406030204" pitchFamily="18" charset="0"/>
                                </a:rPr>
                                <m:t>𝜃</m:t>
                              </m:r>
                            </m:e>
                          </m:d>
                        </m:e>
                        <m:sup>
                          <m:r>
                            <a:rPr lang="en-GB" sz="2000" b="0" i="1" smtClean="0">
                              <a:latin typeface="Cambria Math" panose="02040503050406030204" pitchFamily="18" charset="0"/>
                              <a:ea typeface="Cambria Math" panose="02040503050406030204" pitchFamily="18" charset="0"/>
                            </a:rPr>
                            <m:t>90</m:t>
                          </m:r>
                        </m:sup>
                      </m:sSup>
                    </m:oMath>
                  </m:oMathPara>
                </a14:m>
                <a:endParaRPr lang="en-GB" sz="2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𝑎𝑏</m:t>
                              </m:r>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m:t>
                                  </m:r>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𝑏</m:t>
                                      </m:r>
                                    </m:e>
                                  </m:d>
                                  <m:r>
                                    <a:rPr lang="en-GB" sz="1800" i="1">
                                      <a:latin typeface="Cambria Math" panose="02040503050406030204" pitchFamily="18" charset="0"/>
                                    </a:rPr>
                                    <m:t> </m:t>
                                  </m:r>
                                </m:e>
                              </m:func>
                              <m:r>
                                <m:rPr>
                                  <m:nor/>
                                </m:rPr>
                                <a:rPr lang="en-GB" sz="1800" dirty="0"/>
                                <m:t> </m:t>
                              </m:r>
                            </m:e>
                          </m:func>
                          <m:r>
                            <m:rPr>
                              <m:nor/>
                            </m:rPr>
                            <a:rPr lang="en-GB" sz="1800" dirty="0"/>
                            <m:t> </m:t>
                          </m:r>
                        </m:e>
                      </m:func>
                    </m:oMath>
                  </m:oMathPara>
                </a14:m>
                <a:endParaRPr lang="en-GB" sz="1800" dirty="0"/>
              </a:p>
              <a:p>
                <a:pPr marL="0" indent="0">
                  <a:buNone/>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sSup>
                                <m:sSupPr>
                                  <m:ctrlPr>
                                    <a:rPr lang="en-GB" sz="1800" i="1">
                                      <a:latin typeface="Cambria Math" panose="02040503050406030204" pitchFamily="18" charset="0"/>
                                    </a:rPr>
                                  </m:ctrlPr>
                                </m:sSupPr>
                                <m:e>
                                  <m:r>
                                    <a:rPr lang="en-GB" sz="1800" i="1">
                                      <a:latin typeface="Cambria Math" panose="02040503050406030204" pitchFamily="18" charset="0"/>
                                    </a:rPr>
                                    <m:t>𝑎</m:t>
                                  </m:r>
                                </m:e>
                                <m:sup>
                                  <m:r>
                                    <a:rPr lang="en-GB" sz="1800" i="1">
                                      <a:latin typeface="Cambria Math" panose="02040503050406030204" pitchFamily="18" charset="0"/>
                                    </a:rPr>
                                    <m:t>𝑏</m:t>
                                  </m:r>
                                </m:sup>
                              </m:sSup>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b</m:t>
                              </m:r>
                              <m:r>
                                <a:rPr lang="en-GB" sz="1800">
                                  <a:latin typeface="Cambria Math" panose="02040503050406030204" pitchFamily="18" charset="0"/>
                                </a:rPr>
                                <m:t> </m:t>
                              </m:r>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m:t>
                                  </m:r>
                                </m:e>
                              </m:d>
                            </m:e>
                          </m:func>
                          <m:r>
                            <m:rPr>
                              <m:nor/>
                            </m:rPr>
                            <a:rPr lang="en-GB" sz="1800" dirty="0"/>
                            <m:t> </m:t>
                          </m:r>
                        </m:e>
                      </m:func>
                    </m:oMath>
                  </m:oMathPara>
                </a14:m>
                <a:endParaRPr lang="en-GB" sz="1800" dirty="0"/>
              </a:p>
              <a:p>
                <a:pPr marL="0" indent="0" algn="ctr">
                  <a:buNone/>
                </a:pPr>
                <a14:m>
                  <m:oMathPara xmlns:m="http://schemas.openxmlformats.org/officeDocument/2006/math">
                    <m:oMathParaPr>
                      <m:jc m:val="centerGroup"/>
                    </m:oMathParaPr>
                    <m:oMath xmlns:m="http://schemas.openxmlformats.org/officeDocument/2006/math">
                      <m:f>
                        <m:fPr>
                          <m:ctrlPr>
                            <a:rPr lang="en-GB" sz="1800" i="1">
                              <a:latin typeface="Cambria Math" panose="02040503050406030204" pitchFamily="18" charset="0"/>
                            </a:rPr>
                          </m:ctrlPr>
                        </m:fPr>
                        <m:num>
                          <m:r>
                            <a:rPr lang="en-GB" sz="1800" i="1">
                              <a:latin typeface="Cambria Math" panose="02040503050406030204" pitchFamily="18" charset="0"/>
                            </a:rPr>
                            <m:t>𝑑</m:t>
                          </m:r>
                        </m:num>
                        <m:den>
                          <m:r>
                            <a:rPr lang="en-GB" sz="1800" i="1">
                              <a:latin typeface="Cambria Math" panose="02040503050406030204" pitchFamily="18" charset="0"/>
                            </a:rPr>
                            <m:t>𝑑𝑥</m:t>
                          </m:r>
                        </m:den>
                      </m:f>
                      <m:d>
                        <m:dPr>
                          <m:ctrlPr>
                            <a:rPr lang="en-GB" sz="1800" i="1">
                              <a:latin typeface="Cambria Math" panose="02040503050406030204" pitchFamily="18" charset="0"/>
                            </a:rPr>
                          </m:ctrlPr>
                        </m:dPr>
                        <m:e>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GB" sz="1800">
                                      <a:latin typeface="Cambria Math" panose="02040503050406030204" pitchFamily="18" charset="0"/>
                                    </a:rPr>
                                    <m:t>log</m:t>
                                  </m:r>
                                </m:e>
                                <m:sub>
                                  <m:r>
                                    <a:rPr lang="en-GB" sz="1800" i="1">
                                      <a:latin typeface="Cambria Math" panose="02040503050406030204" pitchFamily="18" charset="0"/>
                                    </a:rPr>
                                    <m:t>𝑎</m:t>
                                  </m:r>
                                </m:sub>
                              </m:sSub>
                            </m:fName>
                            <m:e>
                              <m:r>
                                <a:rPr lang="en-GB" sz="1800" i="1">
                                  <a:latin typeface="Cambria Math" panose="02040503050406030204" pitchFamily="18" charset="0"/>
                                </a:rPr>
                                <m:t>𝑥</m:t>
                              </m:r>
                            </m:e>
                          </m:func>
                        </m:e>
                      </m:d>
                      <m:r>
                        <a:rPr lang="en-GB" sz="1800" i="1">
                          <a:latin typeface="Cambria Math" panose="02040503050406030204" pitchFamily="18" charset="0"/>
                        </a:rPr>
                        <m:t>=</m:t>
                      </m:r>
                      <m:f>
                        <m:fPr>
                          <m:ctrlPr>
                            <a:rPr lang="en-GB" sz="1800" i="1">
                              <a:latin typeface="Cambria Math" panose="02040503050406030204" pitchFamily="18" charset="0"/>
                            </a:rPr>
                          </m:ctrlPr>
                        </m:fPr>
                        <m:num>
                          <m:r>
                            <a:rPr lang="en-GB" sz="1800" i="1">
                              <a:latin typeface="Cambria Math" panose="02040503050406030204" pitchFamily="18" charset="0"/>
                            </a:rPr>
                            <m:t>1</m:t>
                          </m:r>
                        </m:num>
                        <m:den>
                          <m:r>
                            <a:rPr lang="en-GB" sz="1800" i="1">
                              <a:latin typeface="Cambria Math" panose="02040503050406030204" pitchFamily="18" charset="0"/>
                            </a:rPr>
                            <m:t>𝑥</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ln</m:t>
                              </m:r>
                            </m:fName>
                            <m:e>
                              <m:r>
                                <a:rPr lang="en-GB" sz="1800" i="1">
                                  <a:latin typeface="Cambria Math" panose="02040503050406030204" pitchFamily="18" charset="0"/>
                                </a:rPr>
                                <m:t>𝑎</m:t>
                              </m:r>
                            </m:e>
                          </m:func>
                        </m:den>
                      </m:f>
                    </m:oMath>
                  </m:oMathPara>
                </a14:m>
                <a:endParaRPr lang="en-GB" sz="2000" dirty="0"/>
              </a:p>
              <a:p>
                <a:pPr marL="0" indent="0">
                  <a:buNone/>
                </a:pPr>
                <a14:m>
                  <m:oMathPara xmlns:m="http://schemas.openxmlformats.org/officeDocument/2006/math">
                    <m:oMathParaPr>
                      <m:jc m:val="centerGroup"/>
                    </m:oMathParaPr>
                    <m:oMath xmlns:m="http://schemas.openxmlformats.org/officeDocument/2006/math">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r>
                            <a:rPr lang="en-GB" sz="2000" i="1">
                              <a:latin typeface="Cambria Math" panose="02040503050406030204" pitchFamily="18" charset="0"/>
                              <a:ea typeface="Cambria Math" panose="02040503050406030204" pitchFamily="18" charset="0"/>
                            </a:rPr>
                            <m:t>ℒ</m:t>
                          </m:r>
                          <m:d>
                            <m:dPr>
                              <m:ctrlPr>
                                <a:rPr lang="en-GB" sz="2000" i="1">
                                  <a:latin typeface="Cambria Math" panose="02040503050406030204" pitchFamily="18" charset="0"/>
                                  <a:ea typeface="Cambria Math" panose="02040503050406030204" pitchFamily="18" charset="0"/>
                                </a:rPr>
                              </m:ctrlPr>
                            </m:dPr>
                            <m:e>
                              <m:r>
                                <a:rPr lang="en-GB" sz="2000" i="1">
                                  <a:latin typeface="Cambria Math" panose="02040503050406030204" pitchFamily="18" charset="0"/>
                                  <a:ea typeface="Cambria Math" panose="02040503050406030204" pitchFamily="18" charset="0"/>
                                </a:rPr>
                                <m:t>𝜃</m:t>
                              </m:r>
                            </m:e>
                            <m:e>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=10, </m:t>
                              </m:r>
                              <m:r>
                                <a:rPr lang="en-GB" sz="2000" i="1">
                                  <a:latin typeface="Cambria Math" panose="02040503050406030204" pitchFamily="18" charset="0"/>
                                  <a:ea typeface="Cambria Math" panose="02040503050406030204" pitchFamily="18" charset="0"/>
                                </a:rPr>
                                <m:t>𝑁</m:t>
                              </m:r>
                              <m:r>
                                <a:rPr lang="en-GB" sz="2000" i="1">
                                  <a:latin typeface="Cambria Math" panose="02040503050406030204" pitchFamily="18" charset="0"/>
                                  <a:ea typeface="Cambria Math" panose="02040503050406030204" pitchFamily="18" charset="0"/>
                                </a:rPr>
                                <m:t>=100</m:t>
                              </m:r>
                            </m:e>
                          </m:d>
                        </m:e>
                      </m:func>
                      <m:r>
                        <a:rPr lang="en-GB" sz="2000" b="0" i="1" smtClean="0">
                          <a:latin typeface="Cambria Math" panose="02040503050406030204" pitchFamily="18" charset="0"/>
                          <a:ea typeface="Cambria Math" panose="02040503050406030204" pitchFamily="18" charset="0"/>
                        </a:rPr>
                        <m:t>=</m:t>
                      </m:r>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d>
                            <m:dPr>
                              <m:ctrlPr>
                                <a:rPr lang="en-GB" sz="2000" i="1">
                                  <a:latin typeface="Cambria Math" panose="02040503050406030204" pitchFamily="18" charset="0"/>
                                  <a:ea typeface="Cambria Math" panose="02040503050406030204" pitchFamily="18" charset="0"/>
                                </a:rPr>
                              </m:ctrlPr>
                            </m:dPr>
                            <m:e>
                              <m:f>
                                <m:fPr>
                                  <m:type m:val="noBar"/>
                                  <m:ctrlPr>
                                    <a:rPr lang="en-GB" sz="2000" i="1">
                                      <a:latin typeface="Cambria Math" panose="02040503050406030204" pitchFamily="18" charset="0"/>
                                      <a:ea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100</m:t>
                                  </m:r>
                                </m:num>
                                <m:den>
                                  <m:r>
                                    <a:rPr lang="en-GB" sz="2000" i="1">
                                      <a:latin typeface="Cambria Math" panose="02040503050406030204" pitchFamily="18" charset="0"/>
                                      <a:ea typeface="Cambria Math" panose="02040503050406030204" pitchFamily="18" charset="0"/>
                                    </a:rPr>
                                    <m:t>10</m:t>
                                  </m:r>
                                </m:den>
                              </m:f>
                            </m:e>
                          </m:d>
                          <m:r>
                            <a:rPr lang="en-GB" sz="2000" b="0" i="1" smtClean="0">
                              <a:latin typeface="Cambria Math" panose="02040503050406030204" pitchFamily="18" charset="0"/>
                              <a:ea typeface="Cambria Math" panose="02040503050406030204" pitchFamily="18" charset="0"/>
                            </a:rPr>
                            <m:t>+</m:t>
                          </m:r>
                        </m:e>
                      </m:func>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sSup>
                            <m:sSupPr>
                              <m:ctrlPr>
                                <a:rPr lang="en-GB" sz="2000" i="1">
                                  <a:latin typeface="Cambria Math" panose="02040503050406030204" pitchFamily="18" charset="0"/>
                                  <a:ea typeface="Cambria Math" panose="02040503050406030204" pitchFamily="18" charset="0"/>
                                </a:rPr>
                              </m:ctrlPr>
                            </m:sSupPr>
                            <m:e>
                              <m:r>
                                <a:rPr lang="en-GB" sz="2000" i="1">
                                  <a:latin typeface="Cambria Math" panose="02040503050406030204" pitchFamily="18" charset="0"/>
                                  <a:ea typeface="Cambria Math" panose="02040503050406030204" pitchFamily="18" charset="0"/>
                                </a:rPr>
                                <m:t>𝜃</m:t>
                              </m:r>
                            </m:e>
                            <m:sup>
                              <m:r>
                                <a:rPr lang="en-GB" sz="2000" i="1">
                                  <a:latin typeface="Cambria Math" panose="02040503050406030204" pitchFamily="18" charset="0"/>
                                  <a:ea typeface="Cambria Math" panose="02040503050406030204" pitchFamily="18" charset="0"/>
                                </a:rPr>
                                <m:t>10</m:t>
                              </m:r>
                            </m:sup>
                          </m:sSup>
                          <m:r>
                            <a:rPr lang="en-GB" sz="2000" b="0" i="1" smtClean="0">
                              <a:latin typeface="Cambria Math" panose="02040503050406030204" pitchFamily="18" charset="0"/>
                              <a:ea typeface="Cambria Math" panose="02040503050406030204" pitchFamily="18" charset="0"/>
                            </a:rPr>
                            <m:t>+</m:t>
                          </m:r>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sSup>
                                <m:sSupPr>
                                  <m:ctrlPr>
                                    <a:rPr lang="en-GB" sz="2000" i="1">
                                      <a:latin typeface="Cambria Math" panose="02040503050406030204" pitchFamily="18" charset="0"/>
                                      <a:ea typeface="Cambria Math" panose="02040503050406030204" pitchFamily="18" charset="0"/>
                                    </a:rPr>
                                  </m:ctrlPr>
                                </m:sSupPr>
                                <m:e>
                                  <m:d>
                                    <m:dPr>
                                      <m:ctrlPr>
                                        <a:rPr lang="en-GB" sz="2000" i="1">
                                          <a:latin typeface="Cambria Math" panose="02040503050406030204" pitchFamily="18" charset="0"/>
                                          <a:ea typeface="Cambria Math" panose="02040503050406030204" pitchFamily="18" charset="0"/>
                                        </a:rPr>
                                      </m:ctrlPr>
                                    </m:dPr>
                                    <m:e>
                                      <m:r>
                                        <a:rPr lang="en-GB" sz="2000" i="1">
                                          <a:latin typeface="Cambria Math" panose="02040503050406030204" pitchFamily="18" charset="0"/>
                                          <a:ea typeface="Cambria Math" panose="02040503050406030204" pitchFamily="18" charset="0"/>
                                        </a:rPr>
                                        <m:t>1−</m:t>
                                      </m:r>
                                      <m:r>
                                        <a:rPr lang="en-GB" sz="2000" i="1">
                                          <a:latin typeface="Cambria Math" panose="02040503050406030204" pitchFamily="18" charset="0"/>
                                          <a:ea typeface="Cambria Math" panose="02040503050406030204" pitchFamily="18" charset="0"/>
                                        </a:rPr>
                                        <m:t>𝜃</m:t>
                                      </m:r>
                                    </m:e>
                                  </m:d>
                                </m:e>
                                <m:sup>
                                  <m:r>
                                    <a:rPr lang="en-GB" sz="2000" i="1">
                                      <a:latin typeface="Cambria Math" panose="02040503050406030204" pitchFamily="18" charset="0"/>
                                      <a:ea typeface="Cambria Math" panose="02040503050406030204" pitchFamily="18" charset="0"/>
                                    </a:rPr>
                                    <m:t>90</m:t>
                                  </m:r>
                                </m:sup>
                              </m:sSup>
                            </m:e>
                          </m:func>
                        </m:e>
                      </m:func>
                    </m:oMath>
                  </m:oMathPara>
                </a14:m>
                <a:endParaRPr lang="en-GB" sz="2000" dirty="0"/>
              </a:p>
              <a:p>
                <a:pPr marL="0" indent="0" algn="ctr">
                  <a:buNone/>
                </a:pPr>
                <a14:m>
                  <m:oMath xmlns:m="http://schemas.openxmlformats.org/officeDocument/2006/math">
                    <m:f>
                      <m:fPr>
                        <m:ctrlPr>
                          <a:rPr lang="en-GB" sz="2000" i="1" smtClean="0">
                            <a:latin typeface="Cambria Math" panose="02040503050406030204" pitchFamily="18" charset="0"/>
                          </a:rPr>
                        </m:ctrlPr>
                      </m:fPr>
                      <m:num>
                        <m:r>
                          <a:rPr lang="en-GB" sz="2000" i="1" smtClean="0">
                            <a:latin typeface="Cambria Math" panose="02040503050406030204" pitchFamily="18" charset="0"/>
                          </a:rPr>
                          <m:t>𝜕</m:t>
                        </m:r>
                        <m:r>
                          <a:rPr lang="en-GB" sz="2000" b="0" i="1" smtClean="0">
                            <a:latin typeface="Cambria Math" panose="02040503050406030204" pitchFamily="18" charset="0"/>
                          </a:rPr>
                          <m:t>𝑙</m:t>
                        </m:r>
                      </m:num>
                      <m:den>
                        <m:r>
                          <a:rPr lang="en-GB" sz="2000" i="1"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𝜃</m:t>
                        </m:r>
                      </m:den>
                    </m:f>
                    <m:r>
                      <a:rPr lang="en-GB" sz="2000" b="0" i="0" smtClean="0">
                        <a:latin typeface="Cambria Math" panose="02040503050406030204" pitchFamily="18" charset="0"/>
                      </a:rPr>
                      <m:t>=</m:t>
                    </m:r>
                    <m:r>
                      <m:rPr>
                        <m:sty m:val="p"/>
                      </m:rPr>
                      <a:rPr lang="en-GB" sz="2000" b="0" i="0" smtClean="0">
                        <a:latin typeface="Cambria Math" panose="02040503050406030204" pitchFamily="18" charset="0"/>
                      </a:rPr>
                      <m:t>lna</m:t>
                    </m:r>
                    <m:r>
                      <a:rPr lang="en-GB" sz="2000" b="0" i="0"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10</m:t>
                        </m:r>
                      </m:num>
                      <m:den>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den>
                    </m:f>
                    <m:r>
                      <a:rPr lang="en-GB" sz="2000" b="0" i="1" smtClean="0">
                        <a:latin typeface="Cambria Math" panose="02040503050406030204" pitchFamily="18" charset="0"/>
                      </a:rPr>
                      <m:t> −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90</m:t>
                        </m:r>
                      </m:num>
                      <m:den>
                        <m:r>
                          <a:rPr lang="en-GB" sz="2000" b="0" i="1" smtClean="0">
                            <a:latin typeface="Cambria Math" panose="02040503050406030204" pitchFamily="18" charset="0"/>
                          </a:rPr>
                          <m:t>1− </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den>
                    </m:f>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rPr>
                      <m:t>=0</m:t>
                    </m:r>
                  </m:oMath>
                </a14:m>
                <a:r>
                  <a:rPr lang="en-GB" sz="2000"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r>
                        <a:rPr lang="en-GB" sz="2000" b="0" i="1" smtClean="0">
                          <a:latin typeface="Cambria Math" panose="02040503050406030204" pitchFamily="18" charset="0"/>
                          <a:ea typeface="Cambria Math" panose="02040503050406030204" pitchFamily="18" charset="0"/>
                        </a:rPr>
                        <m:t>=1/10</m:t>
                      </m:r>
                    </m:oMath>
                  </m:oMathPara>
                </a14:m>
                <a:endParaRPr lang="en-GB" sz="2000" dirty="0"/>
              </a:p>
              <a:p>
                <a:pPr marL="0" indent="0">
                  <a:buNone/>
                </a:pPr>
                <a:endParaRPr lang="en-GB" sz="2000" dirty="0"/>
              </a:p>
              <a:p>
                <a:pPr marL="0" indent="0">
                  <a:buNone/>
                </a:pPr>
                <a:r>
                  <a:rPr lang="en-GB" sz="2000" dirty="0"/>
                  <a:t>** We did not define any specific base for the logarithm as it is not important here; overall, </a:t>
                </a:r>
                <a:r>
                  <a:rPr lang="en-GB" sz="2000" dirty="0" err="1"/>
                  <a:t>Log</a:t>
                </a:r>
                <a:r>
                  <a:rPr lang="en-GB" sz="2000" baseline="-25000" dirty="0" err="1"/>
                  <a:t>b</a:t>
                </a:r>
                <a:r>
                  <a:rPr lang="en-GB" sz="2000" dirty="0" err="1"/>
                  <a:t>x</a:t>
                </a:r>
                <a:r>
                  <a:rPr lang="en-GB" sz="2000" dirty="0"/>
                  <a:t> = ln(x)/ln(b)</a:t>
                </a:r>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l="-578" b="-178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FCAB208-D5B9-4779-CE98-29F8FCC082EA}"/>
                  </a:ext>
                </a:extLst>
              </p14:cNvPr>
              <p14:cNvContentPartPr/>
              <p14:nvPr/>
            </p14:nvContentPartPr>
            <p14:xfrm>
              <a:off x="2707920" y="1085040"/>
              <a:ext cx="5707080" cy="4084560"/>
            </p14:xfrm>
          </p:contentPart>
        </mc:Choice>
        <mc:Fallback>
          <p:pic>
            <p:nvPicPr>
              <p:cNvPr id="5" name="Ink 4">
                <a:extLst>
                  <a:ext uri="{FF2B5EF4-FFF2-40B4-BE49-F238E27FC236}">
                    <a16:creationId xmlns:a16="http://schemas.microsoft.com/office/drawing/2014/main" id="{3FCAB208-D5B9-4779-CE98-29F8FCC082EA}"/>
                  </a:ext>
                </a:extLst>
              </p:cNvPr>
              <p:cNvPicPr/>
              <p:nvPr/>
            </p:nvPicPr>
            <p:blipFill>
              <a:blip r:embed="rId4"/>
              <a:stretch>
                <a:fillRect/>
              </a:stretch>
            </p:blipFill>
            <p:spPr>
              <a:xfrm>
                <a:off x="2698560" y="1075680"/>
                <a:ext cx="5725800" cy="4103280"/>
              </a:xfrm>
              <a:prstGeom prst="rect">
                <a:avLst/>
              </a:prstGeom>
            </p:spPr>
          </p:pic>
        </mc:Fallback>
      </mc:AlternateContent>
    </p:spTree>
    <p:extLst>
      <p:ext uri="{BB962C8B-B14F-4D97-AF65-F5344CB8AC3E}">
        <p14:creationId xmlns:p14="http://schemas.microsoft.com/office/powerpoint/2010/main" val="169733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074" y="2258040"/>
            <a:ext cx="5596122" cy="1427976"/>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4454218" y="3863167"/>
            <a:ext cx="1489591" cy="1425734"/>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5577543" y="3838416"/>
            <a:ext cx="1489591" cy="1425734"/>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5750362" y="4553361"/>
            <a:ext cx="2160240" cy="863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7825542" y="5347351"/>
            <a:ext cx="902811" cy="369332"/>
          </a:xfrm>
          <a:prstGeom prst="rect">
            <a:avLst/>
          </a:prstGeom>
          <a:noFill/>
        </p:spPr>
        <p:txBody>
          <a:bodyPr wrap="none" rtlCol="0">
            <a:spAutoFit/>
          </a:bodyPr>
          <a:lstStyle/>
          <a:p>
            <a:r>
              <a:rPr lang="en-GB" dirty="0"/>
              <a:t>p(A,B) </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E4293C9-3BEC-69A1-72BF-0A9429B9C71C}"/>
                  </a:ext>
                </a:extLst>
              </p14:cNvPr>
              <p14:cNvContentPartPr/>
              <p14:nvPr/>
            </p14:nvContentPartPr>
            <p14:xfrm>
              <a:off x="3757680" y="2154600"/>
              <a:ext cx="3987000" cy="1377000"/>
            </p14:xfrm>
          </p:contentPart>
        </mc:Choice>
        <mc:Fallback>
          <p:pic>
            <p:nvPicPr>
              <p:cNvPr id="8" name="Ink 7">
                <a:extLst>
                  <a:ext uri="{FF2B5EF4-FFF2-40B4-BE49-F238E27FC236}">
                    <a16:creationId xmlns:a16="http://schemas.microsoft.com/office/drawing/2014/main" id="{7E4293C9-3BEC-69A1-72BF-0A9429B9C71C}"/>
                  </a:ext>
                </a:extLst>
              </p:cNvPr>
              <p:cNvPicPr/>
              <p:nvPr/>
            </p:nvPicPr>
            <p:blipFill>
              <a:blip r:embed="rId4"/>
              <a:stretch>
                <a:fillRect/>
              </a:stretch>
            </p:blipFill>
            <p:spPr>
              <a:xfrm>
                <a:off x="3748320" y="2145240"/>
                <a:ext cx="4005720" cy="1395720"/>
              </a:xfrm>
              <a:prstGeom prst="rect">
                <a:avLst/>
              </a:prstGeom>
            </p:spPr>
          </p:pic>
        </mc:Fallback>
      </mc:AlternateContent>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very fast compared to more sophisticated methods.</a:t>
            </a:r>
          </a:p>
          <a:p>
            <a:r>
              <a:rPr lang="en-GB" dirty="0"/>
              <a:t>On the flip side, although naïve Bayes is known as a decent classifier, it is </a:t>
            </a:r>
            <a:r>
              <a:rPr lang="en-GB" dirty="0">
                <a:solidFill>
                  <a:srgbClr val="FF0000"/>
                </a:solidFill>
              </a:rPr>
              <a:t>known to be a bad estimator, so the probability </a:t>
            </a:r>
            <a:r>
              <a:rPr lang="en-GB" dirty="0"/>
              <a:t>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695400" y="6266578"/>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C7ED9F7-7BB2-320F-54CF-E5E3506A1A30}"/>
                  </a:ext>
                </a:extLst>
              </p14:cNvPr>
              <p14:cNvContentPartPr/>
              <p14:nvPr/>
            </p14:nvContentPartPr>
            <p14:xfrm>
              <a:off x="3759840" y="3419280"/>
              <a:ext cx="5668200" cy="992160"/>
            </p14:xfrm>
          </p:contentPart>
        </mc:Choice>
        <mc:Fallback>
          <p:pic>
            <p:nvPicPr>
              <p:cNvPr id="3" name="Ink 2">
                <a:extLst>
                  <a:ext uri="{FF2B5EF4-FFF2-40B4-BE49-F238E27FC236}">
                    <a16:creationId xmlns:a16="http://schemas.microsoft.com/office/drawing/2014/main" id="{AC7ED9F7-7BB2-320F-54CF-E5E3506A1A30}"/>
                  </a:ext>
                </a:extLst>
              </p:cNvPr>
              <p:cNvPicPr/>
              <p:nvPr/>
            </p:nvPicPr>
            <p:blipFill>
              <a:blip r:embed="rId3"/>
              <a:stretch>
                <a:fillRect/>
              </a:stretch>
            </p:blipFill>
            <p:spPr>
              <a:xfrm>
                <a:off x="3750480" y="3409920"/>
                <a:ext cx="5686920" cy="1010880"/>
              </a:xfrm>
              <a:prstGeom prst="rect">
                <a:avLst/>
              </a:prstGeom>
            </p:spPr>
          </p:pic>
        </mc:Fallback>
      </mc:AlternateContent>
    </p:spTree>
    <p:extLst>
      <p:ext uri="{BB962C8B-B14F-4D97-AF65-F5344CB8AC3E}">
        <p14:creationId xmlns:p14="http://schemas.microsoft.com/office/powerpoint/2010/main" val="169654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620" y="2583180"/>
            <a:ext cx="6080760" cy="169164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3917B75-6775-A73B-D941-58D25ECB64ED}"/>
                  </a:ext>
                </a:extLst>
              </p14:cNvPr>
              <p14:cNvContentPartPr/>
              <p14:nvPr/>
            </p14:nvContentPartPr>
            <p14:xfrm>
              <a:off x="696960" y="1253880"/>
              <a:ext cx="3833280" cy="2426400"/>
            </p14:xfrm>
          </p:contentPart>
        </mc:Choice>
        <mc:Fallback>
          <p:pic>
            <p:nvPicPr>
              <p:cNvPr id="5" name="Ink 4">
                <a:extLst>
                  <a:ext uri="{FF2B5EF4-FFF2-40B4-BE49-F238E27FC236}">
                    <a16:creationId xmlns:a16="http://schemas.microsoft.com/office/drawing/2014/main" id="{B3917B75-6775-A73B-D941-58D25ECB64ED}"/>
                  </a:ext>
                </a:extLst>
              </p:cNvPr>
              <p:cNvPicPr/>
              <p:nvPr/>
            </p:nvPicPr>
            <p:blipFill>
              <a:blip r:embed="rId5"/>
              <a:stretch>
                <a:fillRect/>
              </a:stretch>
            </p:blipFill>
            <p:spPr>
              <a:xfrm>
                <a:off x="687600" y="1244520"/>
                <a:ext cx="3852000" cy="2445120"/>
              </a:xfrm>
              <a:prstGeom prst="rect">
                <a:avLst/>
              </a:prstGeom>
            </p:spPr>
          </p:pic>
        </mc:Fallback>
      </mc:AlternateContent>
    </p:spTree>
    <p:extLst>
      <p:ext uri="{BB962C8B-B14F-4D97-AF65-F5344CB8AC3E}">
        <p14:creationId xmlns:p14="http://schemas.microsoft.com/office/powerpoint/2010/main" val="324398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62" y="1527989"/>
            <a:ext cx="9326880" cy="2470843"/>
          </a:xfrm>
          <a:prstGeom prst="rect">
            <a:avLst/>
          </a:prstGeom>
        </p:spPr>
      </p:pic>
      <p:sp>
        <p:nvSpPr>
          <p:cNvPr id="3" name="TextBox 2">
            <a:extLst>
              <a:ext uri="{FF2B5EF4-FFF2-40B4-BE49-F238E27FC236}">
                <a16:creationId xmlns:a16="http://schemas.microsoft.com/office/drawing/2014/main" id="{97B7FC18-8404-FC86-F0ED-669ECD480957}"/>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11AC602-C199-B6A3-6745-A35DEB3EEE5A}"/>
                  </a:ext>
                </a:extLst>
              </p14:cNvPr>
              <p14:cNvContentPartPr/>
              <p14:nvPr/>
            </p14:nvContentPartPr>
            <p14:xfrm>
              <a:off x="772920" y="3045240"/>
              <a:ext cx="814320" cy="276480"/>
            </p14:xfrm>
          </p:contentPart>
        </mc:Choice>
        <mc:Fallback>
          <p:pic>
            <p:nvPicPr>
              <p:cNvPr id="5" name="Ink 4">
                <a:extLst>
                  <a:ext uri="{FF2B5EF4-FFF2-40B4-BE49-F238E27FC236}">
                    <a16:creationId xmlns:a16="http://schemas.microsoft.com/office/drawing/2014/main" id="{611AC602-C199-B6A3-6745-A35DEB3EEE5A}"/>
                  </a:ext>
                </a:extLst>
              </p:cNvPr>
              <p:cNvPicPr/>
              <p:nvPr/>
            </p:nvPicPr>
            <p:blipFill>
              <a:blip r:embed="rId4"/>
              <a:stretch>
                <a:fillRect/>
              </a:stretch>
            </p:blipFill>
            <p:spPr>
              <a:xfrm>
                <a:off x="763560" y="3035880"/>
                <a:ext cx="833040" cy="295200"/>
              </a:xfrm>
              <a:prstGeom prst="rect">
                <a:avLst/>
              </a:prstGeom>
            </p:spPr>
          </p:pic>
        </mc:Fallback>
      </mc:AlternateContent>
    </p:spTree>
    <p:extLst>
      <p:ext uri="{BB962C8B-B14F-4D97-AF65-F5344CB8AC3E}">
        <p14:creationId xmlns:p14="http://schemas.microsoft.com/office/powerpoint/2010/main" val="236397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a:t>
            </a:r>
            <a:r>
              <a:rPr lang="en-GB" dirty="0"/>
              <a:t>ï</a:t>
            </a:r>
            <a:r>
              <a:rPr lang="en-GB" b="0" i="0" u="none" strike="noStrike" dirty="0">
                <a:solidFill>
                  <a:srgbClr val="212529"/>
                </a:solidFill>
                <a:effectLst/>
              </a:rPr>
              <a:t>ve Bayes algorithm for multinomially distributed data and is one of the two classic na</a:t>
            </a:r>
            <a:r>
              <a:rPr lang="en-GB" dirty="0"/>
              <a:t>ï</a:t>
            </a:r>
            <a:r>
              <a:rPr lang="en-GB" b="0" i="0" u="none" strike="noStrike" dirty="0">
                <a:solidFill>
                  <a:srgbClr val="212529"/>
                </a:solidFill>
                <a:effectLst/>
              </a:rPr>
              <a:t>ve Bayes variants used in text classification. </a:t>
            </a:r>
          </a:p>
          <a:p>
            <a:r>
              <a:rPr lang="en-GB" b="0" i="0" u="none" strike="noStrike" dirty="0">
                <a:solidFill>
                  <a:srgbClr val="212529"/>
                </a:solidFill>
                <a:effectLst/>
              </a:rPr>
              <a:t>The distribution is parametrised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6" name="TextBox 5">
            <a:extLst>
              <a:ext uri="{FF2B5EF4-FFF2-40B4-BE49-F238E27FC236}">
                <a16:creationId xmlns:a16="http://schemas.microsoft.com/office/drawing/2014/main" id="{7C4D6230-4F2D-841C-6255-E991C358CC9B}"/>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07D23B1-79E9-FA61-C410-12319BA9D4F2}"/>
                  </a:ext>
                </a:extLst>
              </p14:cNvPr>
              <p14:cNvContentPartPr/>
              <p14:nvPr/>
            </p14:nvContentPartPr>
            <p14:xfrm>
              <a:off x="780840" y="819360"/>
              <a:ext cx="8667000" cy="5552280"/>
            </p14:xfrm>
          </p:contentPart>
        </mc:Choice>
        <mc:Fallback>
          <p:pic>
            <p:nvPicPr>
              <p:cNvPr id="5" name="Ink 4">
                <a:extLst>
                  <a:ext uri="{FF2B5EF4-FFF2-40B4-BE49-F238E27FC236}">
                    <a16:creationId xmlns:a16="http://schemas.microsoft.com/office/drawing/2014/main" id="{407D23B1-79E9-FA61-C410-12319BA9D4F2}"/>
                  </a:ext>
                </a:extLst>
              </p:cNvPr>
              <p:cNvPicPr/>
              <p:nvPr/>
            </p:nvPicPr>
            <p:blipFill>
              <a:blip r:embed="rId4"/>
              <a:stretch>
                <a:fillRect/>
              </a:stretch>
            </p:blipFill>
            <p:spPr>
              <a:xfrm>
                <a:off x="771480" y="810000"/>
                <a:ext cx="8685720" cy="5571000"/>
              </a:xfrm>
              <a:prstGeom prst="rect">
                <a:avLst/>
              </a:prstGeom>
            </p:spPr>
          </p:pic>
        </mc:Fallback>
      </mc:AlternateContent>
    </p:spTree>
    <p:extLst>
      <p:ext uri="{BB962C8B-B14F-4D97-AF65-F5344CB8AC3E}">
        <p14:creationId xmlns:p14="http://schemas.microsoft.com/office/powerpoint/2010/main" val="64021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2468049"/>
            <a:ext cx="9326880" cy="1921902"/>
          </a:xfrm>
          <a:prstGeom prst="rect">
            <a:avLst/>
          </a:prstGeom>
        </p:spPr>
      </p:pic>
      <p:sp>
        <p:nvSpPr>
          <p:cNvPr id="5" name="TextBox 4">
            <a:extLst>
              <a:ext uri="{FF2B5EF4-FFF2-40B4-BE49-F238E27FC236}">
                <a16:creationId xmlns:a16="http://schemas.microsoft.com/office/drawing/2014/main" id="{14E6149F-DE4D-30C7-924F-9F89558CD28A}"/>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EBB8D19-646D-F57E-A8FE-453100FF9EC9}"/>
                  </a:ext>
                </a:extLst>
              </p14:cNvPr>
              <p14:cNvContentPartPr/>
              <p14:nvPr/>
            </p14:nvContentPartPr>
            <p14:xfrm>
              <a:off x="3142800" y="2185200"/>
              <a:ext cx="4571280" cy="2370240"/>
            </p14:xfrm>
          </p:contentPart>
        </mc:Choice>
        <mc:Fallback>
          <p:pic>
            <p:nvPicPr>
              <p:cNvPr id="7" name="Ink 6">
                <a:extLst>
                  <a:ext uri="{FF2B5EF4-FFF2-40B4-BE49-F238E27FC236}">
                    <a16:creationId xmlns:a16="http://schemas.microsoft.com/office/drawing/2014/main" id="{AEBB8D19-646D-F57E-A8FE-453100FF9EC9}"/>
                  </a:ext>
                </a:extLst>
              </p:cNvPr>
              <p:cNvPicPr/>
              <p:nvPr/>
            </p:nvPicPr>
            <p:blipFill>
              <a:blip r:embed="rId4"/>
              <a:stretch>
                <a:fillRect/>
              </a:stretch>
            </p:blipFill>
            <p:spPr>
              <a:xfrm>
                <a:off x="3133440" y="2175840"/>
                <a:ext cx="4590000" cy="2388960"/>
              </a:xfrm>
              <a:prstGeom prst="rect">
                <a:avLst/>
              </a:prstGeom>
            </p:spPr>
          </p:pic>
        </mc:Fallback>
      </mc:AlternateContent>
    </p:spTree>
    <p:extLst>
      <p:ext uri="{BB962C8B-B14F-4D97-AF65-F5344CB8AC3E}">
        <p14:creationId xmlns:p14="http://schemas.microsoft.com/office/powerpoint/2010/main" val="210704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Tree>
    <p:extLst>
      <p:ext uri="{BB962C8B-B14F-4D97-AF65-F5344CB8AC3E}">
        <p14:creationId xmlns:p14="http://schemas.microsoft.com/office/powerpoint/2010/main" val="3034899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2812436" y="2478494"/>
                <a:ext cx="27803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2812436" y="2478494"/>
                <a:ext cx="278031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5840111" y="4228586"/>
            <a:ext cx="3417218" cy="387798"/>
          </a:xfrm>
          <a:prstGeom prst="rect">
            <a:avLst/>
          </a:prstGeom>
          <a:noFill/>
        </p:spPr>
        <p:txBody>
          <a:bodyPr wrap="none" rtlCol="0">
            <a:spAutoFit/>
          </a:bodyPr>
          <a:lstStyle/>
          <a:p>
            <a:r>
              <a:rPr lang="en-GB" sz="1920" dirty="0">
                <a:latin typeface="Gill Sans MT" panose="020B0502020104020203" pitchFamily="34" charset="77"/>
              </a:rPr>
              <a:t>Example: Calculate the Precision</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891B9E8-9E53-B047-C639-A5D4D63394FD}"/>
                  </a:ext>
                </a:extLst>
              </p14:cNvPr>
              <p14:cNvContentPartPr/>
              <p14:nvPr/>
            </p14:nvContentPartPr>
            <p14:xfrm>
              <a:off x="4317120" y="2277360"/>
              <a:ext cx="5874120" cy="1643400"/>
            </p14:xfrm>
          </p:contentPart>
        </mc:Choice>
        <mc:Fallback>
          <p:pic>
            <p:nvPicPr>
              <p:cNvPr id="8" name="Ink 7">
                <a:extLst>
                  <a:ext uri="{FF2B5EF4-FFF2-40B4-BE49-F238E27FC236}">
                    <a16:creationId xmlns:a16="http://schemas.microsoft.com/office/drawing/2014/main" id="{5891B9E8-9E53-B047-C639-A5D4D63394FD}"/>
                  </a:ext>
                </a:extLst>
              </p:cNvPr>
              <p:cNvPicPr/>
              <p:nvPr/>
            </p:nvPicPr>
            <p:blipFill>
              <a:blip r:embed="rId4"/>
              <a:stretch>
                <a:fillRect/>
              </a:stretch>
            </p:blipFill>
            <p:spPr>
              <a:xfrm>
                <a:off x="4307760" y="2268000"/>
                <a:ext cx="5892840" cy="1662120"/>
              </a:xfrm>
              <a:prstGeom prst="rect">
                <a:avLst/>
              </a:prstGeom>
            </p:spPr>
          </p:pic>
        </mc:Fallback>
      </mc:AlternateContent>
    </p:spTree>
    <p:extLst>
      <p:ext uri="{BB962C8B-B14F-4D97-AF65-F5344CB8AC3E}">
        <p14:creationId xmlns:p14="http://schemas.microsoft.com/office/powerpoint/2010/main" val="368528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5840112" y="4228586"/>
            <a:ext cx="3099951" cy="387798"/>
          </a:xfrm>
          <a:prstGeom prst="rect">
            <a:avLst/>
          </a:prstGeom>
          <a:noFill/>
        </p:spPr>
        <p:txBody>
          <a:bodyPr wrap="none" rtlCol="0">
            <a:spAutoFit/>
          </a:bodyPr>
          <a:lstStyle/>
          <a:p>
            <a:r>
              <a:rPr lang="en-GB" sz="192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2812436" y="2478494"/>
                <a:ext cx="240687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2812436" y="2478494"/>
                <a:ext cx="2406877"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E83A9018-3D56-227E-87B1-426325FE9143}"/>
                  </a:ext>
                </a:extLst>
              </p14:cNvPr>
              <p14:cNvContentPartPr/>
              <p14:nvPr/>
            </p14:nvContentPartPr>
            <p14:xfrm>
              <a:off x="3962880" y="2292840"/>
              <a:ext cx="5885280" cy="1530720"/>
            </p14:xfrm>
          </p:contentPart>
        </mc:Choice>
        <mc:Fallback>
          <p:pic>
            <p:nvPicPr>
              <p:cNvPr id="8" name="Ink 7">
                <a:extLst>
                  <a:ext uri="{FF2B5EF4-FFF2-40B4-BE49-F238E27FC236}">
                    <a16:creationId xmlns:a16="http://schemas.microsoft.com/office/drawing/2014/main" id="{E83A9018-3D56-227E-87B1-426325FE9143}"/>
                  </a:ext>
                </a:extLst>
              </p:cNvPr>
              <p:cNvPicPr/>
              <p:nvPr/>
            </p:nvPicPr>
            <p:blipFill>
              <a:blip r:embed="rId4"/>
              <a:stretch>
                <a:fillRect/>
              </a:stretch>
            </p:blipFill>
            <p:spPr>
              <a:xfrm>
                <a:off x="3953520" y="2283480"/>
                <a:ext cx="5904000" cy="1549440"/>
              </a:xfrm>
              <a:prstGeom prst="rect">
                <a:avLst/>
              </a:prstGeom>
            </p:spPr>
          </p:pic>
        </mc:Fallback>
      </mc:AlternateContent>
    </p:spTree>
    <p:extLst>
      <p:ext uri="{BB962C8B-B14F-4D97-AF65-F5344CB8AC3E}">
        <p14:creationId xmlns:p14="http://schemas.microsoft.com/office/powerpoint/2010/main" val="11416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1158240" y="6525262"/>
            <a:ext cx="7236499" cy="246221"/>
          </a:xfrm>
          <a:prstGeom prst="rect">
            <a:avLst/>
          </a:prstGeom>
          <a:noFill/>
        </p:spPr>
        <p:txBody>
          <a:bodyPr wrap="square">
            <a:spAutoFit/>
          </a:bodyPr>
          <a:lstStyle/>
          <a:p>
            <a:r>
              <a:rPr lang="en-GB" sz="1000" dirty="0">
                <a:latin typeface="Gill Sans MT" panose="020B0502020104020203" pitchFamily="34" charset="77"/>
              </a:rPr>
              <a:t>Image 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5097499" y="1075633"/>
            <a:ext cx="5926201" cy="1750170"/>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5141403" y="2724248"/>
            <a:ext cx="5926201" cy="1750170"/>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5141403" y="4538480"/>
            <a:ext cx="5954538" cy="1830845"/>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1124397" y="1431575"/>
            <a:ext cx="3502640" cy="1477328"/>
          </a:xfrm>
          <a:prstGeom prst="rect">
            <a:avLst/>
          </a:prstGeom>
          <a:noFill/>
        </p:spPr>
        <p:txBody>
          <a:bodyPr wrap="square">
            <a:spAutoFit/>
          </a:bodyPr>
          <a:lstStyle/>
          <a:p>
            <a:r>
              <a:rPr lang="en-GB" dirty="0">
                <a:latin typeface="Gill Sans MT" panose="020B0502020104020203" pitchFamily="34" charset="77"/>
              </a:rPr>
              <a:t>How decision threshold could affect Precision and Recall.</a:t>
            </a:r>
          </a:p>
          <a:p>
            <a:endParaRPr lang="en-GB" dirty="0">
              <a:latin typeface="Gill Sans MT" panose="020B0502020104020203" pitchFamily="34" charset="77"/>
            </a:endParaRPr>
          </a:p>
          <a:p>
            <a:r>
              <a:rPr lang="en-GB" dirty="0">
                <a:solidFill>
                  <a:srgbClr val="FF0000"/>
                </a:solidFill>
                <a:latin typeface="Gill Sans MT" panose="020B0502020104020203" pitchFamily="34" charset="77"/>
              </a:rPr>
              <a:t>This can be very important in medical applications</a:t>
            </a:r>
            <a:r>
              <a:rPr lang="en-GB" dirty="0">
                <a:latin typeface="Gill Sans MT" panose="020B0502020104020203" pitchFamily="34" charset="77"/>
              </a:rPr>
              <a:t>.</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DA896827-44A0-FF32-1472-01E43509E0B4}"/>
                  </a:ext>
                </a:extLst>
              </p14:cNvPr>
              <p14:cNvContentPartPr/>
              <p14:nvPr/>
            </p14:nvContentPartPr>
            <p14:xfrm>
              <a:off x="5364720" y="404280"/>
              <a:ext cx="4319640" cy="6372360"/>
            </p14:xfrm>
          </p:contentPart>
        </mc:Choice>
        <mc:Fallback>
          <p:pic>
            <p:nvPicPr>
              <p:cNvPr id="3" name="Ink 2">
                <a:extLst>
                  <a:ext uri="{FF2B5EF4-FFF2-40B4-BE49-F238E27FC236}">
                    <a16:creationId xmlns:a16="http://schemas.microsoft.com/office/drawing/2014/main" id="{DA896827-44A0-FF32-1472-01E43509E0B4}"/>
                  </a:ext>
                </a:extLst>
              </p:cNvPr>
              <p:cNvPicPr/>
              <p:nvPr/>
            </p:nvPicPr>
            <p:blipFill>
              <a:blip r:embed="rId6"/>
              <a:stretch>
                <a:fillRect/>
              </a:stretch>
            </p:blipFill>
            <p:spPr>
              <a:xfrm>
                <a:off x="5355360" y="394920"/>
                <a:ext cx="4338360" cy="6391080"/>
              </a:xfrm>
              <a:prstGeom prst="rect">
                <a:avLst/>
              </a:prstGeom>
            </p:spPr>
          </p:pic>
        </mc:Fallback>
      </mc:AlternateContent>
    </p:spTree>
    <p:extLst>
      <p:ext uri="{BB962C8B-B14F-4D97-AF65-F5344CB8AC3E}">
        <p14:creationId xmlns:p14="http://schemas.microsoft.com/office/powerpoint/2010/main" val="400567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905448" y="3217358"/>
                <a:ext cx="5329729"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905448" y="3217358"/>
                <a:ext cx="5329729"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939232" y="4503144"/>
                <a:ext cx="401065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939232" y="4503144"/>
                <a:ext cx="4010650"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32FD2E2-DF8C-90F1-2255-4CA4DAA1D5D9}"/>
                  </a:ext>
                </a:extLst>
              </p14:cNvPr>
              <p14:cNvContentPartPr/>
              <p14:nvPr/>
            </p14:nvContentPartPr>
            <p14:xfrm>
              <a:off x="3337920" y="2927520"/>
              <a:ext cx="7804800" cy="3270600"/>
            </p14:xfrm>
          </p:contentPart>
        </mc:Choice>
        <mc:Fallback>
          <p:pic>
            <p:nvPicPr>
              <p:cNvPr id="7" name="Ink 6">
                <a:extLst>
                  <a:ext uri="{FF2B5EF4-FFF2-40B4-BE49-F238E27FC236}">
                    <a16:creationId xmlns:a16="http://schemas.microsoft.com/office/drawing/2014/main" id="{632FD2E2-DF8C-90F1-2255-4CA4DAA1D5D9}"/>
                  </a:ext>
                </a:extLst>
              </p:cNvPr>
              <p:cNvPicPr/>
              <p:nvPr/>
            </p:nvPicPr>
            <p:blipFill>
              <a:blip r:embed="rId5"/>
              <a:stretch>
                <a:fillRect/>
              </a:stretch>
            </p:blipFill>
            <p:spPr>
              <a:xfrm>
                <a:off x="3328560" y="2918160"/>
                <a:ext cx="7823520" cy="3289320"/>
              </a:xfrm>
              <a:prstGeom prst="rect">
                <a:avLst/>
              </a:prstGeom>
            </p:spPr>
          </p:pic>
        </mc:Fallback>
      </mc:AlternateContent>
    </p:spTree>
    <p:extLst>
      <p:ext uri="{BB962C8B-B14F-4D97-AF65-F5344CB8AC3E}">
        <p14:creationId xmlns:p14="http://schemas.microsoft.com/office/powerpoint/2010/main" val="150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The 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3257248" y="2478495"/>
                <a:ext cx="5152500" cy="1344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840" i="1">
                          <a:latin typeface="Cambria Math" panose="02040503050406030204" pitchFamily="18" charset="0"/>
                        </a:rPr>
                        <m:t>𝑝</m:t>
                      </m:r>
                      <m:d>
                        <m:dPr>
                          <m:ctrlPr>
                            <a:rPr lang="en-GB" sz="3840" i="1">
                              <a:latin typeface="Cambria Math" panose="02040503050406030204" pitchFamily="18" charset="0"/>
                            </a:rPr>
                          </m:ctrlPr>
                        </m:dPr>
                        <m:e>
                          <m:r>
                            <a:rPr lang="en-GB" sz="3840" i="1">
                              <a:latin typeface="Cambria Math" panose="02040503050406030204" pitchFamily="18" charset="0"/>
                            </a:rPr>
                            <m:t>𝐴</m:t>
                          </m:r>
                        </m:e>
                        <m:e>
                          <m:r>
                            <a:rPr lang="en-GB" sz="3840" i="1">
                              <a:latin typeface="Cambria Math" panose="02040503050406030204" pitchFamily="18" charset="0"/>
                            </a:rPr>
                            <m:t>𝐵</m:t>
                          </m:r>
                        </m:e>
                      </m:d>
                      <m:r>
                        <a:rPr lang="el-GR" sz="3840" i="1">
                          <a:latin typeface="Cambria Math" panose="02040503050406030204" pitchFamily="18" charset="0"/>
                        </a:rPr>
                        <m:t>=</m:t>
                      </m:r>
                      <m:f>
                        <m:fPr>
                          <m:ctrlPr>
                            <a:rPr lang="el-GR" sz="3840" i="1">
                              <a:latin typeface="Cambria Math" panose="02040503050406030204" pitchFamily="18" charset="0"/>
                            </a:rPr>
                          </m:ctrlPr>
                        </m:fPr>
                        <m:num>
                          <m:r>
                            <a:rPr lang="en-GB" sz="3840" i="1">
                              <a:latin typeface="Cambria Math" panose="02040503050406030204" pitchFamily="18" charset="0"/>
                            </a:rPr>
                            <m:t>𝑝</m:t>
                          </m:r>
                          <m:d>
                            <m:dPr>
                              <m:ctrlPr>
                                <a:rPr lang="en-GB" sz="3840" i="1">
                                  <a:latin typeface="Cambria Math" panose="02040503050406030204" pitchFamily="18" charset="0"/>
                                </a:rPr>
                              </m:ctrlPr>
                            </m:dPr>
                            <m:e>
                              <m:r>
                                <a:rPr lang="en-GB" sz="3840" i="1">
                                  <a:latin typeface="Cambria Math" panose="02040503050406030204" pitchFamily="18" charset="0"/>
                                </a:rPr>
                                <m:t>𝐵</m:t>
                              </m:r>
                            </m:e>
                            <m:e>
                              <m:r>
                                <a:rPr lang="en-GB" sz="3840" i="1">
                                  <a:latin typeface="Cambria Math" panose="02040503050406030204" pitchFamily="18" charset="0"/>
                                </a:rPr>
                                <m:t>𝐴</m:t>
                              </m:r>
                            </m:e>
                          </m:d>
                          <m:r>
                            <a:rPr lang="en-GB" sz="3840" i="1">
                              <a:latin typeface="Cambria Math" panose="02040503050406030204" pitchFamily="18" charset="0"/>
                            </a:rPr>
                            <m:t>. </m:t>
                          </m:r>
                          <m:r>
                            <a:rPr lang="en-GB" sz="3840" i="1">
                              <a:latin typeface="Cambria Math" panose="02040503050406030204" pitchFamily="18" charset="0"/>
                            </a:rPr>
                            <m:t>𝑝</m:t>
                          </m:r>
                          <m:r>
                            <a:rPr lang="en-GB" sz="3840" i="1">
                              <a:latin typeface="Cambria Math" panose="02040503050406030204" pitchFamily="18" charset="0"/>
                            </a:rPr>
                            <m:t>(</m:t>
                          </m:r>
                          <m:r>
                            <a:rPr lang="en-GB" sz="3840" i="1">
                              <a:latin typeface="Cambria Math" panose="02040503050406030204" pitchFamily="18" charset="0"/>
                            </a:rPr>
                            <m:t>𝐴</m:t>
                          </m:r>
                          <m:r>
                            <a:rPr lang="en-GB" sz="3840" i="1">
                              <a:latin typeface="Cambria Math" panose="02040503050406030204" pitchFamily="18" charset="0"/>
                            </a:rPr>
                            <m:t>)</m:t>
                          </m:r>
                        </m:num>
                        <m:den>
                          <m:r>
                            <a:rPr lang="en-GB" sz="3840" i="1">
                              <a:latin typeface="Cambria Math" panose="02040503050406030204" pitchFamily="18" charset="0"/>
                            </a:rPr>
                            <m:t>𝑝</m:t>
                          </m:r>
                          <m:r>
                            <a:rPr lang="en-GB" sz="3840" i="1">
                              <a:latin typeface="Cambria Math" panose="02040503050406030204" pitchFamily="18" charset="0"/>
                            </a:rPr>
                            <m:t>(</m:t>
                          </m:r>
                          <m:r>
                            <a:rPr lang="en-GB" sz="3840" i="1">
                              <a:latin typeface="Cambria Math" panose="02040503050406030204" pitchFamily="18" charset="0"/>
                            </a:rPr>
                            <m:t>𝐵</m:t>
                          </m:r>
                          <m:r>
                            <a:rPr lang="en-GB" sz="3840" i="1">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3257248" y="2478495"/>
                <a:ext cx="5152500" cy="1344086"/>
              </a:xfrm>
              <a:prstGeom prst="rect">
                <a:avLst/>
              </a:prstGeom>
              <a:blipFill>
                <a:blip r:embed="rId2"/>
                <a:stretch>
                  <a:fillRect r="-737" b="-1320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1689110" y="1739600"/>
            <a:ext cx="1568137" cy="73517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4364971" y="1268760"/>
            <a:ext cx="1568137" cy="73517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7737783" y="1268760"/>
            <a:ext cx="1085327" cy="73517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5022511" y="4811554"/>
            <a:ext cx="2146978" cy="759461"/>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68BFF83E-CA2F-8051-2F0A-68B7952A5C7D}"/>
                  </a:ext>
                </a:extLst>
              </p14:cNvPr>
              <p14:cNvContentPartPr/>
              <p14:nvPr/>
            </p14:nvContentPartPr>
            <p14:xfrm>
              <a:off x="2042280" y="1091160"/>
              <a:ext cx="7859520" cy="3734280"/>
            </p14:xfrm>
          </p:contentPart>
        </mc:Choice>
        <mc:Fallback>
          <p:pic>
            <p:nvPicPr>
              <p:cNvPr id="9" name="Ink 8">
                <a:extLst>
                  <a:ext uri="{FF2B5EF4-FFF2-40B4-BE49-F238E27FC236}">
                    <a16:creationId xmlns:a16="http://schemas.microsoft.com/office/drawing/2014/main" id="{68BFF83E-CA2F-8051-2F0A-68B7952A5C7D}"/>
                  </a:ext>
                </a:extLst>
              </p:cNvPr>
              <p:cNvPicPr/>
              <p:nvPr/>
            </p:nvPicPr>
            <p:blipFill>
              <a:blip r:embed="rId4"/>
              <a:stretch>
                <a:fillRect/>
              </a:stretch>
            </p:blipFill>
            <p:spPr>
              <a:xfrm>
                <a:off x="2032920" y="1081800"/>
                <a:ext cx="7878240" cy="3753000"/>
              </a:xfrm>
              <a:prstGeom prst="rect">
                <a:avLst/>
              </a:prstGeom>
            </p:spPr>
          </p:pic>
        </mc:Fallback>
      </mc:AlternateContent>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malignant—not a good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6" name="TextBox 5">
            <a:extLst>
              <a:ext uri="{FF2B5EF4-FFF2-40B4-BE49-F238E27FC236}">
                <a16:creationId xmlns:a16="http://schemas.microsoft.com/office/drawing/2014/main" id="{D894B87F-3511-08E5-9C6A-866B775C5D16}"/>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1429882" y="2478495"/>
                <a:ext cx="3698448"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1429882" y="2478495"/>
                <a:ext cx="3698448"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5840112" y="4228586"/>
            <a:ext cx="3325847" cy="387798"/>
          </a:xfrm>
          <a:prstGeom prst="rect">
            <a:avLst/>
          </a:prstGeom>
          <a:noFill/>
        </p:spPr>
        <p:txBody>
          <a:bodyPr wrap="none" rtlCol="0">
            <a:spAutoFit/>
          </a:bodyPr>
          <a:lstStyle/>
          <a:p>
            <a:r>
              <a:rPr lang="en-GB" sz="1920" dirty="0">
                <a:latin typeface="Gill Sans MT" panose="020B0502020104020203" pitchFamily="34" charset="77"/>
              </a:rPr>
              <a:t>Example: Calculate the F</a:t>
            </a:r>
            <a:r>
              <a:rPr lang="en-GB" sz="1920" baseline="-25000" dirty="0">
                <a:latin typeface="Gill Sans MT" panose="020B0502020104020203" pitchFamily="34" charset="77"/>
              </a:rPr>
              <a:t>1</a:t>
            </a:r>
            <a:r>
              <a:rPr lang="en-GB" sz="1920" dirty="0">
                <a:latin typeface="Gill Sans MT" panose="020B0502020104020203" pitchFamily="34" charset="77"/>
              </a:rPr>
              <a:t> score</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1F00BF8-F6DD-F074-0B86-BE8A54D241EA}"/>
                  </a:ext>
                </a:extLst>
              </p14:cNvPr>
              <p14:cNvContentPartPr/>
              <p14:nvPr/>
            </p14:nvContentPartPr>
            <p14:xfrm>
              <a:off x="1622520" y="2925000"/>
              <a:ext cx="3383640" cy="1062360"/>
            </p14:xfrm>
          </p:contentPart>
        </mc:Choice>
        <mc:Fallback>
          <p:pic>
            <p:nvPicPr>
              <p:cNvPr id="8" name="Ink 7">
                <a:extLst>
                  <a:ext uri="{FF2B5EF4-FFF2-40B4-BE49-F238E27FC236}">
                    <a16:creationId xmlns:a16="http://schemas.microsoft.com/office/drawing/2014/main" id="{51F00BF8-F6DD-F074-0B86-BE8A54D241EA}"/>
                  </a:ext>
                </a:extLst>
              </p:cNvPr>
              <p:cNvPicPr/>
              <p:nvPr/>
            </p:nvPicPr>
            <p:blipFill>
              <a:blip r:embed="rId4"/>
              <a:stretch>
                <a:fillRect/>
              </a:stretch>
            </p:blipFill>
            <p:spPr>
              <a:xfrm>
                <a:off x="1613160" y="2915640"/>
                <a:ext cx="3402360" cy="1081080"/>
              </a:xfrm>
              <a:prstGeom prst="rect">
                <a:avLst/>
              </a:prstGeom>
            </p:spPr>
          </p:pic>
        </mc:Fallback>
      </mc:AlternateContent>
    </p:spTree>
    <p:extLst>
      <p:ext uri="{BB962C8B-B14F-4D97-AF65-F5344CB8AC3E}">
        <p14:creationId xmlns:p14="http://schemas.microsoft.com/office/powerpoint/2010/main" val="73309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400" dirty="0">
                <a:solidFill>
                  <a:srgbClr val="202124"/>
                </a:solidFill>
              </a:rPr>
              <a:t>True Positive Rate (TPR)</a:t>
            </a:r>
          </a:p>
          <a:p>
            <a:pPr lvl="1"/>
            <a:r>
              <a:rPr lang="en-GB" sz="2400" dirty="0">
                <a:solidFill>
                  <a:srgbClr val="202124"/>
                </a:solidFill>
              </a:rPr>
              <a:t>False Positive Rate (FPR)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1689111" y="3947457"/>
                <a:ext cx="2178994"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1689111" y="3947457"/>
                <a:ext cx="2178994" cy="892488"/>
              </a:xfrm>
              <a:prstGeom prst="rect">
                <a:avLst/>
              </a:prstGeom>
              <a:blipFill>
                <a:blip r:embed="rId2"/>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5404723" y="3601819"/>
            <a:ext cx="1468964" cy="57018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40" dirty="0">
                <a:solidFill>
                  <a:schemeClr val="tx1"/>
                </a:solidFill>
                <a:latin typeface="Gill Sans MT" panose="020B0502020104020203" pitchFamily="34" charset="77"/>
              </a:rPr>
              <a:t>Does this look familiar?</a:t>
            </a:r>
          </a:p>
        </p:txBody>
      </p:sp>
      <p:sp>
        <p:nvSpPr>
          <p:cNvPr id="5" name="TextBox 4">
            <a:extLst>
              <a:ext uri="{FF2B5EF4-FFF2-40B4-BE49-F238E27FC236}">
                <a16:creationId xmlns:a16="http://schemas.microsoft.com/office/drawing/2014/main" id="{027761C0-CDEA-692E-CFD8-9580504F6DC4}"/>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B2649A0-E0D8-06C6-A7BC-36ADDFC0A660}"/>
                  </a:ext>
                </a:extLst>
              </p14:cNvPr>
              <p14:cNvContentPartPr/>
              <p14:nvPr/>
            </p14:nvContentPartPr>
            <p14:xfrm>
              <a:off x="1341000" y="951840"/>
              <a:ext cx="10068480" cy="4325040"/>
            </p14:xfrm>
          </p:contentPart>
        </mc:Choice>
        <mc:Fallback>
          <p:pic>
            <p:nvPicPr>
              <p:cNvPr id="6" name="Ink 5">
                <a:extLst>
                  <a:ext uri="{FF2B5EF4-FFF2-40B4-BE49-F238E27FC236}">
                    <a16:creationId xmlns:a16="http://schemas.microsoft.com/office/drawing/2014/main" id="{1B2649A0-E0D8-06C6-A7BC-36ADDFC0A660}"/>
                  </a:ext>
                </a:extLst>
              </p:cNvPr>
              <p:cNvPicPr/>
              <p:nvPr/>
            </p:nvPicPr>
            <p:blipFill>
              <a:blip r:embed="rId4"/>
              <a:stretch>
                <a:fillRect/>
              </a:stretch>
            </p:blipFill>
            <p:spPr>
              <a:xfrm>
                <a:off x="1331640" y="942480"/>
                <a:ext cx="10087200" cy="4343760"/>
              </a:xfrm>
              <a:prstGeom prst="rect">
                <a:avLst/>
              </a:prstGeom>
            </p:spPr>
          </p:pic>
        </mc:Fallback>
      </mc:AlternateContent>
    </p:spTree>
    <p:extLst>
      <p:ext uri="{BB962C8B-B14F-4D97-AF65-F5344CB8AC3E}">
        <p14:creationId xmlns:p14="http://schemas.microsoft.com/office/powerpoint/2010/main" val="170490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255" y="2671934"/>
            <a:ext cx="5030390" cy="3565354"/>
          </a:xfrm>
          <a:prstGeom prst="rect">
            <a:avLst/>
          </a:prstGeom>
        </p:spPr>
      </p:pic>
      <p:sp>
        <p:nvSpPr>
          <p:cNvPr id="5" name="TextBox 4">
            <a:extLst>
              <a:ext uri="{FF2B5EF4-FFF2-40B4-BE49-F238E27FC236}">
                <a16:creationId xmlns:a16="http://schemas.microsoft.com/office/drawing/2014/main" id="{F5FECF2B-D43D-CAD7-86FE-005ADAE739A4}"/>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3D44A88-B2A2-3FF1-947F-136403996CB7}"/>
                  </a:ext>
                </a:extLst>
              </p14:cNvPr>
              <p14:cNvContentPartPr/>
              <p14:nvPr/>
            </p14:nvContentPartPr>
            <p14:xfrm>
              <a:off x="3389760" y="2927520"/>
              <a:ext cx="4216680" cy="3240360"/>
            </p14:xfrm>
          </p:contentPart>
        </mc:Choice>
        <mc:Fallback>
          <p:pic>
            <p:nvPicPr>
              <p:cNvPr id="6" name="Ink 5">
                <a:extLst>
                  <a:ext uri="{FF2B5EF4-FFF2-40B4-BE49-F238E27FC236}">
                    <a16:creationId xmlns:a16="http://schemas.microsoft.com/office/drawing/2014/main" id="{C3D44A88-B2A2-3FF1-947F-136403996CB7}"/>
                  </a:ext>
                </a:extLst>
              </p:cNvPr>
              <p:cNvPicPr/>
              <p:nvPr/>
            </p:nvPicPr>
            <p:blipFill>
              <a:blip r:embed="rId4"/>
              <a:stretch>
                <a:fillRect/>
              </a:stretch>
            </p:blipFill>
            <p:spPr>
              <a:xfrm>
                <a:off x="3380400" y="2918160"/>
                <a:ext cx="4235400" cy="3259080"/>
              </a:xfrm>
              <a:prstGeom prst="rect">
                <a:avLst/>
              </a:prstGeom>
            </p:spPr>
          </p:pic>
        </mc:Fallback>
      </mc:AlternateContent>
    </p:spTree>
    <p:extLst>
      <p:ext uri="{BB962C8B-B14F-4D97-AF65-F5344CB8AC3E}">
        <p14:creationId xmlns:p14="http://schemas.microsoft.com/office/powerpoint/2010/main" val="1406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AEB39-E865-B474-88F3-20B1763FE7F9}"/>
              </a:ext>
            </a:extLst>
          </p:cNvPr>
          <p:cNvSpPr>
            <a:spLocks noGrp="1"/>
          </p:cNvSpPr>
          <p:nvPr>
            <p:ph type="title"/>
          </p:nvPr>
        </p:nvSpPr>
        <p:spPr/>
        <p:txBody>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idx="1"/>
          </p:nvPr>
        </p:nvSpPr>
        <p:spPr/>
        <p:txBody>
          <a:bodyPr wrap="square" anchor="t">
            <a:normAutofit/>
          </a:bodyPr>
          <a:lstStyle/>
          <a:p>
            <a:r>
              <a:rPr lang="en-GB" sz="2400" dirty="0"/>
              <a:t>AUC stands for "Area under the ROC Curve." </a:t>
            </a:r>
          </a:p>
          <a:p>
            <a:r>
              <a:rPr lang="en-GB" sz="2400" dirty="0"/>
              <a:t>AUC measures the entire two-dimensional area underneath the entire ROC curve.</a:t>
            </a:r>
          </a:p>
          <a:p>
            <a:r>
              <a:rPr lang="en-GB" sz="2400" dirty="0"/>
              <a:t>AUC provides an aggregate measure of performance across all possible classification thresholds. </a:t>
            </a:r>
          </a:p>
          <a:p>
            <a:endParaRPr lang="en-GB" dirty="0"/>
          </a:p>
          <a:p>
            <a:endParaRPr lang="en-GB" dirty="0"/>
          </a:p>
          <a:p>
            <a:endParaRPr lang="en-GB" dirty="0"/>
          </a:p>
          <a:p>
            <a:endParaRPr lang="en-GB" dirty="0"/>
          </a:p>
          <a:p>
            <a:r>
              <a:rPr lang="en-GB" dirty="0"/>
              <a:t>Please note that there is also an </a:t>
            </a:r>
            <a:r>
              <a:rPr lang="en-GB" b="0" i="0" u="none" strike="noStrike" dirty="0">
                <a:solidFill>
                  <a:srgbClr val="000000"/>
                </a:solidFill>
                <a:effectLst/>
                <a:latin typeface="-webkit-standard"/>
              </a:rPr>
              <a:t>AUC for Precision-Recall Curve</a:t>
            </a:r>
            <a:endParaRPr lang="en-GB" sz="2400" dirty="0"/>
          </a:p>
        </p:txBody>
      </p:sp>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p:txBody>
          <a:bodyPr wrap="square" anchor="t">
            <a:normAutofit/>
          </a:bodyPr>
          <a:lstStyle/>
          <a:p>
            <a:pPr>
              <a:spcAft>
                <a:spcPts val="720"/>
              </a:spcAft>
            </a:pPr>
            <a:fld id="{44E22EE9-B8A0-0641-9265-052CFE9B95A7}" type="slidenum">
              <a:rPr lang="en-GB" altLang="en-US" smtClean="0"/>
              <a:pPr>
                <a:spcAft>
                  <a:spcPts val="720"/>
                </a:spcAft>
              </a:pPr>
              <a:t>45</a:t>
            </a:fld>
            <a:endParaRPr lang="en-GB" altLang="en-US"/>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194" y="2869198"/>
            <a:ext cx="2749069" cy="2213000"/>
          </a:xfrm>
          <a:prstGeom prst="rect">
            <a:avLst/>
          </a:prstGeom>
          <a:noFill/>
        </p:spPr>
      </p:pic>
      <p:sp>
        <p:nvSpPr>
          <p:cNvPr id="10" name="TextBox 9">
            <a:extLst>
              <a:ext uri="{FF2B5EF4-FFF2-40B4-BE49-F238E27FC236}">
                <a16:creationId xmlns:a16="http://schemas.microsoft.com/office/drawing/2014/main" id="{EB0E35AB-740A-4799-8275-4A5F24C4CB82}"/>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EA0515B-2A77-BB23-CD31-EA859A207E7E}"/>
                  </a:ext>
                </a:extLst>
              </p14:cNvPr>
              <p14:cNvContentPartPr/>
              <p14:nvPr/>
            </p14:nvContentPartPr>
            <p14:xfrm>
              <a:off x="4878000" y="900720"/>
              <a:ext cx="1894320" cy="5256720"/>
            </p14:xfrm>
          </p:contentPart>
        </mc:Choice>
        <mc:Fallback>
          <p:pic>
            <p:nvPicPr>
              <p:cNvPr id="2" name="Ink 1">
                <a:extLst>
                  <a:ext uri="{FF2B5EF4-FFF2-40B4-BE49-F238E27FC236}">
                    <a16:creationId xmlns:a16="http://schemas.microsoft.com/office/drawing/2014/main" id="{1EA0515B-2A77-BB23-CD31-EA859A207E7E}"/>
                  </a:ext>
                </a:extLst>
              </p:cNvPr>
              <p:cNvPicPr/>
              <p:nvPr/>
            </p:nvPicPr>
            <p:blipFill>
              <a:blip r:embed="rId4"/>
              <a:stretch>
                <a:fillRect/>
              </a:stretch>
            </p:blipFill>
            <p:spPr>
              <a:xfrm>
                <a:off x="4868640" y="891360"/>
                <a:ext cx="1913040" cy="5275440"/>
              </a:xfrm>
              <a:prstGeom prst="rect">
                <a:avLst/>
              </a:prstGeom>
            </p:spPr>
          </p:pic>
        </mc:Fallback>
      </mc:AlternateContent>
    </p:spTree>
    <p:extLst>
      <p:ext uri="{BB962C8B-B14F-4D97-AF65-F5344CB8AC3E}">
        <p14:creationId xmlns:p14="http://schemas.microsoft.com/office/powerpoint/2010/main" val="14680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3B95-99C4-2C96-551C-2A29892A320C}"/>
              </a:ext>
            </a:extLst>
          </p:cNvPr>
          <p:cNvSpPr>
            <a:spLocks noGrp="1"/>
          </p:cNvSpPr>
          <p:nvPr>
            <p:ph type="title"/>
          </p:nvPr>
        </p:nvSpPr>
        <p:spPr/>
        <p:txBody>
          <a:bodyPr/>
          <a:lstStyle/>
          <a:p>
            <a:r>
              <a:rPr lang="en-GB" dirty="0"/>
              <a:t>PR AUC vs ROC AUC</a:t>
            </a:r>
          </a:p>
        </p:txBody>
      </p:sp>
      <p:sp>
        <p:nvSpPr>
          <p:cNvPr id="6" name="Content Placeholder 5">
            <a:extLst>
              <a:ext uri="{FF2B5EF4-FFF2-40B4-BE49-F238E27FC236}">
                <a16:creationId xmlns:a16="http://schemas.microsoft.com/office/drawing/2014/main" id="{A6F7D2C9-B5FA-3937-4886-FE86B9E23983}"/>
              </a:ext>
            </a:extLst>
          </p:cNvPr>
          <p:cNvSpPr>
            <a:spLocks noGrp="1"/>
          </p:cNvSpPr>
          <p:nvPr>
            <p:ph idx="1"/>
          </p:nvPr>
        </p:nvSpPr>
        <p:spPr/>
        <p:txBody>
          <a:bodyPr/>
          <a:lstStyle/>
          <a:p>
            <a:pPr marL="0" indent="0">
              <a:buNone/>
            </a:pPr>
            <a:r>
              <a:rPr lang="en-GB" sz="1800" b="1" dirty="0">
                <a:solidFill>
                  <a:srgbClr val="000000"/>
                </a:solidFill>
                <a:cs typeface="Times New Roman" panose="02020603050405020304" pitchFamily="18" charset="0"/>
              </a:rPr>
              <a:t>- </a:t>
            </a:r>
            <a:r>
              <a:rPr lang="en-GB" sz="2000" b="1" dirty="0">
                <a:solidFill>
                  <a:srgbClr val="000000"/>
                </a:solidFill>
                <a:cs typeface="Times New Roman" panose="02020603050405020304" pitchFamily="18" charset="0"/>
              </a:rPr>
              <a:t>PR AUC: </a:t>
            </a:r>
          </a:p>
          <a:p>
            <a:pPr lvl="1"/>
            <a:r>
              <a:rPr lang="en-GB" kern="0" dirty="0">
                <a:solidFill>
                  <a:srgbClr val="000000"/>
                </a:solidFill>
                <a:effectLst/>
                <a:ea typeface="Times New Roman" panose="02020603050405020304" pitchFamily="18" charset="0"/>
                <a:cs typeface="Times New Roman" panose="02020603050405020304" pitchFamily="18" charset="0"/>
              </a:rPr>
              <a:t>Evaluating performance based on positive class </a:t>
            </a:r>
          </a:p>
          <a:p>
            <a:pPr lvl="1"/>
            <a:r>
              <a:rPr lang="en-GB" kern="0" dirty="0">
                <a:solidFill>
                  <a:srgbClr val="000000"/>
                </a:solidFill>
                <a:effectLst/>
                <a:ea typeface="Times New Roman" panose="02020603050405020304" pitchFamily="18" charset="0"/>
                <a:cs typeface="Times New Roman" panose="02020603050405020304" pitchFamily="18" charset="0"/>
              </a:rPr>
              <a:t>Better suited for imbalanced data, </a:t>
            </a:r>
          </a:p>
          <a:p>
            <a:pPr lvl="1"/>
            <a:r>
              <a:rPr lang="en-GB" kern="100" dirty="0">
                <a:solidFill>
                  <a:srgbClr val="000000"/>
                </a:solidFill>
                <a:effectLst/>
                <a:ea typeface="Aptos" panose="020B0004020202020204" pitchFamily="34" charset="0"/>
                <a:cs typeface="Times New Roman" panose="02020603050405020304" pitchFamily="18" charset="0"/>
              </a:rPr>
              <a:t>Precision vs. Recall</a:t>
            </a:r>
            <a:r>
              <a:rPr lang="en-GB" kern="0" dirty="0">
                <a:solidFill>
                  <a:srgbClr val="000000"/>
                </a:solidFill>
                <a:effectLst/>
                <a:ea typeface="Times New Roman" panose="02020603050405020304" pitchFamily="18" charset="0"/>
                <a:cs typeface="Times New Roman" panose="02020603050405020304" pitchFamily="18" charset="0"/>
              </a:rPr>
              <a:t> </a:t>
            </a:r>
          </a:p>
          <a:p>
            <a:pPr marL="457182" lvl="1" indent="0">
              <a:buNone/>
            </a:pPr>
            <a:endParaRPr lang="en-GB" kern="100" dirty="0">
              <a:effectLst/>
              <a:ea typeface="Aptos" panose="020B0004020202020204" pitchFamily="34" charset="0"/>
              <a:cs typeface="Times New Roman" panose="02020603050405020304" pitchFamily="18" charset="0"/>
            </a:endParaRPr>
          </a:p>
          <a:p>
            <a:pPr marL="0" indent="0">
              <a:buNone/>
            </a:pPr>
            <a:r>
              <a:rPr lang="en-GB" sz="2000" b="1" kern="0" dirty="0">
                <a:solidFill>
                  <a:srgbClr val="000000"/>
                </a:solidFill>
                <a:effectLst/>
                <a:ea typeface="Times New Roman" panose="02020603050405020304" pitchFamily="18" charset="0"/>
                <a:cs typeface="Times New Roman" panose="02020603050405020304" pitchFamily="18" charset="0"/>
              </a:rPr>
              <a:t>- ROC AUC</a:t>
            </a:r>
            <a:r>
              <a:rPr lang="en-GB" sz="2000" kern="0" dirty="0">
                <a:solidFill>
                  <a:srgbClr val="000000"/>
                </a:solidFill>
                <a:effectLst/>
                <a:ea typeface="Times New Roman" panose="02020603050405020304" pitchFamily="18" charset="0"/>
                <a:cs typeface="Times New Roman" panose="02020603050405020304" pitchFamily="18" charset="0"/>
              </a:rPr>
              <a:t>: </a:t>
            </a:r>
          </a:p>
          <a:p>
            <a:pPr lvl="1"/>
            <a:r>
              <a:rPr lang="en-GB" kern="0" dirty="0">
                <a:solidFill>
                  <a:srgbClr val="000000"/>
                </a:solidFill>
                <a:effectLst/>
                <a:ea typeface="Times New Roman" panose="02020603050405020304" pitchFamily="18" charset="0"/>
                <a:cs typeface="Times New Roman" panose="02020603050405020304" pitchFamily="18" charset="0"/>
              </a:rPr>
              <a:t>Evaluating overall classification performance, </a:t>
            </a:r>
          </a:p>
          <a:p>
            <a:pPr lvl="1"/>
            <a:r>
              <a:rPr lang="en-GB" kern="100" dirty="0">
                <a:solidFill>
                  <a:srgbClr val="000000"/>
                </a:solidFill>
                <a:effectLst/>
                <a:ea typeface="Aptos" panose="020B0004020202020204" pitchFamily="34" charset="0"/>
                <a:cs typeface="Times New Roman" panose="02020603050405020304" pitchFamily="18" charset="0"/>
              </a:rPr>
              <a:t>It can be misleading for imbalanced data</a:t>
            </a:r>
            <a:r>
              <a:rPr lang="en-GB" kern="100" dirty="0">
                <a:effectLst/>
                <a:ea typeface="Aptos" panose="020B0004020202020204" pitchFamily="34" charset="0"/>
                <a:cs typeface="Times New Roman" panose="02020603050405020304" pitchFamily="18" charset="0"/>
              </a:rPr>
              <a:t>, </a:t>
            </a:r>
          </a:p>
          <a:p>
            <a:pPr lvl="1"/>
            <a:r>
              <a:rPr lang="en-GB" kern="100" dirty="0">
                <a:effectLst/>
                <a:ea typeface="Aptos" panose="020B0004020202020204" pitchFamily="34" charset="0"/>
                <a:cs typeface="Times New Roman" panose="02020603050405020304" pitchFamily="18" charset="0"/>
              </a:rPr>
              <a:t>TPR vs. FPR</a:t>
            </a:r>
          </a:p>
          <a:p>
            <a:endParaRPr lang="en-GB" sz="1800" dirty="0"/>
          </a:p>
        </p:txBody>
      </p:sp>
      <p:sp>
        <p:nvSpPr>
          <p:cNvPr id="3" name="Slide Number Placeholder 2">
            <a:extLst>
              <a:ext uri="{FF2B5EF4-FFF2-40B4-BE49-F238E27FC236}">
                <a16:creationId xmlns:a16="http://schemas.microsoft.com/office/drawing/2014/main" id="{F00645FF-CE9C-6915-4DB1-DA6DCDBF3A3F}"/>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B1AD9B1-DDA7-47AF-A2D1-68BDFFDCB0F7}"/>
                  </a:ext>
                </a:extLst>
              </p14:cNvPr>
              <p14:cNvContentPartPr/>
              <p14:nvPr/>
            </p14:nvContentPartPr>
            <p14:xfrm>
              <a:off x="3004560" y="4831200"/>
              <a:ext cx="2046600" cy="118080"/>
            </p14:xfrm>
          </p:contentPart>
        </mc:Choice>
        <mc:Fallback>
          <p:pic>
            <p:nvPicPr>
              <p:cNvPr id="4" name="Ink 3">
                <a:extLst>
                  <a:ext uri="{FF2B5EF4-FFF2-40B4-BE49-F238E27FC236}">
                    <a16:creationId xmlns:a16="http://schemas.microsoft.com/office/drawing/2014/main" id="{1B1AD9B1-DDA7-47AF-A2D1-68BDFFDCB0F7}"/>
                  </a:ext>
                </a:extLst>
              </p:cNvPr>
              <p:cNvPicPr/>
              <p:nvPr/>
            </p:nvPicPr>
            <p:blipFill>
              <a:blip r:embed="rId3"/>
              <a:stretch>
                <a:fillRect/>
              </a:stretch>
            </p:blipFill>
            <p:spPr>
              <a:xfrm>
                <a:off x="2995200" y="4821840"/>
                <a:ext cx="2065320" cy="136800"/>
              </a:xfrm>
              <a:prstGeom prst="rect">
                <a:avLst/>
              </a:prstGeom>
            </p:spPr>
          </p:pic>
        </mc:Fallback>
      </mc:AlternateContent>
    </p:spTree>
    <p:extLst>
      <p:ext uri="{BB962C8B-B14F-4D97-AF65-F5344CB8AC3E}">
        <p14:creationId xmlns:p14="http://schemas.microsoft.com/office/powerpoint/2010/main" val="1243911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400" dirty="0">
                <a:solidFill>
                  <a:srgbClr val="202124"/>
                </a:solidFill>
                <a:ea typeface="ＭＳ Ｐゴシック" charset="0"/>
              </a:rPr>
              <a:t>AUC is scale-invariant. It measures how well predictions are ranked rather than their absolute values.</a:t>
            </a:r>
          </a:p>
          <a:p>
            <a:pPr lvl="1"/>
            <a:r>
              <a:rPr lang="en-GB" sz="2400" dirty="0">
                <a:solidFill>
                  <a:srgbClr val="202124"/>
                </a:solidFill>
                <a:ea typeface="ＭＳ Ｐゴシック" charset="0"/>
              </a:rPr>
              <a:t>AUC is classification-threshold invariant. It measures the quality of the model's predictions regardless of the classification threshold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7" name="TextBox 6">
            <a:extLst>
              <a:ext uri="{FF2B5EF4-FFF2-40B4-BE49-F238E27FC236}">
                <a16:creationId xmlns:a16="http://schemas.microsoft.com/office/drawing/2014/main" id="{E0B1A37C-E198-55CB-9DB9-FB83C030F342}"/>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F8171BB-F225-C2A2-213A-90F214F43760}"/>
                  </a:ext>
                </a:extLst>
              </p14:cNvPr>
              <p14:cNvContentPartPr/>
              <p14:nvPr/>
            </p14:nvContentPartPr>
            <p14:xfrm>
              <a:off x="2538720" y="2231280"/>
              <a:ext cx="2718360" cy="891000"/>
            </p14:xfrm>
          </p:contentPart>
        </mc:Choice>
        <mc:Fallback>
          <p:pic>
            <p:nvPicPr>
              <p:cNvPr id="5" name="Ink 4">
                <a:extLst>
                  <a:ext uri="{FF2B5EF4-FFF2-40B4-BE49-F238E27FC236}">
                    <a16:creationId xmlns:a16="http://schemas.microsoft.com/office/drawing/2014/main" id="{7F8171BB-F225-C2A2-213A-90F214F43760}"/>
                  </a:ext>
                </a:extLst>
              </p:cNvPr>
              <p:cNvPicPr/>
              <p:nvPr/>
            </p:nvPicPr>
            <p:blipFill>
              <a:blip r:embed="rId3"/>
              <a:stretch>
                <a:fillRect/>
              </a:stretch>
            </p:blipFill>
            <p:spPr>
              <a:xfrm>
                <a:off x="2529360" y="2221920"/>
                <a:ext cx="2737080" cy="909720"/>
              </a:xfrm>
              <a:prstGeom prst="rect">
                <a:avLst/>
              </a:prstGeom>
            </p:spPr>
          </p:pic>
        </mc:Fallback>
      </mc:AlternateContent>
    </p:spTree>
    <p:extLst>
      <p:ext uri="{BB962C8B-B14F-4D97-AF65-F5344CB8AC3E}">
        <p14:creationId xmlns:p14="http://schemas.microsoft.com/office/powerpoint/2010/main" val="641170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minimise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6" name="TextBox 5">
            <a:extLst>
              <a:ext uri="{FF2B5EF4-FFF2-40B4-BE49-F238E27FC236}">
                <a16:creationId xmlns:a16="http://schemas.microsoft.com/office/drawing/2014/main" id="{75E493BA-B55B-62C0-3E2F-6A0775984945}"/>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12585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400" dirty="0"/>
                  <a:t>The training set doesn't adequately represent certain subsets of the data space. </a:t>
                </a:r>
              </a:p>
              <a:p>
                <a:pPr lvl="1"/>
                <a:r>
                  <a:rPr lang="en-GB" sz="2400" dirty="0"/>
                  <a:t>Some subsets of the data set are noisier than others. </a:t>
                </a:r>
              </a:p>
              <a:p>
                <a:pPr lvl="1"/>
                <a:r>
                  <a:rPr lang="en-GB" sz="2400" dirty="0"/>
                  <a:t>The model is overly regularised. </a:t>
                </a:r>
              </a:p>
              <a:p>
                <a:r>
                  <a:rPr lang="en-GB" dirty="0"/>
                  <a:t>It can also be determined as: </a:t>
                </a:r>
              </a:p>
              <a:p>
                <a:pPr marL="457182"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D4BCF4F5-00C4-5C7A-255A-0D1B29FE4546}"/>
                  </a:ext>
                </a:extLst>
              </p14:cNvPr>
              <p14:cNvContentPartPr/>
              <p14:nvPr/>
            </p14:nvContentPartPr>
            <p14:xfrm>
              <a:off x="2283480" y="4229640"/>
              <a:ext cx="3837600" cy="489600"/>
            </p14:xfrm>
          </p:contentPart>
        </mc:Choice>
        <mc:Fallback>
          <p:pic>
            <p:nvPicPr>
              <p:cNvPr id="5" name="Ink 4">
                <a:extLst>
                  <a:ext uri="{FF2B5EF4-FFF2-40B4-BE49-F238E27FC236}">
                    <a16:creationId xmlns:a16="http://schemas.microsoft.com/office/drawing/2014/main" id="{D4BCF4F5-00C4-5C7A-255A-0D1B29FE4546}"/>
                  </a:ext>
                </a:extLst>
              </p:cNvPr>
              <p:cNvPicPr/>
              <p:nvPr/>
            </p:nvPicPr>
            <p:blipFill>
              <a:blip r:embed="rId4"/>
              <a:stretch>
                <a:fillRect/>
              </a:stretch>
            </p:blipFill>
            <p:spPr>
              <a:xfrm>
                <a:off x="2274120" y="4220280"/>
                <a:ext cx="3856320" cy="508320"/>
              </a:xfrm>
              <a:prstGeom prst="rect">
                <a:avLst/>
              </a:prstGeom>
            </p:spPr>
          </p:pic>
        </mc:Fallback>
      </mc:AlternateContent>
    </p:spTree>
    <p:extLst>
      <p:ext uri="{BB962C8B-B14F-4D97-AF65-F5344CB8AC3E}">
        <p14:creationId xmlns:p14="http://schemas.microsoft.com/office/powerpoint/2010/main" val="9311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the Bayes rule, also called the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2865120"/>
            <a:ext cx="8869680" cy="112776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B1EED75-9212-CA82-50B5-B8A10385441D}"/>
                  </a:ext>
                </a:extLst>
              </p14:cNvPr>
              <p14:cNvContentPartPr/>
              <p14:nvPr/>
            </p14:nvContentPartPr>
            <p14:xfrm>
              <a:off x="2856240" y="287280"/>
              <a:ext cx="6649200" cy="3868920"/>
            </p14:xfrm>
          </p:contentPart>
        </mc:Choice>
        <mc:Fallback>
          <p:pic>
            <p:nvPicPr>
              <p:cNvPr id="5" name="Ink 4">
                <a:extLst>
                  <a:ext uri="{FF2B5EF4-FFF2-40B4-BE49-F238E27FC236}">
                    <a16:creationId xmlns:a16="http://schemas.microsoft.com/office/drawing/2014/main" id="{CB1EED75-9212-CA82-50B5-B8A10385441D}"/>
                  </a:ext>
                </a:extLst>
              </p:cNvPr>
              <p:cNvPicPr/>
              <p:nvPr/>
            </p:nvPicPr>
            <p:blipFill>
              <a:blip r:embed="rId4"/>
              <a:stretch>
                <a:fillRect/>
              </a:stretch>
            </p:blipFill>
            <p:spPr>
              <a:xfrm>
                <a:off x="2846880" y="277920"/>
                <a:ext cx="6667920" cy="3887640"/>
              </a:xfrm>
              <a:prstGeom prst="rect">
                <a:avLst/>
              </a:prstGeom>
            </p:spPr>
          </p:pic>
        </mc:Fallback>
      </mc:AlternateContent>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609600" y="6428502"/>
            <a:ext cx="7236499" cy="246221"/>
          </a:xfrm>
          <a:prstGeom prst="rect">
            <a:avLst/>
          </a:prstGeom>
          <a:noFill/>
        </p:spPr>
        <p:txBody>
          <a:bodyPr wrap="square">
            <a:spAutoFit/>
          </a:bodyPr>
          <a:lstStyle/>
          <a:p>
            <a:r>
              <a:rPr lang="en-GB" sz="1000" dirty="0">
                <a:latin typeface="Gill Sans MT" panose="020B0502020104020203" pitchFamily="34" charset="77"/>
              </a:rPr>
              <a:t>Source: Swift A, </a:t>
            </a:r>
            <a:r>
              <a:rPr lang="en-GB" sz="1000" dirty="0" err="1">
                <a:latin typeface="Gill Sans MT" panose="020B0502020104020203" pitchFamily="34" charset="77"/>
              </a:rPr>
              <a:t>Heale</a:t>
            </a:r>
            <a:r>
              <a:rPr lang="en-GB" sz="1000" dirty="0">
                <a:latin typeface="Gill Sans MT" panose="020B0502020104020203" pitchFamily="34" charset="77"/>
              </a:rPr>
              <a:t> R, Twycross A, What are sensitivity and specificity?, </a:t>
            </a:r>
            <a:r>
              <a:rPr lang="en-GB" sz="1000" i="1" dirty="0">
                <a:latin typeface="Gill Sans MT" panose="020B0502020104020203" pitchFamily="34" charset="77"/>
              </a:rPr>
              <a:t>Evidence-Based Nursing </a:t>
            </a:r>
            <a:r>
              <a:rPr lang="en-GB" sz="1000" dirty="0">
                <a:latin typeface="Gill Sans MT" panose="020B0502020104020203" pitchFamily="34" charset="77"/>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1343472" y="3947457"/>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1343472" y="3947457"/>
                <a:ext cx="3012748"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1343471" y="5109279"/>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1343471" y="5109279"/>
                <a:ext cx="2984728"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22726DB-146D-3893-37F2-51D33AD666C9}"/>
                  </a:ext>
                </a:extLst>
              </p14:cNvPr>
              <p14:cNvContentPartPr/>
              <p14:nvPr/>
            </p14:nvContentPartPr>
            <p14:xfrm>
              <a:off x="2990880" y="2251800"/>
              <a:ext cx="5838840" cy="3613680"/>
            </p14:xfrm>
          </p:contentPart>
        </mc:Choice>
        <mc:Fallback>
          <p:pic>
            <p:nvPicPr>
              <p:cNvPr id="5" name="Ink 4">
                <a:extLst>
                  <a:ext uri="{FF2B5EF4-FFF2-40B4-BE49-F238E27FC236}">
                    <a16:creationId xmlns:a16="http://schemas.microsoft.com/office/drawing/2014/main" id="{B22726DB-146D-3893-37F2-51D33AD666C9}"/>
                  </a:ext>
                </a:extLst>
              </p:cNvPr>
              <p:cNvPicPr/>
              <p:nvPr/>
            </p:nvPicPr>
            <p:blipFill>
              <a:blip r:embed="rId5"/>
              <a:stretch>
                <a:fillRect/>
              </a:stretch>
            </p:blipFill>
            <p:spPr>
              <a:xfrm>
                <a:off x="2981520" y="2242440"/>
                <a:ext cx="5857560" cy="3632400"/>
              </a:xfrm>
              <a:prstGeom prst="rect">
                <a:avLst/>
              </a:prstGeom>
            </p:spPr>
          </p:pic>
        </mc:Fallback>
      </mc:AlternateContent>
    </p:spTree>
    <p:extLst>
      <p:ext uri="{BB962C8B-B14F-4D97-AF65-F5344CB8AC3E}">
        <p14:creationId xmlns:p14="http://schemas.microsoft.com/office/powerpoint/2010/main" val="2708245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Sensitivity/Specificity: 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5840111" y="4228586"/>
            <a:ext cx="4940199" cy="387798"/>
          </a:xfrm>
          <a:prstGeom prst="rect">
            <a:avLst/>
          </a:prstGeom>
          <a:noFill/>
        </p:spPr>
        <p:txBody>
          <a:bodyPr wrap="none" rtlCol="0">
            <a:spAutoFit/>
          </a:bodyPr>
          <a:lstStyle/>
          <a:p>
            <a:r>
              <a:rPr lang="en-GB" sz="192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1190298" y="1748720"/>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1190298" y="1748720"/>
                <a:ext cx="3012748"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1158241" y="2893507"/>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1158241" y="2893507"/>
                <a:ext cx="2984728"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A1F9A2A-A566-737D-F243-F074B48D8891}"/>
                  </a:ext>
                </a:extLst>
              </p14:cNvPr>
              <p14:cNvContentPartPr/>
              <p14:nvPr/>
            </p14:nvContentPartPr>
            <p14:xfrm>
              <a:off x="4842000" y="1325520"/>
              <a:ext cx="3588480" cy="2629800"/>
            </p14:xfrm>
          </p:contentPart>
        </mc:Choice>
        <mc:Fallback>
          <p:pic>
            <p:nvPicPr>
              <p:cNvPr id="3" name="Ink 2">
                <a:extLst>
                  <a:ext uri="{FF2B5EF4-FFF2-40B4-BE49-F238E27FC236}">
                    <a16:creationId xmlns:a16="http://schemas.microsoft.com/office/drawing/2014/main" id="{5A1F9A2A-A566-737D-F243-F074B48D8891}"/>
                  </a:ext>
                </a:extLst>
              </p:cNvPr>
              <p:cNvPicPr/>
              <p:nvPr/>
            </p:nvPicPr>
            <p:blipFill>
              <a:blip r:embed="rId5"/>
              <a:stretch>
                <a:fillRect/>
              </a:stretch>
            </p:blipFill>
            <p:spPr>
              <a:xfrm>
                <a:off x="4832640" y="1316160"/>
                <a:ext cx="3607200" cy="2648520"/>
              </a:xfrm>
              <a:prstGeom prst="rect">
                <a:avLst/>
              </a:prstGeom>
            </p:spPr>
          </p:pic>
        </mc:Fallback>
      </mc:AlternateContent>
    </p:spTree>
    <p:extLst>
      <p:ext uri="{BB962C8B-B14F-4D97-AF65-F5344CB8AC3E}">
        <p14:creationId xmlns:p14="http://schemas.microsoft.com/office/powerpoint/2010/main" val="817655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1234307" y="1700810"/>
            <a:ext cx="4589231" cy="3517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172" y="1714978"/>
            <a:ext cx="4671521" cy="3503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1158240" y="6524046"/>
            <a:ext cx="4212163"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en.wikipedia.org</a:t>
            </a:r>
            <a:r>
              <a:rPr lang="en-GB" sz="1000" dirty="0">
                <a:latin typeface="Gill Sans MT" panose="020B0502020104020203" pitchFamily="34" charset="77"/>
              </a:rPr>
              <a:t>/wiki/</a:t>
            </a:r>
            <a:r>
              <a:rPr lang="en-GB" sz="1000" dirty="0" err="1">
                <a:latin typeface="Gill Sans MT" panose="020B0502020104020203" pitchFamily="34" charset="77"/>
              </a:rPr>
              <a:t>Sensitivity_and_specificity</a:t>
            </a:r>
            <a:endParaRPr lang="en-GB" sz="1000" dirty="0">
              <a:latin typeface="Gill Sans MT" panose="020B0502020104020203" pitchFamily="34" charset="77"/>
            </a:endParaRPr>
          </a:p>
        </p:txBody>
      </p:sp>
    </p:spTree>
    <p:extLst>
      <p:ext uri="{BB962C8B-B14F-4D97-AF65-F5344CB8AC3E}">
        <p14:creationId xmlns:p14="http://schemas.microsoft.com/office/powerpoint/2010/main" val="327049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337" y="1402080"/>
            <a:ext cx="4418164" cy="427357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10BDDFD3-DAA9-5958-8A9C-38EB0A3B5A03}"/>
                  </a:ext>
                </a:extLst>
              </p14:cNvPr>
              <p14:cNvContentPartPr/>
              <p14:nvPr/>
            </p14:nvContentPartPr>
            <p14:xfrm>
              <a:off x="3332160" y="332640"/>
              <a:ext cx="5410440" cy="5839920"/>
            </p14:xfrm>
          </p:contentPart>
        </mc:Choice>
        <mc:Fallback>
          <p:pic>
            <p:nvPicPr>
              <p:cNvPr id="4" name="Ink 3">
                <a:extLst>
                  <a:ext uri="{FF2B5EF4-FFF2-40B4-BE49-F238E27FC236}">
                    <a16:creationId xmlns:a16="http://schemas.microsoft.com/office/drawing/2014/main" id="{10BDDFD3-DAA9-5958-8A9C-38EB0A3B5A03}"/>
                  </a:ext>
                </a:extLst>
              </p:cNvPr>
              <p:cNvPicPr/>
              <p:nvPr/>
            </p:nvPicPr>
            <p:blipFill>
              <a:blip r:embed="rId4"/>
              <a:stretch>
                <a:fillRect/>
              </a:stretch>
            </p:blipFill>
            <p:spPr>
              <a:xfrm>
                <a:off x="3322800" y="323280"/>
                <a:ext cx="5429160" cy="5858640"/>
              </a:xfrm>
              <a:prstGeom prst="rect">
                <a:avLst/>
              </a:prstGeom>
            </p:spPr>
          </p:pic>
        </mc:Fallback>
      </mc:AlternateContent>
    </p:spTree>
    <p:extLst>
      <p:ext uri="{BB962C8B-B14F-4D97-AF65-F5344CB8AC3E}">
        <p14:creationId xmlns:p14="http://schemas.microsoft.com/office/powerpoint/2010/main" val="205292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1158240" y="-26987"/>
            <a:ext cx="9875520" cy="11430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1158240" y="1268414"/>
            <a:ext cx="4846320" cy="2506225"/>
          </a:xfrm>
        </p:spPr>
        <p:txBody>
          <a:bodyPr/>
          <a:lstStyle/>
          <a:p>
            <a:r>
              <a:rPr lang="en-US" sz="2400" dirty="0"/>
              <a:t>Captures the “informedness” measure..</a:t>
            </a:r>
          </a:p>
          <a:p>
            <a:endParaRPr lang="en-US" sz="2400" dirty="0"/>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r>
              <a:rPr lang="en-GB" sz="2160" dirty="0">
                <a:solidFill>
                  <a:srgbClr val="0E101A"/>
                </a:solidFill>
                <a:ea typeface="Times New Roman" panose="02020603050405020304" pitchFamily="18" charset="0"/>
              </a:rPr>
              <a:t>The classification thresholds can be selected to maximise informedness.</a:t>
            </a:r>
            <a:r>
              <a:rPr lang="en-GB" sz="1920" dirty="0"/>
              <a:t> </a:t>
            </a:r>
            <a:r>
              <a:rPr lang="en-US" sz="24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440" y="923122"/>
            <a:ext cx="4846320" cy="4664584"/>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8473440" y="6381751"/>
            <a:ext cx="2560320" cy="339725"/>
          </a:xfrm>
        </p:spPr>
        <p:txBody>
          <a:bodyPr wrap="square" anchor="t">
            <a:normAutofit/>
          </a:bodyPr>
          <a:lstStyle/>
          <a:p>
            <a:pPr>
              <a:spcAft>
                <a:spcPts val="720"/>
              </a:spcAft>
            </a:pPr>
            <a:fld id="{44E22EE9-B8A0-0641-9265-052CFE9B95A7}" type="slidenum">
              <a:rPr lang="en-GB" altLang="en-US" smtClean="0"/>
              <a:pPr>
                <a:spcAft>
                  <a:spcPts val="720"/>
                </a:spcAft>
              </a:pPr>
              <a:t>54</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7132915" y="5555540"/>
            <a:ext cx="3607296" cy="646331"/>
          </a:xfrm>
          <a:prstGeom prst="rect">
            <a:avLst/>
          </a:prstGeom>
          <a:noFill/>
        </p:spPr>
        <p:txBody>
          <a:bodyPr wrap="square">
            <a:spAutoFit/>
          </a:bodyPr>
          <a:lstStyle/>
          <a:p>
            <a:r>
              <a:rPr lang="en-GB" sz="1200" dirty="0">
                <a:solidFill>
                  <a:srgbClr val="202122"/>
                </a:solidFill>
              </a:rPr>
              <a:t>Solid red: ROC curve; Dashed line: Chance level; Vertical line (J) maximum value of Youden's index for the ROC </a:t>
            </a:r>
            <a:endParaRPr lang="en-GB" sz="1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1250856" y="2503830"/>
                <a:ext cx="466108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1250856" y="2503830"/>
                <a:ext cx="4661088"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1276484" y="6414569"/>
            <a:ext cx="5486400" cy="258532"/>
          </a:xfrm>
          <a:prstGeom prst="rect">
            <a:avLst/>
          </a:prstGeom>
          <a:noFill/>
        </p:spPr>
        <p:txBody>
          <a:bodyPr wrap="square">
            <a:spAutoFit/>
          </a:bodyPr>
          <a:lstStyle/>
          <a:p>
            <a:r>
              <a:rPr lang="en-GB" sz="1080" dirty="0"/>
              <a:t>Source: https://</a:t>
            </a:r>
            <a:r>
              <a:rPr lang="en-GB" sz="1080" dirty="0" err="1"/>
              <a:t>en.wikipedia.org</a:t>
            </a:r>
            <a:r>
              <a:rPr lang="en-GB" sz="1080" dirty="0"/>
              <a:t>/wiki/Youden%27s_J_statistic</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8BA52E1-8DA3-C3CA-BC70-0584E5108791}"/>
                  </a:ext>
                </a:extLst>
              </p14:cNvPr>
              <p14:cNvContentPartPr/>
              <p14:nvPr/>
            </p14:nvContentPartPr>
            <p14:xfrm>
              <a:off x="1487160" y="1699560"/>
              <a:ext cx="4363200" cy="2512800"/>
            </p14:xfrm>
          </p:contentPart>
        </mc:Choice>
        <mc:Fallback>
          <p:pic>
            <p:nvPicPr>
              <p:cNvPr id="3" name="Ink 2">
                <a:extLst>
                  <a:ext uri="{FF2B5EF4-FFF2-40B4-BE49-F238E27FC236}">
                    <a16:creationId xmlns:a16="http://schemas.microsoft.com/office/drawing/2014/main" id="{D8BA52E1-8DA3-C3CA-BC70-0584E5108791}"/>
                  </a:ext>
                </a:extLst>
              </p:cNvPr>
              <p:cNvPicPr/>
              <p:nvPr/>
            </p:nvPicPr>
            <p:blipFill>
              <a:blip r:embed="rId5"/>
              <a:stretch>
                <a:fillRect/>
              </a:stretch>
            </p:blipFill>
            <p:spPr>
              <a:xfrm>
                <a:off x="1477800" y="1690200"/>
                <a:ext cx="4381920" cy="2531520"/>
              </a:xfrm>
              <a:prstGeom prst="rect">
                <a:avLst/>
              </a:prstGeom>
            </p:spPr>
          </p:pic>
        </mc:Fallback>
      </mc:AlternateContent>
    </p:spTree>
    <p:extLst>
      <p:ext uri="{BB962C8B-B14F-4D97-AF65-F5344CB8AC3E}">
        <p14:creationId xmlns:p14="http://schemas.microsoft.com/office/powerpoint/2010/main" val="1177282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the probability of the label for that class. </a:t>
            </a:r>
          </a:p>
          <a:p>
            <a:r>
              <a:rPr lang="en-GB" b="0" i="0" u="none" strike="noStrike" dirty="0">
                <a:solidFill>
                  <a:srgbClr val="212529"/>
                </a:solidFill>
                <a:effectLst/>
              </a:rPr>
              <a:t>This probability will provide an estimate/measure of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B898465-FE36-A48D-01C2-4F48DD34D6CD}"/>
                  </a:ext>
                </a:extLst>
              </p14:cNvPr>
              <p14:cNvContentPartPr/>
              <p14:nvPr/>
            </p14:nvContentPartPr>
            <p14:xfrm>
              <a:off x="1625040" y="2032920"/>
              <a:ext cx="6544440" cy="2450880"/>
            </p14:xfrm>
          </p:contentPart>
        </mc:Choice>
        <mc:Fallback>
          <p:pic>
            <p:nvPicPr>
              <p:cNvPr id="5" name="Ink 4">
                <a:extLst>
                  <a:ext uri="{FF2B5EF4-FFF2-40B4-BE49-F238E27FC236}">
                    <a16:creationId xmlns:a16="http://schemas.microsoft.com/office/drawing/2014/main" id="{2B898465-FE36-A48D-01C2-4F48DD34D6CD}"/>
                  </a:ext>
                </a:extLst>
              </p:cNvPr>
              <p:cNvPicPr/>
              <p:nvPr/>
            </p:nvPicPr>
            <p:blipFill>
              <a:blip r:embed="rId3"/>
              <a:stretch>
                <a:fillRect/>
              </a:stretch>
            </p:blipFill>
            <p:spPr>
              <a:xfrm>
                <a:off x="1615680" y="2023560"/>
                <a:ext cx="6563160" cy="2469600"/>
              </a:xfrm>
              <a:prstGeom prst="rect">
                <a:avLst/>
              </a:prstGeom>
            </p:spPr>
          </p:pic>
        </mc:Fallback>
      </mc:AlternateContent>
    </p:spTree>
    <p:extLst>
      <p:ext uri="{BB962C8B-B14F-4D97-AF65-F5344CB8AC3E}">
        <p14:creationId xmlns:p14="http://schemas.microsoft.com/office/powerpoint/2010/main" val="2741467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1158240" y="1527989"/>
                <a:ext cx="27803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1158240" y="1527989"/>
                <a:ext cx="27803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1158240" y="4038294"/>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1158240" y="4038294"/>
                <a:ext cx="3012748"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1140325" y="5109279"/>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1140325" y="5109279"/>
                <a:ext cx="2984728"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1158240" y="2519227"/>
                <a:ext cx="240687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1158240" y="2519227"/>
                <a:ext cx="2406877"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5231905" y="1497319"/>
                <a:ext cx="3698448"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5231905" y="1497319"/>
                <a:ext cx="3698448"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5323390" y="2598974"/>
                <a:ext cx="401065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5323390" y="2598974"/>
                <a:ext cx="4010650"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a:xfrm>
            <a:off x="914400" y="1911227"/>
            <a:ext cx="10363200" cy="1500187"/>
          </a:xfrm>
        </p:spPr>
        <p:txBody>
          <a:bodyPr/>
          <a:lstStyle/>
          <a:p>
            <a:r>
              <a:rPr lang="en-GB" sz="2800"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57</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for which its accuracy is specified as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developing a screening tool for the risk of Alzheimer's disease using electronic healthcare records (EHR) data. You will implement an ML model to process historical medical records. Which metric will give you a higher weight (if any)? </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a:t>
            </a:r>
            <a:br>
              <a:rPr lang="en-GB" b="0" i="0" u="none" strike="noStrike" dirty="0">
                <a:solidFill>
                  <a:srgbClr val="000000"/>
                </a:solidFill>
                <a:effectLst/>
              </a:rPr>
            </a:br>
            <a:r>
              <a:rPr lang="en-GB" b="0" i="0" u="none" strike="noStrike" dirty="0">
                <a:solidFill>
                  <a:srgbClr val="000000"/>
                </a:solidFill>
                <a:effectLst/>
              </a:rPr>
              <a:t>P( </a:t>
            </a:r>
            <a:r>
              <a:rPr lang="en-GB" i="1" dirty="0">
                <a:solidFill>
                  <a:srgbClr val="000000"/>
                </a:solidFill>
              </a:rPr>
              <a:t>l</a:t>
            </a:r>
            <a:r>
              <a:rPr lang="en-GB" b="0" i="1" u="none" strike="noStrike" dirty="0">
                <a:solidFill>
                  <a:srgbClr val="000000"/>
                </a:solidFill>
                <a:effectLst/>
              </a:rPr>
              <a:t>abel</a:t>
            </a:r>
            <a:r>
              <a:rPr lang="en-GB" b="0" i="0" u="none" strike="noStrike" dirty="0">
                <a:solidFill>
                  <a:srgbClr val="000000"/>
                </a:solidFill>
                <a:effectLst/>
              </a:rPr>
              <a:t> | </a:t>
            </a:r>
            <a:r>
              <a:rPr lang="en-GB" b="0" i="1" u="none" strike="noStrike" dirty="0">
                <a:solidFill>
                  <a:srgbClr val="000000"/>
                </a:solidFill>
                <a:effectLst/>
              </a:rPr>
              <a:t>features</a:t>
            </a:r>
            <a:r>
              <a:rPr lang="en-GB" b="0" i="0" u="none" strike="noStrike" dirty="0">
                <a:solidFill>
                  <a:srgbClr val="000000"/>
                </a:solidFill>
                <a:effectLst/>
              </a:rPr>
              <a:t>).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1158240" y="6394648"/>
            <a:ext cx="6394310" cy="246221"/>
          </a:xfrm>
          <a:prstGeom prst="rect">
            <a:avLst/>
          </a:prstGeom>
          <a:noFill/>
        </p:spPr>
        <p:txBody>
          <a:bodyPr wrap="square">
            <a:spAutoFit/>
          </a:bodyPr>
          <a:lstStyle/>
          <a:p>
            <a:r>
              <a:rPr lang="en-GB" sz="1000" dirty="0">
                <a:latin typeface="Gill Sans MT" panose="020B0502020104020203" pitchFamily="34" charset="77"/>
              </a:rPr>
              <a:t>Source: Python Data Science Handbook by Jake </a:t>
            </a:r>
            <a:r>
              <a:rPr lang="en-GB" sz="1000" dirty="0" err="1">
                <a:latin typeface="Gill Sans MT" panose="020B0502020104020203" pitchFamily="34" charset="77"/>
              </a:rPr>
              <a:t>VanderPlas</a:t>
            </a:r>
            <a:r>
              <a:rPr lang="en-GB" sz="1000" dirty="0">
                <a:latin typeface="Gill Sans MT" panose="020B0502020104020203" pitchFamily="34" charset="77"/>
              </a:rPr>
              <a: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0143A04-A79B-C6F8-8CB0-BC88A70211D5}"/>
                  </a:ext>
                </a:extLst>
              </p14:cNvPr>
              <p14:cNvContentPartPr/>
              <p14:nvPr/>
            </p14:nvContentPartPr>
            <p14:xfrm>
              <a:off x="1131840" y="3805560"/>
              <a:ext cx="1827000" cy="381240"/>
            </p14:xfrm>
          </p:contentPart>
        </mc:Choice>
        <mc:Fallback>
          <p:pic>
            <p:nvPicPr>
              <p:cNvPr id="5" name="Ink 4">
                <a:extLst>
                  <a:ext uri="{FF2B5EF4-FFF2-40B4-BE49-F238E27FC236}">
                    <a16:creationId xmlns:a16="http://schemas.microsoft.com/office/drawing/2014/main" id="{C0143A04-A79B-C6F8-8CB0-BC88A70211D5}"/>
                  </a:ext>
                </a:extLst>
              </p:cNvPr>
              <p:cNvPicPr/>
              <p:nvPr/>
            </p:nvPicPr>
            <p:blipFill>
              <a:blip r:embed="rId3"/>
              <a:stretch>
                <a:fillRect/>
              </a:stretch>
            </p:blipFill>
            <p:spPr>
              <a:xfrm>
                <a:off x="1122480" y="3796200"/>
                <a:ext cx="1845720" cy="399960"/>
              </a:xfrm>
              <a:prstGeom prst="rect">
                <a:avLst/>
              </a:prstGeom>
            </p:spPr>
          </p:pic>
        </mc:Fallback>
      </mc:AlternateContent>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2160" dirty="0"/>
              <a:t>The slides on likelihood estimation are adapted from “A student’s guide to Bayesian Statistics) by Ben Lambert, SAGE, 2019.</a:t>
            </a:r>
          </a:p>
          <a:p>
            <a:r>
              <a:rPr lang="en-GB" sz="2160" dirty="0"/>
              <a:t>Some of the slides on Bayesian models and equations are adapted from Kevin Murphy’s book: </a:t>
            </a:r>
          </a:p>
          <a:p>
            <a:pPr lvl="1"/>
            <a:r>
              <a:rPr lang="en-GB" sz="216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87" y="3083362"/>
            <a:ext cx="6260614" cy="120943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3AD269A-5B39-D666-ADB9-504CB1B6295D}"/>
                  </a:ext>
                </a:extLst>
              </p14:cNvPr>
              <p14:cNvContentPartPr/>
              <p14:nvPr/>
            </p14:nvContentPartPr>
            <p14:xfrm>
              <a:off x="1353240" y="2871000"/>
              <a:ext cx="6749280" cy="3306600"/>
            </p14:xfrm>
          </p:contentPart>
        </mc:Choice>
        <mc:Fallback>
          <p:pic>
            <p:nvPicPr>
              <p:cNvPr id="5" name="Ink 4">
                <a:extLst>
                  <a:ext uri="{FF2B5EF4-FFF2-40B4-BE49-F238E27FC236}">
                    <a16:creationId xmlns:a16="http://schemas.microsoft.com/office/drawing/2014/main" id="{83AD269A-5B39-D666-ADB9-504CB1B6295D}"/>
                  </a:ext>
                </a:extLst>
              </p:cNvPr>
              <p:cNvPicPr/>
              <p:nvPr/>
            </p:nvPicPr>
            <p:blipFill>
              <a:blip r:embed="rId4"/>
              <a:stretch>
                <a:fillRect/>
              </a:stretch>
            </p:blipFill>
            <p:spPr>
              <a:xfrm>
                <a:off x="1343880" y="2861640"/>
                <a:ext cx="6768000" cy="3325320"/>
              </a:xfrm>
              <a:prstGeom prst="rect">
                <a:avLst/>
              </a:prstGeom>
            </p:spPr>
          </p:pic>
        </mc:Fallback>
      </mc:AlternateContent>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400" dirty="0">
                <a:ea typeface="ＭＳ Ｐゴシック" charset="0"/>
              </a:rPr>
              <a:t>Independent given the outcome</a:t>
            </a:r>
          </a:p>
          <a:p>
            <a:r>
              <a:rPr lang="en-GB" dirty="0"/>
              <a:t>The assumption is not correct in the real world, but the models we can build can often be useful in real-world practice (obviously with caution).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011BD06-1A3F-98F5-A583-29A4C68C8E3A}"/>
                  </a:ext>
                </a:extLst>
              </p14:cNvPr>
              <p14:cNvContentPartPr/>
              <p14:nvPr/>
            </p14:nvContentPartPr>
            <p14:xfrm>
              <a:off x="1581840" y="2988720"/>
              <a:ext cx="10139760" cy="3613680"/>
            </p14:xfrm>
          </p:contentPart>
        </mc:Choice>
        <mc:Fallback>
          <p:pic>
            <p:nvPicPr>
              <p:cNvPr id="5" name="Ink 4">
                <a:extLst>
                  <a:ext uri="{FF2B5EF4-FFF2-40B4-BE49-F238E27FC236}">
                    <a16:creationId xmlns:a16="http://schemas.microsoft.com/office/drawing/2014/main" id="{D011BD06-1A3F-98F5-A583-29A4C68C8E3A}"/>
                  </a:ext>
                </a:extLst>
              </p:cNvPr>
              <p:cNvPicPr/>
              <p:nvPr/>
            </p:nvPicPr>
            <p:blipFill>
              <a:blip r:embed="rId3"/>
              <a:stretch>
                <a:fillRect/>
              </a:stretch>
            </p:blipFill>
            <p:spPr>
              <a:xfrm>
                <a:off x="1572480" y="2979360"/>
                <a:ext cx="10158480" cy="3632400"/>
              </a:xfrm>
              <a:prstGeom prst="rect">
                <a:avLst/>
              </a:prstGeom>
            </p:spPr>
          </p:pic>
        </mc:Fallback>
      </mc:AlternateContent>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3360" i="1">
                        <a:latin typeface="Cambria Math" panose="02040503050406030204" pitchFamily="18" charset="0"/>
                      </a:rPr>
                      <m:t>𝑃</m:t>
                    </m:r>
                    <m:d>
                      <m:dPr>
                        <m:ctrlPr>
                          <a:rPr lang="en-GB" sz="3360" i="1">
                            <a:latin typeface="Cambria Math" panose="02040503050406030204" pitchFamily="18" charset="0"/>
                          </a:rPr>
                        </m:ctrlPr>
                      </m:dPr>
                      <m:e>
                        <m:r>
                          <a:rPr lang="en-GB" sz="3360" i="1">
                            <a:latin typeface="Cambria Math" panose="02040503050406030204" pitchFamily="18" charset="0"/>
                          </a:rPr>
                          <m:t>𝑦</m:t>
                        </m:r>
                      </m:e>
                      <m:e>
                        <m:r>
                          <a:rPr lang="en-GB" sz="3360" i="1">
                            <a:latin typeface="Cambria Math" panose="02040503050406030204" pitchFamily="18" charset="0"/>
                          </a:rPr>
                          <m:t>𝑋</m:t>
                        </m:r>
                      </m:e>
                    </m:d>
                    <m:r>
                      <a:rPr lang="en-GB" sz="3360" i="1">
                        <a:latin typeface="Cambria Math" panose="02040503050406030204" pitchFamily="18" charset="0"/>
                      </a:rPr>
                      <m:t>= </m:t>
                    </m:r>
                    <m:f>
                      <m:fPr>
                        <m:ctrlPr>
                          <a:rPr lang="en-GB" sz="3360" i="1">
                            <a:latin typeface="Cambria Math" panose="02040503050406030204" pitchFamily="18" charset="0"/>
                          </a:rPr>
                        </m:ctrlPr>
                      </m:fPr>
                      <m:num>
                        <m:r>
                          <a:rPr lang="en-GB" sz="3360" i="1">
                            <a:latin typeface="Cambria Math" panose="02040503050406030204" pitchFamily="18" charset="0"/>
                          </a:rPr>
                          <m:t>𝑃</m:t>
                        </m:r>
                        <m:d>
                          <m:dPr>
                            <m:ctrlPr>
                              <a:rPr lang="en-GB" sz="3360" i="1">
                                <a:latin typeface="Cambria Math" panose="02040503050406030204" pitchFamily="18" charset="0"/>
                              </a:rPr>
                            </m:ctrlPr>
                          </m:dPr>
                          <m:e>
                            <m:r>
                              <a:rPr lang="en-GB" sz="3360" i="1">
                                <a:latin typeface="Cambria Math" panose="02040503050406030204" pitchFamily="18" charset="0"/>
                              </a:rPr>
                              <m:t>𝑋</m:t>
                            </m:r>
                          </m:e>
                          <m:e>
                            <m:r>
                              <a:rPr lang="en-GB" sz="3360" i="1">
                                <a:latin typeface="Cambria Math" panose="02040503050406030204" pitchFamily="18" charset="0"/>
                              </a:rPr>
                              <m:t>𝑦</m:t>
                            </m:r>
                          </m:e>
                        </m:d>
                        <m:r>
                          <a:rPr lang="en-GB" sz="3360" i="1">
                            <a:latin typeface="Cambria Math" panose="02040503050406030204" pitchFamily="18" charset="0"/>
                          </a:rPr>
                          <m:t>.  </m:t>
                        </m:r>
                        <m:r>
                          <a:rPr lang="en-GB" sz="3360" i="1">
                            <a:latin typeface="Cambria Math" panose="02040503050406030204" pitchFamily="18" charset="0"/>
                          </a:rPr>
                          <m:t>𝑃</m:t>
                        </m:r>
                        <m:r>
                          <a:rPr lang="en-GB" sz="3360" i="1">
                            <a:latin typeface="Cambria Math" panose="02040503050406030204" pitchFamily="18" charset="0"/>
                          </a:rPr>
                          <m:t>(</m:t>
                        </m:r>
                        <m:r>
                          <a:rPr lang="en-GB" sz="3360" i="1">
                            <a:latin typeface="Cambria Math" panose="02040503050406030204" pitchFamily="18" charset="0"/>
                          </a:rPr>
                          <m:t>𝑦</m:t>
                        </m:r>
                        <m:r>
                          <a:rPr lang="en-GB" sz="3360" i="1">
                            <a:latin typeface="Cambria Math" panose="02040503050406030204" pitchFamily="18" charset="0"/>
                          </a:rPr>
                          <m:t>)</m:t>
                        </m:r>
                      </m:num>
                      <m:den>
                        <m:r>
                          <a:rPr lang="en-GB" sz="3360" i="1">
                            <a:latin typeface="Cambria Math" panose="02040503050406030204" pitchFamily="18" charset="0"/>
                          </a:rPr>
                          <m:t>𝑃</m:t>
                        </m:r>
                        <m:r>
                          <a:rPr lang="en-GB" sz="3360" i="1">
                            <a:latin typeface="Cambria Math" panose="02040503050406030204" pitchFamily="18" charset="0"/>
                          </a:rPr>
                          <m:t>(</m:t>
                        </m:r>
                        <m:r>
                          <a:rPr lang="en-GB" sz="3360" i="1">
                            <a:latin typeface="Cambria Math" panose="02040503050406030204" pitchFamily="18" charset="0"/>
                          </a:rPr>
                          <m:t>𝑋</m:t>
                        </m:r>
                        <m:r>
                          <a:rPr lang="en-GB" sz="3360" i="1">
                            <a:latin typeface="Cambria Math" panose="02040503050406030204" pitchFamily="18" charset="0"/>
                          </a:rPr>
                          <m:t>)</m:t>
                        </m:r>
                      </m:den>
                    </m:f>
                  </m:oMath>
                </a14:m>
                <a:r>
                  <a:rPr lang="en-GB" sz="4320" dirty="0"/>
                  <a:t> </a:t>
                </a:r>
              </a:p>
              <a:p>
                <a:pPr marL="0" indent="0">
                  <a:buNone/>
                </a:pPr>
                <a:endParaRPr lang="en-GB" dirty="0"/>
              </a:p>
              <a:p>
                <a14:m>
                  <m:oMath xmlns:m="http://schemas.openxmlformats.org/officeDocument/2006/math">
                    <m:r>
                      <a:rPr lang="en-GB" i="1">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i="1">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are the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92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84C6E14-9C32-B343-7721-3D9C38D3AD44}"/>
                  </a:ext>
                </a:extLst>
              </p14:cNvPr>
              <p14:cNvContentPartPr/>
              <p14:nvPr/>
            </p14:nvContentPartPr>
            <p14:xfrm>
              <a:off x="4443480" y="309240"/>
              <a:ext cx="5103000" cy="2309040"/>
            </p14:xfrm>
          </p:contentPart>
        </mc:Choice>
        <mc:Fallback>
          <p:pic>
            <p:nvPicPr>
              <p:cNvPr id="5" name="Ink 4">
                <a:extLst>
                  <a:ext uri="{FF2B5EF4-FFF2-40B4-BE49-F238E27FC236}">
                    <a16:creationId xmlns:a16="http://schemas.microsoft.com/office/drawing/2014/main" id="{384C6E14-9C32-B343-7721-3D9C38D3AD44}"/>
                  </a:ext>
                </a:extLst>
              </p:cNvPr>
              <p:cNvPicPr/>
              <p:nvPr/>
            </p:nvPicPr>
            <p:blipFill>
              <a:blip r:embed="rId4"/>
              <a:stretch>
                <a:fillRect/>
              </a:stretch>
            </p:blipFill>
            <p:spPr>
              <a:xfrm>
                <a:off x="4434120" y="299880"/>
                <a:ext cx="5121720" cy="2327760"/>
              </a:xfrm>
              <a:prstGeom prst="rect">
                <a:avLst/>
              </a:prstGeom>
            </p:spPr>
          </p:pic>
        </mc:Fallback>
      </mc:AlternateContent>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Metadata/LabelInfo.xml><?xml version="1.0" encoding="utf-8"?>
<clbl:labelList xmlns:clbl="http://schemas.microsoft.com/office/2020/mipLabelMetadata">
  <clbl:label id="{2b897507-ee8c-4575-830b-4f8267c3d307}" enabled="0" method="" siteId="{2b897507-ee8c-4575-830b-4f8267c3d307}" removed="1"/>
</clbl:labelList>
</file>

<file path=docProps/app.xml><?xml version="1.0" encoding="utf-8"?>
<Properties xmlns="http://schemas.openxmlformats.org/officeDocument/2006/extended-properties" xmlns:vt="http://schemas.openxmlformats.org/officeDocument/2006/docPropsVTypes">
  <TotalTime>47545</TotalTime>
  <Words>3252</Words>
  <Application>Microsoft Office PowerPoint</Application>
  <PresentationFormat>Widescreen</PresentationFormat>
  <Paragraphs>447</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CCSR</vt:lpstr>
      <vt:lpstr>PowerPoint Presentation</vt:lpstr>
      <vt:lpstr>Probability of a union of two events</vt:lpstr>
      <vt:lpstr>Conditional probability</vt:lpstr>
      <vt:lpstr>The Bayes rule </vt:lpstr>
      <vt:lpstr>Bayes theorem</vt:lpstr>
      <vt:lpstr>Bayesian Classification</vt:lpstr>
      <vt:lpstr>Naïve Bayes</vt:lpstr>
      <vt:lpstr>Assumptions in Naïve Bayes</vt:lpstr>
      <vt:lpstr>Bayes rule</vt:lpstr>
      <vt:lpstr>Determining Naïve Bayes</vt:lpstr>
      <vt:lpstr>Let’s simplify</vt:lpstr>
      <vt:lpstr>Naïve Bayes: 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Why? </vt:lpstr>
      <vt:lpstr>Maximising the Log likelihood*</vt:lpstr>
      <vt:lpstr>Naïve Bayes in python</vt:lpstr>
      <vt:lpstr>Naïve Bayes in python</vt:lpstr>
      <vt:lpstr>Gaussian Naive Bayes</vt:lpstr>
      <vt:lpstr>Multinomial Naïve Bayes</vt:lpstr>
      <vt:lpstr>Multinomial Naïve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PR AUC vs ROC AUC</vt:lpstr>
      <vt:lpstr>Cases that AUC could be useful</vt:lpstr>
      <vt:lpstr>Cases that AUC will NOT be useful</vt:lpstr>
      <vt:lpstr>Prediction bias</vt:lpstr>
      <vt:lpstr>Sensitivity and specificity</vt:lpstr>
      <vt:lpstr>Sensitivity/Specificity: 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286</cp:revision>
  <cp:lastPrinted>2018-10-01T18:07:26Z</cp:lastPrinted>
  <dcterms:created xsi:type="dcterms:W3CDTF">2015-10-05T13:27:19Z</dcterms:created>
  <dcterms:modified xsi:type="dcterms:W3CDTF">2025-01-17T10:20:19Z</dcterms:modified>
  <cp:category/>
</cp:coreProperties>
</file>