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73" r:id="rId2"/>
    <p:sldId id="274" r:id="rId3"/>
    <p:sldId id="275" r:id="rId4"/>
    <p:sldId id="286" r:id="rId5"/>
    <p:sldId id="287" r:id="rId6"/>
    <p:sldId id="288" r:id="rId7"/>
    <p:sldId id="284" r:id="rId8"/>
    <p:sldId id="28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4"/>
    <p:restoredTop sz="63178"/>
  </p:normalViewPr>
  <p:slideViewPr>
    <p:cSldViewPr snapToGrid="0">
      <p:cViewPr varScale="1">
        <p:scale>
          <a:sx n="70" d="100"/>
          <a:sy n="70" d="100"/>
        </p:scale>
        <p:origin x="2160" y="176"/>
      </p:cViewPr>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6011D-A4BC-914A-815F-1C00DCA3A5BF}" type="datetimeFigureOut">
              <a:rPr lang="en-GB" smtClean="0"/>
              <a:t>02/01/2025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F1794-C15F-CB47-A315-A021D6C53858}" type="slidenum">
              <a:rPr lang="en-GB" smtClean="0"/>
              <a:t>‹#›</a:t>
            </a:fld>
            <a:endParaRPr lang="en-GB"/>
          </a:p>
        </p:txBody>
      </p:sp>
    </p:spTree>
    <p:extLst>
      <p:ext uri="{BB962C8B-B14F-4D97-AF65-F5344CB8AC3E}">
        <p14:creationId xmlns:p14="http://schemas.microsoft.com/office/powerpoint/2010/main" val="948890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Welcome back! In this video, we will be discussing for loops, but what are for loops?</a:t>
            </a:r>
          </a:p>
          <a:p>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Well, for loops are programming constructs that are used to iterate over a sequence executing a block of code for each item in that sequence until a condition is met. </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8678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Sequences include strings, lists, tuples, dictionaries, and sets.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0792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B1519-5880-2E51-E6F2-96404FC2DD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65CB2-DBD0-1B58-CB5F-5D4B86C7F4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261185-8570-9869-49B9-4B9955F62474}"/>
              </a:ext>
            </a:extLst>
          </p:cNvPr>
          <p:cNvSpPr>
            <a:spLocks noGrp="1"/>
          </p:cNvSpPr>
          <p:nvPr>
            <p:ph type="body" idx="1"/>
          </p:nvPr>
        </p:nvSpPr>
        <p:spPr/>
        <p:txBody>
          <a:bodyPr/>
          <a:lstStyle/>
          <a:p>
            <a:r>
              <a:rPr lang="en-GB" dirty="0"/>
              <a:t>Strings are considered </a:t>
            </a:r>
            <a:r>
              <a:rPr lang="en-GB" dirty="0" err="1"/>
              <a:t>iterable</a:t>
            </a:r>
            <a:r>
              <a:rPr lang="en-GB" dirty="0"/>
              <a:t> objects because they contain a sequence of characters.</a:t>
            </a:r>
          </a:p>
          <a:p>
            <a:endParaRPr lang="en-GB" dirty="0"/>
          </a:p>
          <a:p>
            <a:r>
              <a:rPr lang="en-GB" dirty="0"/>
              <a:t>A for loop is written by using the keyword for, followed by the word in, followed by a sequence (in this case, the string ‘tree’), followed by a colon, followed by an indented block of code (in this example, the print statement) to execute the function for each item within the string. </a:t>
            </a:r>
          </a:p>
          <a:p>
            <a:endParaRPr lang="en-GB" dirty="0"/>
          </a:p>
          <a:p>
            <a:r>
              <a:rPr lang="en-GB" dirty="0"/>
              <a:t>Here, the for loop will return t, r, e, e. Now, let’s take a look at what would happen if we looped through a list.</a:t>
            </a:r>
          </a:p>
          <a:p>
            <a:endParaRPr lang="en-GB" dirty="0"/>
          </a:p>
        </p:txBody>
      </p:sp>
      <p:sp>
        <p:nvSpPr>
          <p:cNvPr id="4" name="Slide Number Placeholder 3">
            <a:extLst>
              <a:ext uri="{FF2B5EF4-FFF2-40B4-BE49-F238E27FC236}">
                <a16:creationId xmlns:a16="http://schemas.microsoft.com/office/drawing/2014/main" id="{C6067C28-CDB3-9945-31DD-22456E4BB51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13962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DF813-83CB-A5DC-AAD2-CE41488BFE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DBF67D-1FCB-58F2-3833-2E21CEC944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CAC9CE-B4A6-FB2A-A60E-21A0DF265784}"/>
              </a:ext>
            </a:extLst>
          </p:cNvPr>
          <p:cNvSpPr>
            <a:spLocks noGrp="1"/>
          </p:cNvSpPr>
          <p:nvPr>
            <p:ph type="body" idx="1"/>
          </p:nvPr>
        </p:nvSpPr>
        <p:spPr/>
        <p:txBody>
          <a:bodyPr/>
          <a:lstStyle/>
          <a:p>
            <a:r>
              <a:rPr lang="en-GB" dirty="0"/>
              <a:t>In this example, we first initialize a list of objects in square brackets, with each item separated by a comma, assigning the list to the variable items, to which we then apply a for loop to iterate through the list and print each item. Here, the output 'tree', 'pond', 'gate' is returned.</a:t>
            </a:r>
          </a:p>
        </p:txBody>
      </p:sp>
      <p:sp>
        <p:nvSpPr>
          <p:cNvPr id="4" name="Slide Number Placeholder 3">
            <a:extLst>
              <a:ext uri="{FF2B5EF4-FFF2-40B4-BE49-F238E27FC236}">
                <a16:creationId xmlns:a16="http://schemas.microsoft.com/office/drawing/2014/main" id="{1D4C9D13-49D4-0214-98A5-285D42B4556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61049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2B8CE-1C69-1FA3-6D58-0B03A3D23C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13AAC8-DC51-90A2-581B-0AA1510F84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8565E9-9A6A-EBFD-5019-02338E798679}"/>
              </a:ext>
            </a:extLst>
          </p:cNvPr>
          <p:cNvSpPr>
            <a:spLocks noGrp="1"/>
          </p:cNvSpPr>
          <p:nvPr>
            <p:ph type="body" idx="1"/>
          </p:nvPr>
        </p:nvSpPr>
        <p:spPr/>
        <p:txBody>
          <a:bodyPr/>
          <a:lstStyle/>
          <a:p>
            <a:r>
              <a:rPr lang="en-GB" dirty="0"/>
              <a:t>For loops can also be placed inside for loops, and these are called nested loops. These can be particularly useful when working </a:t>
            </a:r>
            <a:r>
              <a:rPr lang="en-GB"/>
              <a:t>with multi-dimensional data. </a:t>
            </a:r>
            <a:r>
              <a:rPr lang="en-GB" dirty="0"/>
              <a:t>In nested loops, the inner loop (in this case, items) will be executed one time for each iteration of the outer loop (in this case, adjectives). Here, this means that for each adjective printed, each item is printed alongside it, producing the output shown here of big tree, big pond, big gate, old tree, old pond, old gate, green tree, green pond, and finally green gate.</a:t>
            </a:r>
          </a:p>
          <a:p>
            <a:endParaRPr lang="en-GB" dirty="0"/>
          </a:p>
          <a:p>
            <a:endParaRPr lang="en-GB" dirty="0"/>
          </a:p>
        </p:txBody>
      </p:sp>
      <p:sp>
        <p:nvSpPr>
          <p:cNvPr id="4" name="Slide Number Placeholder 3">
            <a:extLst>
              <a:ext uri="{FF2B5EF4-FFF2-40B4-BE49-F238E27FC236}">
                <a16:creationId xmlns:a16="http://schemas.microsoft.com/office/drawing/2014/main" id="{07BA3DA7-E316-ED0F-A6C8-9EFE539204C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1710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97F9F-C67B-8A25-B7AC-6347C0ED80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7713EB-839D-3219-D14C-7AA11B9334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21DFC4-ECC0-BDA5-D111-8FF88DA6B721}"/>
              </a:ext>
            </a:extLst>
          </p:cNvPr>
          <p:cNvSpPr>
            <a:spLocks noGrp="1"/>
          </p:cNvSpPr>
          <p:nvPr>
            <p:ph type="body" idx="1"/>
          </p:nvPr>
        </p:nvSpPr>
        <p:spPr/>
        <p:txBody>
          <a:bodyPr/>
          <a:lstStyle/>
          <a:p>
            <a:r>
              <a:rPr lang="en-GB" dirty="0"/>
              <a:t>Now, if we want to loop through a set of code a specified number of times, we can use the range function.</a:t>
            </a:r>
          </a:p>
          <a:p>
            <a:endParaRPr lang="en-GB" dirty="0"/>
          </a:p>
          <a:p>
            <a:r>
              <a:rPr lang="en-GB" dirty="0"/>
              <a:t>The range function returns a sequence of numbers based on three parameters: the starting number (zero by default), the ending number, and the increment (one by default).</a:t>
            </a:r>
          </a:p>
          <a:p>
            <a:endParaRPr lang="en-GB" dirty="0"/>
          </a:p>
          <a:p>
            <a:r>
              <a:rPr lang="en-GB" dirty="0"/>
              <a:t>In the first example, we see that we can assign just the ending number (in this case, five), which specifies that the for loop iterates through and prints a range of five values from zero to four. </a:t>
            </a:r>
          </a:p>
          <a:p>
            <a:endParaRPr lang="en-GB" dirty="0"/>
          </a:p>
          <a:p>
            <a:r>
              <a:rPr lang="en-GB" dirty="0"/>
              <a:t>In the second example, we specify that the for loop iterate through a range of ten values, starting at one, and printing in increments of two, outputting one, three, five, seven, and nine.</a:t>
            </a:r>
          </a:p>
          <a:p>
            <a:endParaRPr lang="en-GB" dirty="0"/>
          </a:p>
          <a:p>
            <a:endParaRPr lang="en-GB" dirty="0"/>
          </a:p>
        </p:txBody>
      </p:sp>
      <p:sp>
        <p:nvSpPr>
          <p:cNvPr id="4" name="Slide Number Placeholder 3">
            <a:extLst>
              <a:ext uri="{FF2B5EF4-FFF2-40B4-BE49-F238E27FC236}">
                <a16:creationId xmlns:a16="http://schemas.microsoft.com/office/drawing/2014/main" id="{4862EA09-0ABB-E16C-6EE5-5EAE47F9BE3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27136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that’s this lesson on for loops complete. Now we would like to give you the opportunity to challenge yourself by trying the assignment set on this slide. </a:t>
            </a:r>
          </a:p>
          <a:p>
            <a:r>
              <a:rPr lang="en-GB" dirty="0"/>
              <a:t>Answers will be discussed in the following slide, so make sure to pause this video now while you work through the task. </a:t>
            </a:r>
          </a:p>
          <a:p>
            <a:endParaRPr lang="en-GB" dirty="0"/>
          </a:p>
          <a:p>
            <a:endParaRPr lang="en-GB" dirty="0"/>
          </a:p>
        </p:txBody>
      </p:sp>
      <p:sp>
        <p:nvSpPr>
          <p:cNvPr id="4" name="Slide Number Placeholder 3"/>
          <p:cNvSpPr>
            <a:spLocks noGrp="1"/>
          </p:cNvSpPr>
          <p:nvPr>
            <p:ph type="sldNum" sz="quarter" idx="5"/>
          </p:nvPr>
        </p:nvSpPr>
        <p:spPr/>
        <p:txBody>
          <a:bodyPr/>
          <a:lstStyle/>
          <a:p>
            <a:fld id="{83AF1794-C15F-CB47-A315-A021D6C53858}" type="slidenum">
              <a:rPr lang="en-GB" smtClean="0"/>
              <a:t>7</a:t>
            </a:fld>
            <a:endParaRPr lang="en-GB"/>
          </a:p>
        </p:txBody>
      </p:sp>
    </p:spTree>
    <p:extLst>
      <p:ext uri="{BB962C8B-B14F-4D97-AF65-F5344CB8AC3E}">
        <p14:creationId xmlns:p14="http://schemas.microsoft.com/office/powerpoint/2010/main" val="3068583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GB" sz="1200" b="0" dirty="0">
                <a:solidFill>
                  <a:prstClr val="black"/>
                </a:solidFill>
                <a:latin typeface="Aptos Display" panose="020B0004020202020204" pitchFamily="34" charset="0"/>
              </a:rPr>
              <a:t>We asked you to try writing a for loop that outputs the statement </a:t>
            </a:r>
            <a:r>
              <a:rPr kumimoji="0" lang="en-GB" sz="1200" b="0"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rPr>
              <a:t>‘number </a:t>
            </a:r>
            <a:r>
              <a:rPr lang="en-GB" sz="1200" b="0" dirty="0">
                <a:solidFill>
                  <a:prstClr val="black"/>
                </a:solidFill>
                <a:latin typeface="Aptos Display" panose="020B0004020202020204" pitchFamily="34" charset="0"/>
              </a:rPr>
              <a:t>{} is divisible by three’ if the product of two numbers (</a:t>
            </a:r>
            <a:r>
              <a:rPr lang="en-GB" sz="1200" b="0" dirty="0" err="1">
                <a:solidFill>
                  <a:prstClr val="black"/>
                </a:solidFill>
                <a:latin typeface="Aptos Display" panose="020B0004020202020204" pitchFamily="34" charset="0"/>
              </a:rPr>
              <a:t>i</a:t>
            </a:r>
            <a:r>
              <a:rPr lang="en-GB" sz="1200" b="0" dirty="0">
                <a:solidFill>
                  <a:prstClr val="black"/>
                </a:solidFill>
                <a:latin typeface="Aptos Display" panose="020B0004020202020204" pitchFamily="34" charset="0"/>
              </a:rPr>
              <a:t> and j) both in the range 1 to 4 is divisible by three, so our code uses the range function and a nested for loop containing an if statement. The output of this code is as shown here. </a:t>
            </a:r>
          </a:p>
          <a:p>
            <a:pPr lvl="0" algn="just"/>
            <a:endParaRPr lang="en-GB" sz="1200" b="0" dirty="0">
              <a:solidFill>
                <a:prstClr val="black"/>
              </a:solidFill>
              <a:latin typeface="Aptos Display" panose="020B0004020202020204" pitchFamily="34" charset="0"/>
            </a:endParaRPr>
          </a:p>
          <a:p>
            <a:pPr lvl="0" algn="just"/>
            <a:r>
              <a:rPr lang="en-GB" sz="1200" b="0" dirty="0">
                <a:solidFill>
                  <a:prstClr val="black"/>
                </a:solidFill>
                <a:latin typeface="Aptos Display" panose="020B0004020202020204" pitchFamily="34" charset="0"/>
              </a:rPr>
              <a:t>How did you find this? If you got it right, congratulations! If not, that’s okay. We don’t always get things right on the first try. There’s still plenty of time to learn, and the teaching staff will be happy to work through any problems with you. Just give us a shout!</a:t>
            </a:r>
          </a:p>
          <a:p>
            <a:pPr lvl="0" algn="just"/>
            <a:endParaRPr lang="en-GB" sz="1200" b="0" dirty="0">
              <a:solidFill>
                <a:prstClr val="black"/>
              </a:solidFill>
              <a:latin typeface="Aptos Display" panose="020B0004020202020204" pitchFamily="34" charset="0"/>
            </a:endParaRPr>
          </a:p>
          <a:p>
            <a:pPr lvl="0" algn="just"/>
            <a:r>
              <a:rPr lang="en-GB" sz="1200" b="0" dirty="0">
                <a:solidFill>
                  <a:prstClr val="black"/>
                </a:solidFill>
                <a:latin typeface="Aptos Display" panose="020B0004020202020204" pitchFamily="34" charset="0"/>
              </a:rPr>
              <a:t>Otherwise, see you in the next video. </a:t>
            </a:r>
          </a:p>
          <a:p>
            <a:endParaRPr lang="en-GB" dirty="0"/>
          </a:p>
        </p:txBody>
      </p:sp>
      <p:sp>
        <p:nvSpPr>
          <p:cNvPr id="4" name="Slide Number Placeholder 3"/>
          <p:cNvSpPr>
            <a:spLocks noGrp="1"/>
          </p:cNvSpPr>
          <p:nvPr>
            <p:ph type="sldNum" sz="quarter" idx="5"/>
          </p:nvPr>
        </p:nvSpPr>
        <p:spPr/>
        <p:txBody>
          <a:bodyPr/>
          <a:lstStyle/>
          <a:p>
            <a:fld id="{83AF1794-C15F-CB47-A315-A021D6C53858}" type="slidenum">
              <a:rPr lang="en-GB" smtClean="0"/>
              <a:t>8</a:t>
            </a:fld>
            <a:endParaRPr lang="en-GB"/>
          </a:p>
        </p:txBody>
      </p:sp>
    </p:spTree>
    <p:extLst>
      <p:ext uri="{BB962C8B-B14F-4D97-AF65-F5344CB8AC3E}">
        <p14:creationId xmlns:p14="http://schemas.microsoft.com/office/powerpoint/2010/main" val="3403806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BDB0-9653-F3FA-D5ED-5DF223EBBB1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FAF67BD-2A13-39CA-664F-06A9A42F9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AB88D471-F2E0-893B-7771-BCEDB0E421F5}"/>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5" name="Footer Placeholder 4">
            <a:extLst>
              <a:ext uri="{FF2B5EF4-FFF2-40B4-BE49-F238E27FC236}">
                <a16:creationId xmlns:a16="http://schemas.microsoft.com/office/drawing/2014/main" id="{B18DD0D4-1336-4E3E-FC69-FA7E53E8F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6AE558-88B4-EE70-9D35-2401849E2B95}"/>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363258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FFA0-21D9-70E6-0106-39CC06A63DF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36C5903-5E02-75DC-FCAA-5339F53706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CA525E3-D2B7-707C-4C65-3F877E6B9D7F}"/>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5" name="Footer Placeholder 4">
            <a:extLst>
              <a:ext uri="{FF2B5EF4-FFF2-40B4-BE49-F238E27FC236}">
                <a16:creationId xmlns:a16="http://schemas.microsoft.com/office/drawing/2014/main" id="{6827A26A-CF07-1745-5056-E26E7C8C5D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2A0A58-88DA-FD5A-7553-20B17AD1B5CB}"/>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965706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58177-7BE1-F266-5379-D7FA1D3CC162}"/>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B9576ED9-0844-BFA3-7673-C8F8B4D8712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2926578-6D89-D05E-C282-755835B6D33E}"/>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5" name="Footer Placeholder 4">
            <a:extLst>
              <a:ext uri="{FF2B5EF4-FFF2-40B4-BE49-F238E27FC236}">
                <a16:creationId xmlns:a16="http://schemas.microsoft.com/office/drawing/2014/main" id="{815EB5C9-6EAD-43E1-45EF-40A6D8A267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2AA06F-47D0-972D-865D-6AB8D6794E34}"/>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401730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C9D1-C456-ADCA-E9D9-CC027B280DD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EC5BCAA-921D-CA4D-B880-24CD58AE10F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45C1FC8-69D7-49E8-4597-B2775FB552F1}"/>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5" name="Footer Placeholder 4">
            <a:extLst>
              <a:ext uri="{FF2B5EF4-FFF2-40B4-BE49-F238E27FC236}">
                <a16:creationId xmlns:a16="http://schemas.microsoft.com/office/drawing/2014/main" id="{149EEA11-C473-223F-5FDF-F78FB566A4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78E707-86B4-9DA8-38DD-D2F2C4F80857}"/>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140534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10C4-2364-A3BC-04E0-AD78D4114F7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67FEAD7-8044-EF21-F9B4-363BFF000B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54406FF-6BC0-C89A-5F6D-0D68D08E29A6}"/>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5" name="Footer Placeholder 4">
            <a:extLst>
              <a:ext uri="{FF2B5EF4-FFF2-40B4-BE49-F238E27FC236}">
                <a16:creationId xmlns:a16="http://schemas.microsoft.com/office/drawing/2014/main" id="{B308FA96-73A6-BE1C-47CB-7E58154602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115F32-AD26-878C-38BA-BD1E23D51180}"/>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282185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8AF0-F105-7D51-9DE0-CE22F05AF03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8637394-05E6-5B13-400C-1C262F1DD95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28E5897-966F-7096-0C83-D6E920AC967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56D0A01-56AF-E32C-7835-0866A4567BF2}"/>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6" name="Footer Placeholder 5">
            <a:extLst>
              <a:ext uri="{FF2B5EF4-FFF2-40B4-BE49-F238E27FC236}">
                <a16:creationId xmlns:a16="http://schemas.microsoft.com/office/drawing/2014/main" id="{49E8D07F-0363-23AB-5C49-41D0D93864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3FD66A-9742-A9B3-0283-8AB05B58AEE4}"/>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347057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4F80-2624-CE1D-B4CC-40CC6358E2D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0FE7BC9-606C-3552-7278-CA322A8C3B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49E60EC-3CF3-E0DD-8967-F51082A0A3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32FD6E1-867F-9908-8E2B-5F385E05E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7CF2E6-7061-75C4-84FF-76F08DFB848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4B731AD-9671-F8B2-54BB-C03F6ED84763}"/>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8" name="Footer Placeholder 7">
            <a:extLst>
              <a:ext uri="{FF2B5EF4-FFF2-40B4-BE49-F238E27FC236}">
                <a16:creationId xmlns:a16="http://schemas.microsoft.com/office/drawing/2014/main" id="{1E25D8CB-374F-DAB2-0E46-66B571DED5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48AE10-93F6-8F66-6FF3-02CBD0EE7B3B}"/>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56314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8794-5CB9-D68A-C5A8-AA6A9E575EA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EED097B2-7FE0-795F-07F5-1BFE0D561840}"/>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4" name="Footer Placeholder 3">
            <a:extLst>
              <a:ext uri="{FF2B5EF4-FFF2-40B4-BE49-F238E27FC236}">
                <a16:creationId xmlns:a16="http://schemas.microsoft.com/office/drawing/2014/main" id="{FA857B40-CF86-F14B-7196-B0AB16034C0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81C24D2-C73E-5BFF-4CC0-1B2BC96C9901}"/>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162107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1674F-F70E-1EA5-39F5-0C0546D6A8B4}"/>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3" name="Footer Placeholder 2">
            <a:extLst>
              <a:ext uri="{FF2B5EF4-FFF2-40B4-BE49-F238E27FC236}">
                <a16:creationId xmlns:a16="http://schemas.microsoft.com/office/drawing/2014/main" id="{72C2301A-A230-132A-7F77-8A109ED6ACB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66D77C-2EF7-6213-110C-965733CBFAB0}"/>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122824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528C-DE2C-E153-AEF5-4DD974B3DBE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5BA9DC0-A8ED-CB8E-2169-968D2B36D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3D5B6F5-3F01-9140-2BE5-538651981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F82ADC-2FA2-E2FB-7DE9-8EED407EBDA7}"/>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6" name="Footer Placeholder 5">
            <a:extLst>
              <a:ext uri="{FF2B5EF4-FFF2-40B4-BE49-F238E27FC236}">
                <a16:creationId xmlns:a16="http://schemas.microsoft.com/office/drawing/2014/main" id="{F6C1F5BE-5716-67ED-C263-68ACA3AE79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8D9D4A-8A16-F252-F642-F15D3F1552D8}"/>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739054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DEF5-D728-799F-505F-B9553E4E394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C20AEA5-689A-6ECE-1E5C-8BF3BC856E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F50BDA-3CCE-8113-C97A-706EE0A5E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0384DC-EB60-16CC-9ECF-18FCFA39F97E}"/>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6" name="Footer Placeholder 5">
            <a:extLst>
              <a:ext uri="{FF2B5EF4-FFF2-40B4-BE49-F238E27FC236}">
                <a16:creationId xmlns:a16="http://schemas.microsoft.com/office/drawing/2014/main" id="{C32F7141-72FD-7F05-07E7-3E3A168E57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FB0C78-5A20-8EED-2A0A-FE767DEC01E8}"/>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66665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36878D-7060-CC5C-67EA-E83E62D18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B610081C-0E7F-625D-0E41-CD906135C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19D05A8-4DC7-5550-16E9-ECD615C74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83B92E-1F6A-544D-8FEF-F108C9571DF9}" type="datetimeFigureOut">
              <a:rPr lang="en-GB" smtClean="0"/>
              <a:t>02/01/2025</a:t>
            </a:fld>
            <a:endParaRPr lang="en-GB"/>
          </a:p>
        </p:txBody>
      </p:sp>
      <p:sp>
        <p:nvSpPr>
          <p:cNvPr id="5" name="Footer Placeholder 4">
            <a:extLst>
              <a:ext uri="{FF2B5EF4-FFF2-40B4-BE49-F238E27FC236}">
                <a16:creationId xmlns:a16="http://schemas.microsoft.com/office/drawing/2014/main" id="{05959F2A-790B-3C29-1D0E-BB4B5E2B0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C116D29-A4D4-39A7-8E4C-8C8DD6EE6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700133-2899-7A43-AC42-57522A4D305B}" type="slidenum">
              <a:rPr lang="en-GB" smtClean="0"/>
              <a:t>‹#›</a:t>
            </a:fld>
            <a:endParaRPr lang="en-GB"/>
          </a:p>
        </p:txBody>
      </p:sp>
    </p:spTree>
    <p:extLst>
      <p:ext uri="{BB962C8B-B14F-4D97-AF65-F5344CB8AC3E}">
        <p14:creationId xmlns:p14="http://schemas.microsoft.com/office/powerpoint/2010/main" val="2219777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notesSlide" Target="../notesSlides/notesSlide1.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7.xml"/><Relationship Id="rId7" Type="http://schemas.openxmlformats.org/officeDocument/2006/relationships/image" Target="../media/image8.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7.xml"/><Relationship Id="rId7" Type="http://schemas.openxmlformats.org/officeDocument/2006/relationships/image" Target="../media/image6.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notesSlide" Target="../notesSlides/notesSlide3.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7.xml"/><Relationship Id="rId7" Type="http://schemas.openxmlformats.org/officeDocument/2006/relationships/image" Target="../media/image6.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notesSlide" Target="../notesSlides/notesSlide4.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notesSlide" Target="../notesSlides/notesSlide5.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7.xml"/><Relationship Id="rId7" Type="http://schemas.openxmlformats.org/officeDocument/2006/relationships/image" Target="../media/image15.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6.png"/><Relationship Id="rId11" Type="http://schemas.openxmlformats.org/officeDocument/2006/relationships/image" Target="../media/image5.png"/><Relationship Id="rId5" Type="http://schemas.openxmlformats.org/officeDocument/2006/relationships/image" Target="../media/image8.png"/><Relationship Id="rId10" Type="http://schemas.openxmlformats.org/officeDocument/2006/relationships/image" Target="../media/image18.png"/><Relationship Id="rId4" Type="http://schemas.openxmlformats.org/officeDocument/2006/relationships/notesSlide" Target="../notesSlides/notesSlide6.xml"/><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7.xml"/><Relationship Id="rId7" Type="http://schemas.openxmlformats.org/officeDocument/2006/relationships/image" Target="../media/image21.png"/><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notesSlide" Target="../notesSlides/notesSlide8.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21E230C0-686E-606F-E532-247A8B5FCC1A}"/>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442DA8B8-94A2-45D6-976E-910B4828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CB2FB0A-BB56-8573-8E35-CC6164BD402B}"/>
              </a:ext>
            </a:extLst>
          </p:cNvPr>
          <p:cNvSpPr>
            <a:spLocks noGrp="1"/>
          </p:cNvSpPr>
          <p:nvPr>
            <p:ph type="ctrTitle"/>
          </p:nvPr>
        </p:nvSpPr>
        <p:spPr>
          <a:xfrm>
            <a:off x="643466" y="753626"/>
            <a:ext cx="5081925" cy="3004145"/>
          </a:xfrm>
        </p:spPr>
        <p:txBody>
          <a:bodyPr>
            <a:normAutofit/>
          </a:bodyPr>
          <a:lstStyle/>
          <a:p>
            <a:r>
              <a:rPr lang="en-GB" b="1" dirty="0"/>
              <a:t>For Loops</a:t>
            </a:r>
            <a:endParaRPr lang="en-GB" sz="5000" b="1" i="1" dirty="0"/>
          </a:p>
        </p:txBody>
      </p:sp>
      <p:sp>
        <p:nvSpPr>
          <p:cNvPr id="3" name="Subtitle 2">
            <a:extLst>
              <a:ext uri="{FF2B5EF4-FFF2-40B4-BE49-F238E27FC236}">
                <a16:creationId xmlns:a16="http://schemas.microsoft.com/office/drawing/2014/main" id="{6A0BBC0B-2366-9D85-BC81-FAF553E3517B}"/>
              </a:ext>
            </a:extLst>
          </p:cNvPr>
          <p:cNvSpPr>
            <a:spLocks noGrp="1"/>
          </p:cNvSpPr>
          <p:nvPr>
            <p:ph type="subTitle" idx="1"/>
          </p:nvPr>
        </p:nvSpPr>
        <p:spPr>
          <a:xfrm>
            <a:off x="643466" y="3849845"/>
            <a:ext cx="5081926" cy="2189214"/>
          </a:xfrm>
        </p:spPr>
        <p:txBody>
          <a:bodyPr>
            <a:normAutofit/>
          </a:bodyPr>
          <a:lstStyle/>
          <a:p>
            <a:r>
              <a:rPr lang="en-GB" b="1" dirty="0"/>
              <a:t>A guide in Python</a:t>
            </a:r>
          </a:p>
        </p:txBody>
      </p:sp>
      <p:sp>
        <p:nvSpPr>
          <p:cNvPr id="90" name="Freeform: Shape 89">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6609"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8" name="Graphic 7" descr="Laptop outline">
            <a:extLst>
              <a:ext uri="{FF2B5EF4-FFF2-40B4-BE49-F238E27FC236}">
                <a16:creationId xmlns:a16="http://schemas.microsoft.com/office/drawing/2014/main" id="{25266208-D416-9577-2DFB-21E246C24A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16087" y="2179673"/>
            <a:ext cx="2565029" cy="2565029"/>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pic>
        <p:nvPicPr>
          <p:cNvPr id="10" name="Graphic 9" descr="Binary outline">
            <a:extLst>
              <a:ext uri="{FF2B5EF4-FFF2-40B4-BE49-F238E27FC236}">
                <a16:creationId xmlns:a16="http://schemas.microsoft.com/office/drawing/2014/main" id="{9557D228-EE73-9F43-9AD2-6255B12689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40743" y="380065"/>
            <a:ext cx="2565029" cy="2565029"/>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92" name="Oval 91">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0726" y="4546703"/>
            <a:ext cx="569514" cy="569514"/>
          </a:xfrm>
          <a:prstGeom prst="ellipse">
            <a:avLst/>
          </a:prstGeom>
          <a:noFill/>
          <a:ln w="127000">
            <a:solidFill>
              <a:schemeClr val="accent5">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4" name="Freeform: Shape 93">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0758" y="3236233"/>
            <a:ext cx="1261243" cy="1648694"/>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6" name="Freeform: Shape 95">
            <a:extLst>
              <a:ext uri="{FF2B5EF4-FFF2-40B4-BE49-F238E27FC236}">
                <a16:creationId xmlns:a16="http://schemas.microsoft.com/office/drawing/2014/main" id="{E5EBF8F5-ABE5-4029-A8FC-4E32622D7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004836"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98" name="Freeform: Shape 97">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8804"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00" name="Freeform: Shape 99">
            <a:extLst>
              <a:ext uri="{FF2B5EF4-FFF2-40B4-BE49-F238E27FC236}">
                <a16:creationId xmlns:a16="http://schemas.microsoft.com/office/drawing/2014/main" id="{70A21480-D93D-46BE-9A94-B5A80469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49" name="Audio 48">
            <a:extLst>
              <a:ext uri="{FF2B5EF4-FFF2-40B4-BE49-F238E27FC236}">
                <a16:creationId xmlns:a16="http://schemas.microsoft.com/office/drawing/2014/main" id="{E666A517-6D4D-BF16-788E-28DBDCC4C70A}"/>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016878685"/>
      </p:ext>
    </p:extLst>
  </p:cSld>
  <p:clrMapOvr>
    <a:masterClrMapping/>
  </p:clrMapOvr>
  <mc:AlternateContent xmlns:mc="http://schemas.openxmlformats.org/markup-compatibility/2006">
    <mc:Choice xmlns:p14="http://schemas.microsoft.com/office/powerpoint/2010/main" Requires="p14">
      <p:transition spd="slow" p14:dur="2000" advTm="20584"/>
    </mc:Choice>
    <mc:Fallback>
      <p:transition spd="slow" advTm="205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F42DF98-F3D5-233D-81B4-C9EB2EE951C4}"/>
              </a:ext>
            </a:extLst>
          </p:cNvPr>
          <p:cNvGrpSpPr/>
          <p:nvPr/>
        </p:nvGrpSpPr>
        <p:grpSpPr>
          <a:xfrm>
            <a:off x="0" y="1"/>
            <a:ext cx="12192000" cy="1531022"/>
            <a:chOff x="0" y="1"/>
            <a:chExt cx="12192000" cy="1531022"/>
          </a:xfrm>
        </p:grpSpPr>
        <p:sp>
          <p:nvSpPr>
            <p:cNvPr id="2" name="Rectangle 1">
              <a:extLst>
                <a:ext uri="{FF2B5EF4-FFF2-40B4-BE49-F238E27FC236}">
                  <a16:creationId xmlns:a16="http://schemas.microsoft.com/office/drawing/2014/main" id="{81056734-E2DC-0247-E66E-703E7806DECC}"/>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1" name="Picture 20">
              <a:extLst>
                <a:ext uri="{FF2B5EF4-FFF2-40B4-BE49-F238E27FC236}">
                  <a16:creationId xmlns:a16="http://schemas.microsoft.com/office/drawing/2014/main" id="{576A080E-148A-76F7-82B3-8AF58800FDD0}"/>
                </a:ext>
              </a:extLst>
            </p:cNvPr>
            <p:cNvPicPr>
              <a:picLocks noChangeAspect="1"/>
            </p:cNvPicPr>
            <p:nvPr/>
          </p:nvPicPr>
          <p:blipFill>
            <a:blip r:embed="rId5"/>
            <a:stretch>
              <a:fillRect/>
            </a:stretch>
          </p:blipFill>
          <p:spPr>
            <a:xfrm>
              <a:off x="8645236" y="807800"/>
              <a:ext cx="3546764" cy="723223"/>
            </a:xfrm>
            <a:prstGeom prst="rect">
              <a:avLst/>
            </a:prstGeom>
          </p:spPr>
        </p:pic>
      </p:grpSp>
      <p:pic>
        <p:nvPicPr>
          <p:cNvPr id="4" name="Picture 3">
            <a:extLst>
              <a:ext uri="{FF2B5EF4-FFF2-40B4-BE49-F238E27FC236}">
                <a16:creationId xmlns:a16="http://schemas.microsoft.com/office/drawing/2014/main" id="{25F6EC48-05D1-2F16-57D0-EF4B65FF2ED5}"/>
              </a:ext>
            </a:extLst>
          </p:cNvPr>
          <p:cNvPicPr>
            <a:picLocks noChangeAspect="1"/>
          </p:cNvPicPr>
          <p:nvPr/>
        </p:nvPicPr>
        <p:blipFill>
          <a:blip r:embed="rId6"/>
          <a:srcRect l="1603" r="70849"/>
          <a:stretch/>
        </p:blipFill>
        <p:spPr>
          <a:xfrm>
            <a:off x="4398816" y="2700922"/>
            <a:ext cx="3394365" cy="3034409"/>
          </a:xfrm>
          <a:prstGeom prst="rect">
            <a:avLst/>
          </a:prstGeom>
          <a:ln w="12700">
            <a:solidFill>
              <a:schemeClr val="accent2"/>
            </a:solidFill>
          </a:ln>
        </p:spPr>
      </p:pic>
      <p:sp>
        <p:nvSpPr>
          <p:cNvPr id="3" name="Title 1">
            <a:extLst>
              <a:ext uri="{FF2B5EF4-FFF2-40B4-BE49-F238E27FC236}">
                <a16:creationId xmlns:a16="http://schemas.microsoft.com/office/drawing/2014/main" id="{9728A18E-F0EE-0259-DE36-4142FFF4921B}"/>
              </a:ext>
            </a:extLst>
          </p:cNvPr>
          <p:cNvSpPr txBox="1">
            <a:spLocks/>
          </p:cNvSpPr>
          <p:nvPr/>
        </p:nvSpPr>
        <p:spPr>
          <a:xfrm>
            <a:off x="2984940" y="314661"/>
            <a:ext cx="6222119"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Sequences</a:t>
            </a:r>
          </a:p>
        </p:txBody>
      </p:sp>
      <p:pic>
        <p:nvPicPr>
          <p:cNvPr id="6" name="Picture 5">
            <a:extLst>
              <a:ext uri="{FF2B5EF4-FFF2-40B4-BE49-F238E27FC236}">
                <a16:creationId xmlns:a16="http://schemas.microsoft.com/office/drawing/2014/main" id="{DFA9A6A2-6CED-DC23-8CE7-B622AFC40E7C}"/>
              </a:ext>
            </a:extLst>
          </p:cNvPr>
          <p:cNvPicPr>
            <a:picLocks noChangeAspect="1"/>
          </p:cNvPicPr>
          <p:nvPr/>
        </p:nvPicPr>
        <p:blipFill>
          <a:blip r:embed="rId7"/>
          <a:stretch>
            <a:fillRect/>
          </a:stretch>
        </p:blipFill>
        <p:spPr>
          <a:xfrm>
            <a:off x="1" y="0"/>
            <a:ext cx="2200228" cy="723223"/>
          </a:xfrm>
          <a:prstGeom prst="rect">
            <a:avLst/>
          </a:prstGeom>
        </p:spPr>
      </p:pic>
      <p:pic>
        <p:nvPicPr>
          <p:cNvPr id="20" name="Audio 19">
            <a:extLst>
              <a:ext uri="{FF2B5EF4-FFF2-40B4-BE49-F238E27FC236}">
                <a16:creationId xmlns:a16="http://schemas.microsoft.com/office/drawing/2014/main" id="{D6EC3A00-A100-4670-F991-7EB11066632B}"/>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827372746"/>
      </p:ext>
    </p:extLst>
  </p:cSld>
  <p:clrMapOvr>
    <a:masterClrMapping/>
  </p:clrMapOvr>
  <mc:AlternateContent xmlns:mc="http://schemas.openxmlformats.org/markup-compatibility/2006">
    <mc:Choice xmlns:p14="http://schemas.microsoft.com/office/powerpoint/2010/main" Requires="p14">
      <p:transition spd="slow" p14:dur="2000" advTm="8592"/>
    </mc:Choice>
    <mc:Fallback>
      <p:transition spd="slow" advTm="85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0"/>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E96BD5A2-9360-1813-9D69-E9E3AC2A127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306A5B9-2355-8FE6-6216-E9A2E11DBFC9}"/>
              </a:ext>
            </a:extLst>
          </p:cNvPr>
          <p:cNvPicPr>
            <a:picLocks noChangeAspect="1"/>
          </p:cNvPicPr>
          <p:nvPr/>
        </p:nvPicPr>
        <p:blipFill>
          <a:blip r:embed="rId5"/>
          <a:stretch>
            <a:fillRect/>
          </a:stretch>
        </p:blipFill>
        <p:spPr>
          <a:xfrm>
            <a:off x="3094831" y="2515586"/>
            <a:ext cx="6111746" cy="1139889"/>
          </a:xfrm>
          <a:prstGeom prst="rect">
            <a:avLst/>
          </a:prstGeom>
          <a:ln w="12700">
            <a:solidFill>
              <a:schemeClr val="accent2"/>
            </a:solidFill>
          </a:ln>
        </p:spPr>
      </p:pic>
      <p:grpSp>
        <p:nvGrpSpPr>
          <p:cNvPr id="22" name="Group 21">
            <a:extLst>
              <a:ext uri="{FF2B5EF4-FFF2-40B4-BE49-F238E27FC236}">
                <a16:creationId xmlns:a16="http://schemas.microsoft.com/office/drawing/2014/main" id="{B0EEA100-32E2-0371-241E-E006490B5B08}"/>
              </a:ext>
            </a:extLst>
          </p:cNvPr>
          <p:cNvGrpSpPr/>
          <p:nvPr/>
        </p:nvGrpSpPr>
        <p:grpSpPr>
          <a:xfrm>
            <a:off x="0" y="0"/>
            <a:ext cx="12192000" cy="1531023"/>
            <a:chOff x="0" y="0"/>
            <a:chExt cx="12192000" cy="1531023"/>
          </a:xfrm>
        </p:grpSpPr>
        <p:sp>
          <p:nvSpPr>
            <p:cNvPr id="2" name="Rectangle 1">
              <a:extLst>
                <a:ext uri="{FF2B5EF4-FFF2-40B4-BE49-F238E27FC236}">
                  <a16:creationId xmlns:a16="http://schemas.microsoft.com/office/drawing/2014/main" id="{5B387B2E-6DF1-8916-4333-CCB682B8618E}"/>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7" name="Picture 16">
              <a:extLst>
                <a:ext uri="{FF2B5EF4-FFF2-40B4-BE49-F238E27FC236}">
                  <a16:creationId xmlns:a16="http://schemas.microsoft.com/office/drawing/2014/main" id="{298B11EB-4212-F174-C7ED-A42CEB1E6872}"/>
                </a:ext>
              </a:extLst>
            </p:cNvPr>
            <p:cNvPicPr>
              <a:picLocks noChangeAspect="1"/>
            </p:cNvPicPr>
            <p:nvPr/>
          </p:nvPicPr>
          <p:blipFill>
            <a:blip r:embed="rId6"/>
            <a:stretch>
              <a:fillRect/>
            </a:stretch>
          </p:blipFill>
          <p:spPr>
            <a:xfrm>
              <a:off x="1" y="0"/>
              <a:ext cx="2200228" cy="723223"/>
            </a:xfrm>
            <a:prstGeom prst="rect">
              <a:avLst/>
            </a:prstGeom>
          </p:spPr>
        </p:pic>
        <p:pic>
          <p:nvPicPr>
            <p:cNvPr id="21" name="Picture 20">
              <a:extLst>
                <a:ext uri="{FF2B5EF4-FFF2-40B4-BE49-F238E27FC236}">
                  <a16:creationId xmlns:a16="http://schemas.microsoft.com/office/drawing/2014/main" id="{157CE6C1-64CA-334C-51D6-3A9E89B9A40A}"/>
                </a:ext>
              </a:extLst>
            </p:cNvPr>
            <p:cNvPicPr>
              <a:picLocks noChangeAspect="1"/>
            </p:cNvPicPr>
            <p:nvPr/>
          </p:nvPicPr>
          <p:blipFill>
            <a:blip r:embed="rId7"/>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3149F189-6081-2CB3-86AF-72B7B8891D2D}"/>
              </a:ext>
            </a:extLst>
          </p:cNvPr>
          <p:cNvSpPr txBox="1">
            <a:spLocks/>
          </p:cNvSpPr>
          <p:nvPr/>
        </p:nvSpPr>
        <p:spPr>
          <a:xfrm>
            <a:off x="1945821" y="314661"/>
            <a:ext cx="8300358"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Aptos Display" panose="02110004020202020204"/>
                <a:ea typeface="+mj-ea"/>
                <a:cs typeface="+mj-cs"/>
              </a:rPr>
              <a:t>Looping through a String</a:t>
            </a:r>
          </a:p>
        </p:txBody>
      </p:sp>
      <p:pic>
        <p:nvPicPr>
          <p:cNvPr id="9" name="Picture 8">
            <a:extLst>
              <a:ext uri="{FF2B5EF4-FFF2-40B4-BE49-F238E27FC236}">
                <a16:creationId xmlns:a16="http://schemas.microsoft.com/office/drawing/2014/main" id="{98741CEC-A1A3-55D3-1897-3AFA8B4FF62E}"/>
              </a:ext>
            </a:extLst>
          </p:cNvPr>
          <p:cNvPicPr>
            <a:picLocks noChangeAspect="1"/>
          </p:cNvPicPr>
          <p:nvPr/>
        </p:nvPicPr>
        <p:blipFill>
          <a:blip r:embed="rId8"/>
          <a:srcRect r="22371" b="7809"/>
          <a:stretch/>
        </p:blipFill>
        <p:spPr>
          <a:xfrm>
            <a:off x="3094830" y="4087588"/>
            <a:ext cx="6111746" cy="1809360"/>
          </a:xfrm>
          <a:prstGeom prst="rect">
            <a:avLst/>
          </a:prstGeom>
          <a:ln w="12700">
            <a:solidFill>
              <a:schemeClr val="accent2"/>
            </a:solidFill>
          </a:ln>
        </p:spPr>
      </p:pic>
      <p:pic>
        <p:nvPicPr>
          <p:cNvPr id="42" name="Audio 41">
            <a:extLst>
              <a:ext uri="{FF2B5EF4-FFF2-40B4-BE49-F238E27FC236}">
                <a16:creationId xmlns:a16="http://schemas.microsoft.com/office/drawing/2014/main" id="{A86BF9A0-34A1-3065-E284-EA87BE7EE0FA}"/>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075770940"/>
      </p:ext>
    </p:extLst>
  </p:cSld>
  <p:clrMapOvr>
    <a:masterClrMapping/>
  </p:clrMapOvr>
  <mc:AlternateContent xmlns:mc="http://schemas.openxmlformats.org/markup-compatibility/2006">
    <mc:Choice xmlns:p14="http://schemas.microsoft.com/office/powerpoint/2010/main" Requires="p14">
      <p:transition spd="slow" p14:dur="2000" advTm="35754"/>
    </mc:Choice>
    <mc:Fallback>
      <p:transition spd="slow" advTm="357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A32D68F8-FEEF-3B92-691C-8FFC49D9AA2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6B15312-FBF5-4F6F-C7FF-A4E0330E9FD4}"/>
              </a:ext>
            </a:extLst>
          </p:cNvPr>
          <p:cNvPicPr>
            <a:picLocks noChangeAspect="1"/>
          </p:cNvPicPr>
          <p:nvPr/>
        </p:nvPicPr>
        <p:blipFill>
          <a:blip r:embed="rId5"/>
          <a:stretch>
            <a:fillRect/>
          </a:stretch>
        </p:blipFill>
        <p:spPr>
          <a:xfrm>
            <a:off x="2091795" y="2478264"/>
            <a:ext cx="8008411" cy="1531020"/>
          </a:xfrm>
          <a:prstGeom prst="rect">
            <a:avLst/>
          </a:prstGeom>
          <a:ln w="12700">
            <a:solidFill>
              <a:schemeClr val="accent2"/>
            </a:solidFill>
          </a:ln>
        </p:spPr>
      </p:pic>
      <p:grpSp>
        <p:nvGrpSpPr>
          <p:cNvPr id="22" name="Group 21">
            <a:extLst>
              <a:ext uri="{FF2B5EF4-FFF2-40B4-BE49-F238E27FC236}">
                <a16:creationId xmlns:a16="http://schemas.microsoft.com/office/drawing/2014/main" id="{EC1D7547-B3E0-C158-75A6-CFC752311EE6}"/>
              </a:ext>
            </a:extLst>
          </p:cNvPr>
          <p:cNvGrpSpPr/>
          <p:nvPr/>
        </p:nvGrpSpPr>
        <p:grpSpPr>
          <a:xfrm>
            <a:off x="0" y="0"/>
            <a:ext cx="12192000" cy="1531023"/>
            <a:chOff x="0" y="0"/>
            <a:chExt cx="12192000" cy="1531023"/>
          </a:xfrm>
        </p:grpSpPr>
        <p:sp>
          <p:nvSpPr>
            <p:cNvPr id="2" name="Rectangle 1">
              <a:extLst>
                <a:ext uri="{FF2B5EF4-FFF2-40B4-BE49-F238E27FC236}">
                  <a16:creationId xmlns:a16="http://schemas.microsoft.com/office/drawing/2014/main" id="{DB121973-44E5-1C46-F865-EBFD22F2BE46}"/>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7" name="Picture 16">
              <a:extLst>
                <a:ext uri="{FF2B5EF4-FFF2-40B4-BE49-F238E27FC236}">
                  <a16:creationId xmlns:a16="http://schemas.microsoft.com/office/drawing/2014/main" id="{F693E13E-2E11-5C24-1689-E4085880B771}"/>
                </a:ext>
              </a:extLst>
            </p:cNvPr>
            <p:cNvPicPr>
              <a:picLocks noChangeAspect="1"/>
            </p:cNvPicPr>
            <p:nvPr/>
          </p:nvPicPr>
          <p:blipFill>
            <a:blip r:embed="rId6"/>
            <a:stretch>
              <a:fillRect/>
            </a:stretch>
          </p:blipFill>
          <p:spPr>
            <a:xfrm>
              <a:off x="1" y="0"/>
              <a:ext cx="2200228" cy="723223"/>
            </a:xfrm>
            <a:prstGeom prst="rect">
              <a:avLst/>
            </a:prstGeom>
          </p:spPr>
        </p:pic>
        <p:pic>
          <p:nvPicPr>
            <p:cNvPr id="21" name="Picture 20">
              <a:extLst>
                <a:ext uri="{FF2B5EF4-FFF2-40B4-BE49-F238E27FC236}">
                  <a16:creationId xmlns:a16="http://schemas.microsoft.com/office/drawing/2014/main" id="{D5E84166-F244-AB33-F9E2-FECBF26C5E1C}"/>
                </a:ext>
              </a:extLst>
            </p:cNvPr>
            <p:cNvPicPr>
              <a:picLocks noChangeAspect="1"/>
            </p:cNvPicPr>
            <p:nvPr/>
          </p:nvPicPr>
          <p:blipFill>
            <a:blip r:embed="rId7"/>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9E446B97-8DE4-EA0C-1604-42C5DD97579A}"/>
              </a:ext>
            </a:extLst>
          </p:cNvPr>
          <p:cNvSpPr txBox="1">
            <a:spLocks/>
          </p:cNvSpPr>
          <p:nvPr/>
        </p:nvSpPr>
        <p:spPr>
          <a:xfrm>
            <a:off x="1945821" y="314661"/>
            <a:ext cx="8300358"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Looping through a List</a:t>
            </a:r>
          </a:p>
        </p:txBody>
      </p:sp>
      <p:pic>
        <p:nvPicPr>
          <p:cNvPr id="5" name="Picture 4">
            <a:extLst>
              <a:ext uri="{FF2B5EF4-FFF2-40B4-BE49-F238E27FC236}">
                <a16:creationId xmlns:a16="http://schemas.microsoft.com/office/drawing/2014/main" id="{9D88A7DD-0552-70C9-F9E8-C86B28FCD89F}"/>
              </a:ext>
            </a:extLst>
          </p:cNvPr>
          <p:cNvPicPr>
            <a:picLocks noChangeAspect="1"/>
          </p:cNvPicPr>
          <p:nvPr/>
        </p:nvPicPr>
        <p:blipFill>
          <a:blip r:embed="rId8"/>
          <a:srcRect r="2977"/>
          <a:stretch/>
        </p:blipFill>
        <p:spPr>
          <a:xfrm>
            <a:off x="2091795" y="4519180"/>
            <a:ext cx="8008410" cy="1531020"/>
          </a:xfrm>
          <a:prstGeom prst="rect">
            <a:avLst/>
          </a:prstGeom>
          <a:ln w="12700">
            <a:solidFill>
              <a:schemeClr val="accent2"/>
            </a:solidFill>
          </a:ln>
        </p:spPr>
      </p:pic>
      <p:pic>
        <p:nvPicPr>
          <p:cNvPr id="30" name="Audio 29">
            <a:extLst>
              <a:ext uri="{FF2B5EF4-FFF2-40B4-BE49-F238E27FC236}">
                <a16:creationId xmlns:a16="http://schemas.microsoft.com/office/drawing/2014/main" id="{1E4AE01C-60C5-D475-BD70-7E68F26E8AC4}"/>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806452043"/>
      </p:ext>
    </p:extLst>
  </p:cSld>
  <p:clrMapOvr>
    <a:masterClrMapping/>
  </p:clrMapOvr>
  <mc:AlternateContent xmlns:mc="http://schemas.openxmlformats.org/markup-compatibility/2006">
    <mc:Choice xmlns:p14="http://schemas.microsoft.com/office/powerpoint/2010/main" Requires="p14">
      <p:transition spd="slow" p14:dur="2000" advTm="21323"/>
    </mc:Choice>
    <mc:Fallback>
      <p:transition spd="slow" advTm="213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7669B964-1B5C-74D7-A504-145D165DB793}"/>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B3FF15F2-8573-AF30-5988-5DD6F3CAEDED}"/>
              </a:ext>
            </a:extLst>
          </p:cNvPr>
          <p:cNvGrpSpPr/>
          <p:nvPr/>
        </p:nvGrpSpPr>
        <p:grpSpPr>
          <a:xfrm>
            <a:off x="0" y="0"/>
            <a:ext cx="12192000" cy="1531023"/>
            <a:chOff x="0" y="0"/>
            <a:chExt cx="12192000" cy="1531023"/>
          </a:xfrm>
        </p:grpSpPr>
        <p:sp>
          <p:nvSpPr>
            <p:cNvPr id="2" name="Rectangle 1">
              <a:extLst>
                <a:ext uri="{FF2B5EF4-FFF2-40B4-BE49-F238E27FC236}">
                  <a16:creationId xmlns:a16="http://schemas.microsoft.com/office/drawing/2014/main" id="{C4A54512-3637-9A8E-E9DE-BF2DA2C97A0F}"/>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7" name="Picture 16">
              <a:extLst>
                <a:ext uri="{FF2B5EF4-FFF2-40B4-BE49-F238E27FC236}">
                  <a16:creationId xmlns:a16="http://schemas.microsoft.com/office/drawing/2014/main" id="{B2896F19-3B95-D2EC-BC0C-DF91DA4FAA0B}"/>
                </a:ext>
              </a:extLst>
            </p:cNvPr>
            <p:cNvPicPr>
              <a:picLocks noChangeAspect="1"/>
            </p:cNvPicPr>
            <p:nvPr/>
          </p:nvPicPr>
          <p:blipFill>
            <a:blip r:embed="rId5"/>
            <a:stretch>
              <a:fillRect/>
            </a:stretch>
          </p:blipFill>
          <p:spPr>
            <a:xfrm>
              <a:off x="1" y="0"/>
              <a:ext cx="2200228" cy="723223"/>
            </a:xfrm>
            <a:prstGeom prst="rect">
              <a:avLst/>
            </a:prstGeom>
          </p:spPr>
        </p:pic>
        <p:pic>
          <p:nvPicPr>
            <p:cNvPr id="21" name="Picture 20">
              <a:extLst>
                <a:ext uri="{FF2B5EF4-FFF2-40B4-BE49-F238E27FC236}">
                  <a16:creationId xmlns:a16="http://schemas.microsoft.com/office/drawing/2014/main" id="{517A85BA-CE89-E4BD-5C54-BE17951D3929}"/>
                </a:ext>
              </a:extLst>
            </p:cNvPr>
            <p:cNvPicPr>
              <a:picLocks noChangeAspect="1"/>
            </p:cNvPicPr>
            <p:nvPr/>
          </p:nvPicPr>
          <p:blipFill>
            <a:blip r:embed="rId6"/>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302609EE-BD02-BBAB-3878-326595E8906B}"/>
              </a:ext>
            </a:extLst>
          </p:cNvPr>
          <p:cNvSpPr txBox="1">
            <a:spLocks/>
          </p:cNvSpPr>
          <p:nvPr/>
        </p:nvSpPr>
        <p:spPr>
          <a:xfrm>
            <a:off x="1945821" y="314661"/>
            <a:ext cx="8300358"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Nested Loops</a:t>
            </a:r>
          </a:p>
        </p:txBody>
      </p:sp>
      <p:pic>
        <p:nvPicPr>
          <p:cNvPr id="10" name="Picture 9">
            <a:extLst>
              <a:ext uri="{FF2B5EF4-FFF2-40B4-BE49-F238E27FC236}">
                <a16:creationId xmlns:a16="http://schemas.microsoft.com/office/drawing/2014/main" id="{6BD1DF3D-6A0D-1132-C046-8357D8BDAC9F}"/>
              </a:ext>
            </a:extLst>
          </p:cNvPr>
          <p:cNvPicPr>
            <a:picLocks noChangeAspect="1"/>
          </p:cNvPicPr>
          <p:nvPr/>
        </p:nvPicPr>
        <p:blipFill>
          <a:blip r:embed="rId7"/>
          <a:srcRect r="15247"/>
          <a:stretch/>
        </p:blipFill>
        <p:spPr>
          <a:xfrm>
            <a:off x="1157230" y="3031471"/>
            <a:ext cx="6352959" cy="2402523"/>
          </a:xfrm>
          <a:prstGeom prst="rect">
            <a:avLst/>
          </a:prstGeom>
          <a:ln w="12700">
            <a:solidFill>
              <a:schemeClr val="accent2"/>
            </a:solidFill>
          </a:ln>
        </p:spPr>
      </p:pic>
      <p:pic>
        <p:nvPicPr>
          <p:cNvPr id="6" name="Picture 5">
            <a:extLst>
              <a:ext uri="{FF2B5EF4-FFF2-40B4-BE49-F238E27FC236}">
                <a16:creationId xmlns:a16="http://schemas.microsoft.com/office/drawing/2014/main" id="{D15755C6-7AC4-C4A8-F29E-46899705F3B2}"/>
              </a:ext>
            </a:extLst>
          </p:cNvPr>
          <p:cNvPicPr>
            <a:picLocks noChangeAspect="1"/>
          </p:cNvPicPr>
          <p:nvPr/>
        </p:nvPicPr>
        <p:blipFill>
          <a:blip r:embed="rId8"/>
          <a:srcRect r="70162"/>
          <a:stretch/>
        </p:blipFill>
        <p:spPr>
          <a:xfrm>
            <a:off x="8645236" y="2159128"/>
            <a:ext cx="2389534" cy="4147212"/>
          </a:xfrm>
          <a:prstGeom prst="rect">
            <a:avLst/>
          </a:prstGeom>
          <a:ln w="12700">
            <a:solidFill>
              <a:schemeClr val="accent2"/>
            </a:solidFill>
          </a:ln>
        </p:spPr>
      </p:pic>
      <p:pic>
        <p:nvPicPr>
          <p:cNvPr id="16" name="Audio 15">
            <a:extLst>
              <a:ext uri="{FF2B5EF4-FFF2-40B4-BE49-F238E27FC236}">
                <a16:creationId xmlns:a16="http://schemas.microsoft.com/office/drawing/2014/main" id="{485D1B50-A91B-AAFB-E1A0-2A0A02CD99C6}"/>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169791122"/>
      </p:ext>
    </p:extLst>
  </p:cSld>
  <p:clrMapOvr>
    <a:masterClrMapping/>
  </p:clrMapOvr>
  <mc:AlternateContent xmlns:mc="http://schemas.openxmlformats.org/markup-compatibility/2006">
    <mc:Choice xmlns:p14="http://schemas.microsoft.com/office/powerpoint/2010/main" Requires="p14">
      <p:transition spd="slow" p14:dur="2000" advTm="43422"/>
    </mc:Choice>
    <mc:Fallback>
      <p:transition spd="slow" advTm="434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9DC0456E-D5E9-71EE-B5AB-C9D4D94F0B2D}"/>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6AEC4B4C-0D47-97B2-6C98-11708E232D25}"/>
              </a:ext>
            </a:extLst>
          </p:cNvPr>
          <p:cNvGrpSpPr/>
          <p:nvPr/>
        </p:nvGrpSpPr>
        <p:grpSpPr>
          <a:xfrm>
            <a:off x="0" y="0"/>
            <a:ext cx="12192000" cy="1531023"/>
            <a:chOff x="0" y="0"/>
            <a:chExt cx="12192000" cy="1531023"/>
          </a:xfrm>
        </p:grpSpPr>
        <p:sp>
          <p:nvSpPr>
            <p:cNvPr id="2" name="Rectangle 1">
              <a:extLst>
                <a:ext uri="{FF2B5EF4-FFF2-40B4-BE49-F238E27FC236}">
                  <a16:creationId xmlns:a16="http://schemas.microsoft.com/office/drawing/2014/main" id="{80F095B3-16C0-E590-42BD-4990C89180D8}"/>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7" name="Picture 16">
              <a:extLst>
                <a:ext uri="{FF2B5EF4-FFF2-40B4-BE49-F238E27FC236}">
                  <a16:creationId xmlns:a16="http://schemas.microsoft.com/office/drawing/2014/main" id="{E156BDE6-B6B6-E11B-7E65-AF87FE1D9FE2}"/>
                </a:ext>
              </a:extLst>
            </p:cNvPr>
            <p:cNvPicPr>
              <a:picLocks noChangeAspect="1"/>
            </p:cNvPicPr>
            <p:nvPr/>
          </p:nvPicPr>
          <p:blipFill>
            <a:blip r:embed="rId5"/>
            <a:stretch>
              <a:fillRect/>
            </a:stretch>
          </p:blipFill>
          <p:spPr>
            <a:xfrm>
              <a:off x="1" y="0"/>
              <a:ext cx="2200228" cy="723223"/>
            </a:xfrm>
            <a:prstGeom prst="rect">
              <a:avLst/>
            </a:prstGeom>
          </p:spPr>
        </p:pic>
        <p:pic>
          <p:nvPicPr>
            <p:cNvPr id="21" name="Picture 20">
              <a:extLst>
                <a:ext uri="{FF2B5EF4-FFF2-40B4-BE49-F238E27FC236}">
                  <a16:creationId xmlns:a16="http://schemas.microsoft.com/office/drawing/2014/main" id="{8FDFFD37-0E85-6EC4-01A8-51B538EDA1E4}"/>
                </a:ext>
              </a:extLst>
            </p:cNvPr>
            <p:cNvPicPr>
              <a:picLocks noChangeAspect="1"/>
            </p:cNvPicPr>
            <p:nvPr/>
          </p:nvPicPr>
          <p:blipFill>
            <a:blip r:embed="rId6"/>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740E8D94-3AAF-049D-A369-36C3AD81C247}"/>
              </a:ext>
            </a:extLst>
          </p:cNvPr>
          <p:cNvSpPr txBox="1">
            <a:spLocks/>
          </p:cNvSpPr>
          <p:nvPr/>
        </p:nvSpPr>
        <p:spPr>
          <a:xfrm>
            <a:off x="1945821" y="314661"/>
            <a:ext cx="8300358"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Using range()</a:t>
            </a:r>
          </a:p>
        </p:txBody>
      </p:sp>
      <p:pic>
        <p:nvPicPr>
          <p:cNvPr id="4" name="Picture 3">
            <a:extLst>
              <a:ext uri="{FF2B5EF4-FFF2-40B4-BE49-F238E27FC236}">
                <a16:creationId xmlns:a16="http://schemas.microsoft.com/office/drawing/2014/main" id="{08D3E55F-3F93-C00E-CCB7-D24BD45FD324}"/>
              </a:ext>
            </a:extLst>
          </p:cNvPr>
          <p:cNvPicPr>
            <a:picLocks noChangeAspect="1"/>
          </p:cNvPicPr>
          <p:nvPr/>
        </p:nvPicPr>
        <p:blipFill>
          <a:blip r:embed="rId7"/>
          <a:srcRect r="24975"/>
          <a:stretch/>
        </p:blipFill>
        <p:spPr>
          <a:xfrm>
            <a:off x="1157230" y="2159129"/>
            <a:ext cx="3730859" cy="1105070"/>
          </a:xfrm>
          <a:prstGeom prst="rect">
            <a:avLst/>
          </a:prstGeom>
          <a:ln w="12700">
            <a:solidFill>
              <a:schemeClr val="accent2"/>
            </a:solidFill>
          </a:ln>
        </p:spPr>
      </p:pic>
      <p:pic>
        <p:nvPicPr>
          <p:cNvPr id="8" name="Picture 7">
            <a:extLst>
              <a:ext uri="{FF2B5EF4-FFF2-40B4-BE49-F238E27FC236}">
                <a16:creationId xmlns:a16="http://schemas.microsoft.com/office/drawing/2014/main" id="{09619CBB-EF00-19B0-C247-F28D4646FACB}"/>
              </a:ext>
            </a:extLst>
          </p:cNvPr>
          <p:cNvPicPr>
            <a:picLocks noChangeAspect="1"/>
          </p:cNvPicPr>
          <p:nvPr/>
        </p:nvPicPr>
        <p:blipFill>
          <a:blip r:embed="rId8"/>
          <a:srcRect r="33930" b="2084"/>
          <a:stretch/>
        </p:blipFill>
        <p:spPr>
          <a:xfrm>
            <a:off x="1157230" y="3568100"/>
            <a:ext cx="3730859" cy="2184318"/>
          </a:xfrm>
          <a:prstGeom prst="rect">
            <a:avLst/>
          </a:prstGeom>
          <a:ln w="12700">
            <a:solidFill>
              <a:schemeClr val="accent2"/>
            </a:solidFill>
          </a:ln>
        </p:spPr>
      </p:pic>
      <p:pic>
        <p:nvPicPr>
          <p:cNvPr id="9" name="Picture 8">
            <a:extLst>
              <a:ext uri="{FF2B5EF4-FFF2-40B4-BE49-F238E27FC236}">
                <a16:creationId xmlns:a16="http://schemas.microsoft.com/office/drawing/2014/main" id="{7E29265D-236E-E5E8-D7EB-B82CA922B8A1}"/>
              </a:ext>
            </a:extLst>
          </p:cNvPr>
          <p:cNvPicPr>
            <a:picLocks noChangeAspect="1"/>
          </p:cNvPicPr>
          <p:nvPr/>
        </p:nvPicPr>
        <p:blipFill>
          <a:blip r:embed="rId9"/>
          <a:srcRect l="-1" r="26915"/>
          <a:stretch/>
        </p:blipFill>
        <p:spPr>
          <a:xfrm>
            <a:off x="6096000" y="3568099"/>
            <a:ext cx="4941892" cy="2184317"/>
          </a:xfrm>
          <a:prstGeom prst="rect">
            <a:avLst/>
          </a:prstGeom>
          <a:ln w="12700">
            <a:solidFill>
              <a:schemeClr val="accent2"/>
            </a:solidFill>
          </a:ln>
        </p:spPr>
      </p:pic>
      <p:pic>
        <p:nvPicPr>
          <p:cNvPr id="10" name="Picture 9">
            <a:extLst>
              <a:ext uri="{FF2B5EF4-FFF2-40B4-BE49-F238E27FC236}">
                <a16:creationId xmlns:a16="http://schemas.microsoft.com/office/drawing/2014/main" id="{C809B115-76AE-527E-7D35-50106021A498}"/>
              </a:ext>
            </a:extLst>
          </p:cNvPr>
          <p:cNvPicPr>
            <a:picLocks noChangeAspect="1"/>
          </p:cNvPicPr>
          <p:nvPr/>
        </p:nvPicPr>
        <p:blipFill>
          <a:blip r:embed="rId10"/>
          <a:srcRect r="20306"/>
          <a:stretch/>
        </p:blipFill>
        <p:spPr>
          <a:xfrm>
            <a:off x="6092879" y="2159129"/>
            <a:ext cx="4941891" cy="1094308"/>
          </a:xfrm>
          <a:prstGeom prst="rect">
            <a:avLst/>
          </a:prstGeom>
          <a:ln w="12700">
            <a:solidFill>
              <a:schemeClr val="accent2"/>
            </a:solidFill>
          </a:ln>
        </p:spPr>
      </p:pic>
      <p:pic>
        <p:nvPicPr>
          <p:cNvPr id="49" name="Audio 48">
            <a:extLst>
              <a:ext uri="{FF2B5EF4-FFF2-40B4-BE49-F238E27FC236}">
                <a16:creationId xmlns:a16="http://schemas.microsoft.com/office/drawing/2014/main" id="{37EAC21A-05E8-18A5-A2AE-EAD5B65A9462}"/>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189218392"/>
      </p:ext>
    </p:extLst>
  </p:cSld>
  <p:clrMapOvr>
    <a:masterClrMapping/>
  </p:clrMapOvr>
  <mc:AlternateContent xmlns:mc="http://schemas.openxmlformats.org/markup-compatibility/2006">
    <mc:Choice xmlns:p14="http://schemas.microsoft.com/office/powerpoint/2010/main" Requires="p14">
      <p:transition spd="slow" p14:dur="2000" advTm="46310"/>
    </mc:Choice>
    <mc:Fallback>
      <p:transition spd="slow" advTm="463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9"/>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6304BD1-2C64-1E46-1095-EBF2B642D5F3}"/>
              </a:ext>
            </a:extLst>
          </p:cNvPr>
          <p:cNvGrpSpPr/>
          <p:nvPr/>
        </p:nvGrpSpPr>
        <p:grpSpPr>
          <a:xfrm>
            <a:off x="688996" y="1050175"/>
            <a:ext cx="4759200" cy="4759200"/>
            <a:chOff x="688995" y="1371350"/>
            <a:chExt cx="4759200" cy="4759200"/>
          </a:xfrm>
        </p:grpSpPr>
        <p:sp>
          <p:nvSpPr>
            <p:cNvPr id="8" name="Oval 7">
              <a:extLst>
                <a:ext uri="{FF2B5EF4-FFF2-40B4-BE49-F238E27FC236}">
                  <a16:creationId xmlns:a16="http://schemas.microsoft.com/office/drawing/2014/main" id="{61AB21C2-C324-DDFA-9521-72BE8E26AD9D}"/>
                </a:ext>
              </a:extLst>
            </p:cNvPr>
            <p:cNvSpPr>
              <a:spLocks noChangeAspect="1"/>
            </p:cNvSpPr>
            <p:nvPr/>
          </p:nvSpPr>
          <p:spPr>
            <a:xfrm>
              <a:off x="688995" y="1371350"/>
              <a:ext cx="4759200" cy="475920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Oval 8">
              <a:extLst>
                <a:ext uri="{FF2B5EF4-FFF2-40B4-BE49-F238E27FC236}">
                  <a16:creationId xmlns:a16="http://schemas.microsoft.com/office/drawing/2014/main" id="{DC931C00-D8A6-857E-0249-B2F07FF01EC5}"/>
                </a:ext>
              </a:extLst>
            </p:cNvPr>
            <p:cNvSpPr/>
            <p:nvPr/>
          </p:nvSpPr>
          <p:spPr>
            <a:xfrm>
              <a:off x="975867" y="4869705"/>
              <a:ext cx="1080000" cy="1080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4" name="Title 1">
            <a:extLst>
              <a:ext uri="{FF2B5EF4-FFF2-40B4-BE49-F238E27FC236}">
                <a16:creationId xmlns:a16="http://schemas.microsoft.com/office/drawing/2014/main" id="{B7562FBD-F6E1-3A3C-4D53-B5887AC7FB9B}"/>
              </a:ext>
            </a:extLst>
          </p:cNvPr>
          <p:cNvSpPr txBox="1">
            <a:spLocks/>
          </p:cNvSpPr>
          <p:nvPr/>
        </p:nvSpPr>
        <p:spPr>
          <a:xfrm>
            <a:off x="1183376" y="2296360"/>
            <a:ext cx="3770440" cy="2265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FFFFFF"/>
                </a:solidFill>
                <a:effectLst/>
                <a:uLnTx/>
                <a:uFillTx/>
                <a:latin typeface="Aptos Display" panose="02110004020202020204"/>
                <a:ea typeface="+mj-ea"/>
                <a:cs typeface="+mj-cs"/>
              </a:rPr>
              <a:t>Challenge Yourself</a:t>
            </a:r>
          </a:p>
        </p:txBody>
      </p:sp>
      <p:sp>
        <p:nvSpPr>
          <p:cNvPr id="5" name="TextBox 4">
            <a:extLst>
              <a:ext uri="{FF2B5EF4-FFF2-40B4-BE49-F238E27FC236}">
                <a16:creationId xmlns:a16="http://schemas.microsoft.com/office/drawing/2014/main" id="{4C3547DF-EA85-3843-7B1F-0A3D3DC79265}"/>
              </a:ext>
            </a:extLst>
          </p:cNvPr>
          <p:cNvSpPr txBox="1"/>
          <p:nvPr/>
        </p:nvSpPr>
        <p:spPr>
          <a:xfrm>
            <a:off x="6619200" y="2438174"/>
            <a:ext cx="4883804" cy="1981645"/>
          </a:xfrm>
          <a:prstGeom prst="rect">
            <a:avLst/>
          </a:prstGeom>
        </p:spPr>
        <p:txBody>
          <a:bodyPr vert="horz" lIns="91440" tIns="45720" rIns="91440" bIns="45720"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rPr>
              <a:t>Write a for loop that outputs the statement ‘number </a:t>
            </a:r>
            <a:r>
              <a:rPr lang="en-GB" sz="2000" b="1" dirty="0">
                <a:solidFill>
                  <a:prstClr val="black"/>
                </a:solidFill>
                <a:latin typeface="Aptos Display" panose="020B0004020202020204" pitchFamily="34" charset="0"/>
              </a:rPr>
              <a:t>{} is divisible by 3’ if the product of 2 numbers (</a:t>
            </a:r>
            <a:r>
              <a:rPr lang="en-GB" sz="2000" b="1" dirty="0" err="1">
                <a:solidFill>
                  <a:prstClr val="black"/>
                </a:solidFill>
                <a:latin typeface="Aptos Display" panose="020B0004020202020204" pitchFamily="34" charset="0"/>
              </a:rPr>
              <a:t>i</a:t>
            </a:r>
            <a:r>
              <a:rPr lang="en-GB" sz="2000" b="1" dirty="0">
                <a:solidFill>
                  <a:prstClr val="black"/>
                </a:solidFill>
                <a:latin typeface="Aptos Display" panose="020B0004020202020204" pitchFamily="34" charset="0"/>
              </a:rPr>
              <a:t> and j) both in the range 1 to 4 is divisible by 3.</a:t>
            </a:r>
            <a:r>
              <a:rPr kumimoji="0" lang="en-GB" sz="2000" b="1"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rPr>
              <a:t>Print the output of this statement.</a:t>
            </a:r>
          </a:p>
        </p:txBody>
      </p:sp>
      <p:pic>
        <p:nvPicPr>
          <p:cNvPr id="6" name="Audio 5">
            <a:extLst>
              <a:ext uri="{FF2B5EF4-FFF2-40B4-BE49-F238E27FC236}">
                <a16:creationId xmlns:a16="http://schemas.microsoft.com/office/drawing/2014/main" id="{672A54D9-1DFE-9410-7C3F-B92AF15A7F0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334029255"/>
      </p:ext>
    </p:extLst>
  </p:cSld>
  <p:clrMapOvr>
    <a:masterClrMapping/>
  </p:clrMapOvr>
  <mc:AlternateContent xmlns:mc="http://schemas.openxmlformats.org/markup-compatibility/2006">
    <mc:Choice xmlns:p14="http://schemas.microsoft.com/office/powerpoint/2010/main" Requires="p14">
      <p:transition spd="slow" p14:dur="2000" advTm="19277"/>
    </mc:Choice>
    <mc:Fallback>
      <p:transition spd="slow" advTm="1927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F83D8F94-913E-2213-6058-856EBBAF4E3C}"/>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A305E6B2-0D0D-2A84-83DE-ECC1FE6630F5}"/>
              </a:ext>
            </a:extLst>
          </p:cNvPr>
          <p:cNvGrpSpPr/>
          <p:nvPr/>
        </p:nvGrpSpPr>
        <p:grpSpPr>
          <a:xfrm>
            <a:off x="688996" y="1050175"/>
            <a:ext cx="4759200" cy="4759200"/>
            <a:chOff x="688995" y="1371350"/>
            <a:chExt cx="4759200" cy="4759200"/>
          </a:xfrm>
        </p:grpSpPr>
        <p:sp>
          <p:nvSpPr>
            <p:cNvPr id="12" name="Oval 11">
              <a:extLst>
                <a:ext uri="{FF2B5EF4-FFF2-40B4-BE49-F238E27FC236}">
                  <a16:creationId xmlns:a16="http://schemas.microsoft.com/office/drawing/2014/main" id="{CFCBAA90-93BE-A353-223F-1B414F5747F0}"/>
                </a:ext>
              </a:extLst>
            </p:cNvPr>
            <p:cNvSpPr>
              <a:spLocks noChangeAspect="1"/>
            </p:cNvSpPr>
            <p:nvPr/>
          </p:nvSpPr>
          <p:spPr>
            <a:xfrm>
              <a:off x="688995" y="1371350"/>
              <a:ext cx="4759200" cy="475920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688B0B6F-FBD7-46DB-B187-98A03CE69CB0}"/>
                </a:ext>
              </a:extLst>
            </p:cNvPr>
            <p:cNvSpPr/>
            <p:nvPr/>
          </p:nvSpPr>
          <p:spPr>
            <a:xfrm>
              <a:off x="975867" y="4869705"/>
              <a:ext cx="1080000" cy="1080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pic>
        <p:nvPicPr>
          <p:cNvPr id="7" name="Graphic 6" descr="CheckList outline">
            <a:extLst>
              <a:ext uri="{FF2B5EF4-FFF2-40B4-BE49-F238E27FC236}">
                <a16:creationId xmlns:a16="http://schemas.microsoft.com/office/drawing/2014/main" id="{160F80EE-14A0-78EA-FC74-CC0FCF94EF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28596" y="1988997"/>
            <a:ext cx="2880000" cy="2880000"/>
          </a:xfrm>
          <a:prstGeom prst="rect">
            <a:avLst/>
          </a:prstGeom>
        </p:spPr>
      </p:pic>
      <p:grpSp>
        <p:nvGrpSpPr>
          <p:cNvPr id="9" name="Group 8">
            <a:extLst>
              <a:ext uri="{FF2B5EF4-FFF2-40B4-BE49-F238E27FC236}">
                <a16:creationId xmlns:a16="http://schemas.microsoft.com/office/drawing/2014/main" id="{5CA2E5F0-E28E-8A65-60C0-691857BA8209}"/>
              </a:ext>
            </a:extLst>
          </p:cNvPr>
          <p:cNvGrpSpPr/>
          <p:nvPr/>
        </p:nvGrpSpPr>
        <p:grpSpPr>
          <a:xfrm>
            <a:off x="6096000" y="1679095"/>
            <a:ext cx="5402290" cy="3499804"/>
            <a:chOff x="6096000" y="1614459"/>
            <a:chExt cx="5402290" cy="3499804"/>
          </a:xfrm>
        </p:grpSpPr>
        <p:pic>
          <p:nvPicPr>
            <p:cNvPr id="2" name="Picture 1">
              <a:extLst>
                <a:ext uri="{FF2B5EF4-FFF2-40B4-BE49-F238E27FC236}">
                  <a16:creationId xmlns:a16="http://schemas.microsoft.com/office/drawing/2014/main" id="{55287CA9-7AC8-8BE1-DAF7-80CD5131BC65}"/>
                </a:ext>
              </a:extLst>
            </p:cNvPr>
            <p:cNvPicPr>
              <a:picLocks noChangeAspect="1"/>
            </p:cNvPicPr>
            <p:nvPr/>
          </p:nvPicPr>
          <p:blipFill>
            <a:blip r:embed="rId7"/>
            <a:srcRect r="12833"/>
            <a:stretch/>
          </p:blipFill>
          <p:spPr>
            <a:xfrm>
              <a:off x="6096000" y="1614459"/>
              <a:ext cx="5402290" cy="1333500"/>
            </a:xfrm>
            <a:prstGeom prst="rect">
              <a:avLst/>
            </a:prstGeom>
            <a:ln w="12700">
              <a:solidFill>
                <a:schemeClr val="accent2"/>
              </a:solidFill>
            </a:ln>
          </p:spPr>
        </p:pic>
        <p:pic>
          <p:nvPicPr>
            <p:cNvPr id="8" name="Picture 7">
              <a:extLst>
                <a:ext uri="{FF2B5EF4-FFF2-40B4-BE49-F238E27FC236}">
                  <a16:creationId xmlns:a16="http://schemas.microsoft.com/office/drawing/2014/main" id="{095AFB08-BE44-6B53-FF5E-8B954571D924}"/>
                </a:ext>
              </a:extLst>
            </p:cNvPr>
            <p:cNvPicPr>
              <a:picLocks noChangeAspect="1"/>
            </p:cNvPicPr>
            <p:nvPr/>
          </p:nvPicPr>
          <p:blipFill>
            <a:blip r:embed="rId8"/>
            <a:srcRect r="18666" b="5888"/>
            <a:stretch/>
          </p:blipFill>
          <p:spPr>
            <a:xfrm>
              <a:off x="6096000" y="3428997"/>
              <a:ext cx="5402290" cy="1685266"/>
            </a:xfrm>
            <a:prstGeom prst="rect">
              <a:avLst/>
            </a:prstGeom>
            <a:ln w="12700">
              <a:solidFill>
                <a:schemeClr val="accent2"/>
              </a:solidFill>
            </a:ln>
          </p:spPr>
        </p:pic>
      </p:grpSp>
      <p:pic>
        <p:nvPicPr>
          <p:cNvPr id="25" name="Audio 24">
            <a:extLst>
              <a:ext uri="{FF2B5EF4-FFF2-40B4-BE49-F238E27FC236}">
                <a16:creationId xmlns:a16="http://schemas.microsoft.com/office/drawing/2014/main" id="{5CC5F220-7BC0-ACC5-F03C-9DA3F77DCB7E}"/>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876046181"/>
      </p:ext>
    </p:extLst>
  </p:cSld>
  <p:clrMapOvr>
    <a:masterClrMapping/>
  </p:clrMapOvr>
  <mc:AlternateContent xmlns:mc="http://schemas.openxmlformats.org/markup-compatibility/2006">
    <mc:Choice xmlns:p14="http://schemas.microsoft.com/office/powerpoint/2010/main" Requires="p14">
      <p:transition spd="slow" p14:dur="2000" advTm="43668"/>
    </mc:Choice>
    <mc:Fallback>
      <p:transition spd="slow" advTm="436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7167</TotalTime>
  <Words>760</Words>
  <Application>Microsoft Macintosh PowerPoint</Application>
  <PresentationFormat>Widescreen</PresentationFormat>
  <Paragraphs>44</Paragraphs>
  <Slides>8</Slides>
  <Notes>8</Notes>
  <HiddenSlides>0</HiddenSlides>
  <MMClips>8</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For Loops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 Victoria</dc:creator>
  <cp:lastModifiedBy>Nan Victoria</cp:lastModifiedBy>
  <cp:revision>38</cp:revision>
  <dcterms:created xsi:type="dcterms:W3CDTF">2024-11-01T20:48:54Z</dcterms:created>
  <dcterms:modified xsi:type="dcterms:W3CDTF">2025-01-02T14:56:58Z</dcterms:modified>
</cp:coreProperties>
</file>